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57" r:id="rId6"/>
    <p:sldId id="261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60"/>
      <c:rAngAx val="0"/>
      <c:perspective val="10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4989518628232E-2"/>
          <c:y val="5.1251556153279899E-2"/>
          <c:w val="0.77951244066535597"/>
          <c:h val="0.8331047643279689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2.5</c:v>
                </c:pt>
                <c:pt idx="2">
                  <c:v>3.2</c:v>
                </c:pt>
                <c:pt idx="3">
                  <c:v>3.7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4.2</c:v>
                </c:pt>
                <c:pt idx="2">
                  <c:v>1.6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63201656"/>
        <c:axId val="363202048"/>
        <c:axId val="0"/>
      </c:bar3DChart>
      <c:catAx>
        <c:axId val="3632016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202048"/>
        <c:crosses val="autoZero"/>
        <c:auto val="1"/>
        <c:lblAlgn val="ctr"/>
        <c:lblOffset val="100"/>
        <c:noMultiLvlLbl val="0"/>
      </c:catAx>
      <c:valAx>
        <c:axId val="36320204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201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4511144"/>
        <c:axId val="364511536"/>
        <c:axId val="363591560"/>
      </c:bar3DChart>
      <c:catAx>
        <c:axId val="364511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511536"/>
        <c:crosses val="autoZero"/>
        <c:auto val="1"/>
        <c:lblAlgn val="ctr"/>
        <c:lblOffset val="100"/>
        <c:noMultiLvlLbl val="0"/>
      </c:catAx>
      <c:valAx>
        <c:axId val="36451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511144"/>
        <c:crosses val="autoZero"/>
        <c:crossBetween val="between"/>
      </c:valAx>
      <c:serAx>
        <c:axId val="3635915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511536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60"/>
      <c:rAngAx val="0"/>
      <c:perspective val="10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4989518628232E-2"/>
          <c:y val="5.1251556153279899E-2"/>
          <c:w val="0.77951244066535597"/>
          <c:h val="0.8331047643279689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2.5</c:v>
                </c:pt>
                <c:pt idx="2">
                  <c:v>3.2</c:v>
                </c:pt>
                <c:pt idx="3">
                  <c:v>3.7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4.2</c:v>
                </c:pt>
                <c:pt idx="2">
                  <c:v>1.6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63949680"/>
        <c:axId val="363950072"/>
        <c:axId val="0"/>
      </c:bar3DChart>
      <c:catAx>
        <c:axId val="3639496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950072"/>
        <c:crosses val="autoZero"/>
        <c:auto val="1"/>
        <c:lblAlgn val="ctr"/>
        <c:lblOffset val="100"/>
        <c:noMultiLvlLbl val="0"/>
      </c:catAx>
      <c:valAx>
        <c:axId val="36395007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94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447192"/>
        <c:axId val="352630976"/>
        <c:axId val="369402968"/>
      </c:area3DChart>
      <c:dateAx>
        <c:axId val="3574471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630976"/>
        <c:crosses val="autoZero"/>
        <c:auto val="1"/>
        <c:lblOffset val="100"/>
        <c:baseTimeUnit val="days"/>
      </c:dateAx>
      <c:valAx>
        <c:axId val="35263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447192"/>
        <c:crosses val="autoZero"/>
        <c:crossBetween val="midCat"/>
      </c:valAx>
      <c:serAx>
        <c:axId val="36940296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630976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Graphic Design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55</c:v>
                </c:pt>
                <c:pt idx="2">
                  <c:v>55</c:v>
                </c:pt>
                <c:pt idx="3">
                  <c:v>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SEO Analysis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Developer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15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0779840"/>
        <c:axId val="370780232"/>
      </c:barChart>
      <c:catAx>
        <c:axId val="370779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2">
                <a:alpha val="15000"/>
              </a:schemeClr>
            </a:solidFill>
          </a:ln>
        </c:spPr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370780232"/>
        <c:crosses val="autoZero"/>
        <c:auto val="1"/>
        <c:lblAlgn val="ctr"/>
        <c:lblOffset val="100"/>
        <c:noMultiLvlLbl val="0"/>
      </c:catAx>
      <c:valAx>
        <c:axId val="370780232"/>
        <c:scaling>
          <c:orientation val="minMax"/>
        </c:scaling>
        <c:delete val="0"/>
        <c:axPos val="l"/>
        <c:majorGridlines>
          <c:spPr>
            <a:ln w="12700">
              <a:solidFill>
                <a:schemeClr val="bg2">
                  <a:alpha val="8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>
            <a:solidFill>
              <a:schemeClr val="tx2">
                <a:alpha val="15000"/>
              </a:schemeClr>
            </a:solidFill>
          </a:ln>
        </c:spPr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370779840"/>
        <c:crosses val="autoZero"/>
        <c:crossBetween val="between"/>
      </c:valAx>
    </c:plotArea>
    <c:legend>
      <c:legendPos val="b"/>
      <c:legendEntry>
        <c:idx val="0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overlay val="0"/>
      <c:txPr>
        <a:bodyPr/>
        <a:lstStyle/>
        <a:p>
          <a:pPr>
            <a:defRPr sz="1400" baseline="0">
              <a:solidFill>
                <a:schemeClr val="tx1"/>
              </a:solidFill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70781016"/>
        <c:axId val="370781408"/>
        <c:axId val="371331296"/>
      </c:bar3DChart>
      <c:catAx>
        <c:axId val="37078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781408"/>
        <c:crosses val="autoZero"/>
        <c:auto val="1"/>
        <c:lblAlgn val="ctr"/>
        <c:lblOffset val="100"/>
        <c:noMultiLvlLbl val="0"/>
      </c:catAx>
      <c:valAx>
        <c:axId val="37078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781016"/>
        <c:crosses val="autoZero"/>
        <c:crossBetween val="between"/>
      </c:valAx>
      <c:serAx>
        <c:axId val="3713312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78140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70782192"/>
        <c:axId val="370782584"/>
        <c:axId val="371332992"/>
      </c:bar3DChart>
      <c:catAx>
        <c:axId val="37078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782584"/>
        <c:crosses val="autoZero"/>
        <c:auto val="1"/>
        <c:lblAlgn val="ctr"/>
        <c:lblOffset val="100"/>
        <c:noMultiLvlLbl val="0"/>
      </c:catAx>
      <c:valAx>
        <c:axId val="370782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782192"/>
        <c:crosses val="autoZero"/>
        <c:crossBetween val="between"/>
      </c:valAx>
      <c:serAx>
        <c:axId val="3713329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782584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1966-7BDE-43CC-8029-1D721F6508B7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ECE-7A0E-42E0-BE06-E3700639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1966-7BDE-43CC-8029-1D721F6508B7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ECE-7A0E-42E0-BE06-E3700639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1966-7BDE-43CC-8029-1D721F6508B7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ECE-7A0E-42E0-BE06-E3700639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1966-7BDE-43CC-8029-1D721F6508B7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ECE-7A0E-42E0-BE06-E3700639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5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1966-7BDE-43CC-8029-1D721F6508B7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ECE-7A0E-42E0-BE06-E3700639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1966-7BDE-43CC-8029-1D721F6508B7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ECE-7A0E-42E0-BE06-E3700639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9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1966-7BDE-43CC-8029-1D721F6508B7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ECE-7A0E-42E0-BE06-E3700639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5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1966-7BDE-43CC-8029-1D721F6508B7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ECE-7A0E-42E0-BE06-E3700639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3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1966-7BDE-43CC-8029-1D721F6508B7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ECE-7A0E-42E0-BE06-E3700639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1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1966-7BDE-43CC-8029-1D721F6508B7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ECE-7A0E-42E0-BE06-E3700639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4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1966-7BDE-43CC-8029-1D721F6508B7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ECE-7A0E-42E0-BE06-E3700639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F1966-7BDE-43CC-8029-1D721F6508B7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FECE-7A0E-42E0-BE06-E3700639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5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.jp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10" Type="http://schemas.openxmlformats.org/officeDocument/2006/relationships/image" Target="../media/image1.jp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2.png"/><Relationship Id="rId7" Type="http://schemas.openxmlformats.org/officeDocument/2006/relationships/image" Target="../media/image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3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9.png"/><Relationship Id="rId7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38.png"/><Relationship Id="rId10" Type="http://schemas.openxmlformats.org/officeDocument/2006/relationships/image" Target="../media/image22.png"/><Relationship Id="rId4" Type="http://schemas.openxmlformats.org/officeDocument/2006/relationships/image" Target="../media/image53.png"/><Relationship Id="rId9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7756" y="3059668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Business </a:t>
              </a:r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adda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8" name="AutoShape 49"/>
          <p:cNvSpPr>
            <a:spLocks/>
          </p:cNvSpPr>
          <p:nvPr/>
        </p:nvSpPr>
        <p:spPr bwMode="auto">
          <a:xfrm>
            <a:off x="5905500" y="2653725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0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  <a:moveTo>
                  <a:pt x="20709" y="14020"/>
                </a:move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305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7756" y="959052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Meet the team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85" y="2020585"/>
            <a:ext cx="9927103" cy="794076"/>
            <a:chOff x="623666" y="225069"/>
            <a:chExt cx="11568333" cy="794076"/>
          </a:xfrm>
        </p:grpSpPr>
        <p:sp>
          <p:nvSpPr>
            <p:cNvPr id="8" name="TextBox 7"/>
            <p:cNvSpPr txBox="1"/>
            <p:nvPr/>
          </p:nvSpPr>
          <p:spPr>
            <a:xfrm>
              <a:off x="623666" y="225069"/>
              <a:ext cx="11568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John doe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3667" y="711368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6084" y="2932504"/>
            <a:ext cx="54723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6084" y="4278352"/>
            <a:ext cx="4961206" cy="287656"/>
            <a:chOff x="623668" y="4651242"/>
            <a:chExt cx="4961206" cy="287656"/>
          </a:xfrm>
        </p:grpSpPr>
        <p:sp>
          <p:nvSpPr>
            <p:cNvPr id="12" name="Rectangle 11"/>
            <p:cNvSpPr/>
            <p:nvPr/>
          </p:nvSpPr>
          <p:spPr>
            <a:xfrm>
              <a:off x="1842868" y="4674046"/>
              <a:ext cx="3742006" cy="2527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PHOTOSHOP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17853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</a:rPr>
                <a:t>90%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6084" y="4614359"/>
            <a:ext cx="4693920" cy="287656"/>
            <a:chOff x="623668" y="4651242"/>
            <a:chExt cx="4693920" cy="287656"/>
          </a:xfrm>
        </p:grpSpPr>
        <p:sp>
          <p:nvSpPr>
            <p:cNvPr id="16" name="Rectangle 15"/>
            <p:cNvSpPr/>
            <p:nvPr/>
          </p:nvSpPr>
          <p:spPr>
            <a:xfrm>
              <a:off x="1842868" y="4674046"/>
              <a:ext cx="3474720" cy="2527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ILLUSTRATOR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64631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8</a:t>
              </a:r>
              <a:r>
                <a:rPr lang="en-US" sz="1200" dirty="0" smtClean="0">
                  <a:solidFill>
                    <a:schemeClr val="bg1"/>
                  </a:solidFill>
                </a:rPr>
                <a:t>0%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6084" y="4973170"/>
            <a:ext cx="4428977" cy="287656"/>
            <a:chOff x="623668" y="4651242"/>
            <a:chExt cx="4428977" cy="287656"/>
          </a:xfrm>
        </p:grpSpPr>
        <p:sp>
          <p:nvSpPr>
            <p:cNvPr id="20" name="Rectangle 19"/>
            <p:cNvSpPr/>
            <p:nvPr/>
          </p:nvSpPr>
          <p:spPr>
            <a:xfrm>
              <a:off x="1842868" y="4674046"/>
              <a:ext cx="3200400" cy="25270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HTML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25481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</a:rPr>
                <a:t>70%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084" y="5339194"/>
            <a:ext cx="4145280" cy="287656"/>
            <a:chOff x="623668" y="4651242"/>
            <a:chExt cx="4145280" cy="287656"/>
          </a:xfrm>
        </p:grpSpPr>
        <p:sp>
          <p:nvSpPr>
            <p:cNvPr id="24" name="Rectangle 23"/>
            <p:cNvSpPr/>
            <p:nvPr/>
          </p:nvSpPr>
          <p:spPr>
            <a:xfrm>
              <a:off x="1842868" y="4674046"/>
              <a:ext cx="2926080" cy="25270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PHP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16000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</a:rPr>
                <a:t>60%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7085763" y="1884606"/>
            <a:ext cx="3942456" cy="394245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253976" y="5026929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176" y="510842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2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5813" y="293975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813" y="247809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45933" y="161164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5813" y="547133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813" y="500967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5933" y="4143224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37573" y="293975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7573" y="249526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97693" y="162881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37573" y="547133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7573" y="500967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397693" y="414322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89333" y="295693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9333" y="249526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49453" y="1628818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89333" y="547133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9333" y="500967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49453" y="4143224"/>
            <a:ext cx="731520" cy="7315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41093" y="295693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41093" y="249526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701213" y="1628818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741093" y="547133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41093" y="500967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701213" y="4143224"/>
            <a:ext cx="731520" cy="7315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53" y="1851431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93" y="1829244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3" y="1842178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573" y="1854066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53" y="4356584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93" y="4356584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3" y="4365123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141" y="4365123"/>
            <a:ext cx="304800" cy="304800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807756" y="637408"/>
            <a:ext cx="10576488" cy="738664"/>
            <a:chOff x="592428" y="600007"/>
            <a:chExt cx="3940935" cy="738664"/>
          </a:xfrm>
        </p:grpSpPr>
        <p:sp>
          <p:nvSpPr>
            <p:cNvPr id="49" name="TextBox 48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What we do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89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3" grpId="0" animBg="1"/>
      <p:bldP spid="26" grpId="0" animBg="1"/>
      <p:bldP spid="29" grpId="0" animBg="1"/>
      <p:bldP spid="32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iamond 43"/>
          <p:cNvSpPr/>
          <p:nvPr/>
        </p:nvSpPr>
        <p:spPr>
          <a:xfrm>
            <a:off x="1745933" y="1628818"/>
            <a:ext cx="731520" cy="73152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5813" y="293975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813" y="247809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5813" y="547133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813" y="500967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7573" y="293975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7573" y="249526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37573" y="547133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7573" y="500967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89333" y="295693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9333" y="249526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89333" y="547133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9333" y="500967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41093" y="295693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41093" y="249526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41093" y="547133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41093" y="500967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53" y="1851431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93" y="1829244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3" y="1842178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573" y="1854066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53" y="4356584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93" y="4356584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3" y="4365123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141" y="4365123"/>
            <a:ext cx="304800" cy="304800"/>
          </a:xfrm>
          <a:prstGeom prst="rect">
            <a:avLst/>
          </a:prstGeom>
        </p:spPr>
      </p:pic>
      <p:sp>
        <p:nvSpPr>
          <p:cNvPr id="45" name="Diamond 44"/>
          <p:cNvSpPr/>
          <p:nvPr/>
        </p:nvSpPr>
        <p:spPr>
          <a:xfrm>
            <a:off x="4411980" y="1645532"/>
            <a:ext cx="731520" cy="7315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/>
          <p:cNvSpPr/>
          <p:nvPr/>
        </p:nvSpPr>
        <p:spPr>
          <a:xfrm>
            <a:off x="1745933" y="4140376"/>
            <a:ext cx="731520" cy="73152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/>
        </p:nvSpPr>
        <p:spPr>
          <a:xfrm>
            <a:off x="4413885" y="4144513"/>
            <a:ext cx="731520" cy="731520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/>
          <p:cNvSpPr/>
          <p:nvPr/>
        </p:nvSpPr>
        <p:spPr>
          <a:xfrm>
            <a:off x="7056596" y="1614538"/>
            <a:ext cx="731520" cy="73152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7041357" y="4151763"/>
            <a:ext cx="731520" cy="7315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/>
          <p:cNvSpPr/>
          <p:nvPr/>
        </p:nvSpPr>
        <p:spPr>
          <a:xfrm>
            <a:off x="9715499" y="1645532"/>
            <a:ext cx="731520" cy="73152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9701213" y="4140376"/>
            <a:ext cx="731520" cy="73152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835874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99" y="1821133"/>
            <a:ext cx="304800" cy="304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59" y="1861841"/>
            <a:ext cx="304800" cy="3048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40" y="4351833"/>
            <a:ext cx="304800" cy="3048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93" y="4365123"/>
            <a:ext cx="304800" cy="3048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17" y="4365123"/>
            <a:ext cx="304800" cy="3048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573" y="4365123"/>
            <a:ext cx="304800" cy="30480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807756" y="637408"/>
            <a:ext cx="10576488" cy="738664"/>
            <a:chOff x="592428" y="600007"/>
            <a:chExt cx="3940935" cy="738664"/>
          </a:xfrm>
        </p:grpSpPr>
        <p:sp>
          <p:nvSpPr>
            <p:cNvPr id="62" name="TextBox 61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What we do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355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7063739" y="1614538"/>
            <a:ext cx="731520" cy="7315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404836" y="1641225"/>
            <a:ext cx="731520" cy="731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745933" y="4151763"/>
            <a:ext cx="731520" cy="73152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4405574" y="4151763"/>
            <a:ext cx="731520" cy="7315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7049453" y="4138473"/>
            <a:ext cx="731520" cy="731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9701212" y="1642239"/>
            <a:ext cx="731520" cy="73152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9701212" y="4151763"/>
            <a:ext cx="731520" cy="731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745933" y="1614538"/>
            <a:ext cx="731520" cy="731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5813" y="293975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813" y="247809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5813" y="547133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813" y="500967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7573" y="293975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7573" y="249526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37573" y="547133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7573" y="500967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89333" y="295693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9333" y="249526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89333" y="547133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9333" y="500967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41093" y="295693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41093" y="249526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41093" y="547133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41093" y="500967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53" y="1851431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93" y="1829244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3" y="1842178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573" y="1854066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53" y="4356584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93" y="4356584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3" y="4365123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141" y="4365123"/>
            <a:ext cx="304800" cy="30480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807756" y="637408"/>
            <a:ext cx="10576488" cy="738664"/>
            <a:chOff x="592428" y="600007"/>
            <a:chExt cx="3940935" cy="738664"/>
          </a:xfrm>
        </p:grpSpPr>
        <p:sp>
          <p:nvSpPr>
            <p:cNvPr id="45" name="TextBox 4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What we do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262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21611" y="365539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41359" y="1255542"/>
            <a:ext cx="4304714" cy="43469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382" y="3766732"/>
            <a:ext cx="2613668" cy="26392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81360" y="1674674"/>
            <a:ext cx="54167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04942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21611" y="365539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763579" y="1271853"/>
            <a:ext cx="4304714" cy="26375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63579" y="3957178"/>
            <a:ext cx="4304714" cy="26375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37565" y="1271853"/>
            <a:ext cx="4304714" cy="26375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7565" y="3957178"/>
            <a:ext cx="4304714" cy="26375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02533" y="3591418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93" y="380477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3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7756" y="698049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0523" y="1713711"/>
            <a:ext cx="6948685" cy="42575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77200" y="2298129"/>
            <a:ext cx="330704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9" name="Oval 8"/>
          <p:cNvSpPr/>
          <p:nvPr/>
        </p:nvSpPr>
        <p:spPr>
          <a:xfrm>
            <a:off x="7046684" y="545315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44" y="566651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29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7756" y="1196811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7028" y="2366362"/>
            <a:ext cx="2897945" cy="2971251"/>
            <a:chOff x="4647028" y="2449490"/>
            <a:chExt cx="2897945" cy="2971251"/>
          </a:xfrm>
        </p:grpSpPr>
        <p:sp>
          <p:nvSpPr>
            <p:cNvPr id="7" name="Rectangle 6"/>
            <p:cNvSpPr/>
            <p:nvPr/>
          </p:nvSpPr>
          <p:spPr>
            <a:xfrm>
              <a:off x="4647029" y="4774410"/>
              <a:ext cx="28979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7029" y="4440647"/>
              <a:ext cx="2897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7028" y="2449490"/>
              <a:ext cx="2897943" cy="188528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32774" y="2366362"/>
            <a:ext cx="2897945" cy="2971251"/>
            <a:chOff x="4647028" y="2449490"/>
            <a:chExt cx="2897945" cy="2971251"/>
          </a:xfrm>
        </p:grpSpPr>
        <p:sp>
          <p:nvSpPr>
            <p:cNvPr id="12" name="Rectangle 11"/>
            <p:cNvSpPr/>
            <p:nvPr/>
          </p:nvSpPr>
          <p:spPr>
            <a:xfrm>
              <a:off x="4647029" y="4774410"/>
              <a:ext cx="28979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7029" y="4440647"/>
              <a:ext cx="2897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7028" y="2449490"/>
              <a:ext cx="2897943" cy="188528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861281" y="2366362"/>
            <a:ext cx="2897945" cy="2971251"/>
            <a:chOff x="4647028" y="2449490"/>
            <a:chExt cx="2897945" cy="2971251"/>
          </a:xfrm>
        </p:grpSpPr>
        <p:sp>
          <p:nvSpPr>
            <p:cNvPr id="16" name="Rectangle 15"/>
            <p:cNvSpPr/>
            <p:nvPr/>
          </p:nvSpPr>
          <p:spPr>
            <a:xfrm>
              <a:off x="4647029" y="4774410"/>
              <a:ext cx="28979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7029" y="4440647"/>
              <a:ext cx="2897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47028" y="2449490"/>
              <a:ext cx="2897943" cy="188528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4602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7756" y="893074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14392" y="2549236"/>
            <a:ext cx="2763639" cy="2244842"/>
            <a:chOff x="280909" y="1570388"/>
            <a:chExt cx="5840903" cy="47444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09" y="1570388"/>
              <a:ext cx="5840903" cy="474443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97023" y="1744756"/>
              <a:ext cx="5588000" cy="314338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59421" y="2549236"/>
            <a:ext cx="2763639" cy="2244842"/>
            <a:chOff x="280909" y="1570388"/>
            <a:chExt cx="5840903" cy="474443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09" y="1570388"/>
              <a:ext cx="5840903" cy="474443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397023" y="1744756"/>
              <a:ext cx="5588000" cy="314338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15444" y="2063922"/>
            <a:ext cx="3361112" cy="2730156"/>
            <a:chOff x="280909" y="1570388"/>
            <a:chExt cx="5840903" cy="474443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09" y="1570388"/>
              <a:ext cx="5840903" cy="474443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7023" y="1744756"/>
              <a:ext cx="5588000" cy="314338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52136" y="5179053"/>
            <a:ext cx="9087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felis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13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7756" y="841178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" y="3271833"/>
            <a:ext cx="12192000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271833"/>
            <a:ext cx="12191999" cy="3428999"/>
          </a:xfrm>
          <a:prstGeom prst="rect">
            <a:avLst/>
          </a:prstGeom>
          <a:solidFill>
            <a:schemeClr val="tx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386683" y="2394050"/>
            <a:ext cx="2763639" cy="2244842"/>
            <a:chOff x="280909" y="1570388"/>
            <a:chExt cx="5840903" cy="47444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09" y="1570388"/>
              <a:ext cx="5840903" cy="474443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97023" y="1744756"/>
              <a:ext cx="5588000" cy="3143386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31712" y="2394050"/>
            <a:ext cx="2763639" cy="2244842"/>
            <a:chOff x="280909" y="1570388"/>
            <a:chExt cx="5840903" cy="474443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09" y="1570388"/>
              <a:ext cx="5840903" cy="4744434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97023" y="1744756"/>
              <a:ext cx="5588000" cy="3143386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87735" y="1908736"/>
            <a:ext cx="3361112" cy="2730156"/>
            <a:chOff x="280909" y="1570388"/>
            <a:chExt cx="5840903" cy="474443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09" y="1570388"/>
              <a:ext cx="5840903" cy="474443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97023" y="1744756"/>
              <a:ext cx="5588000" cy="3143386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511911" y="497219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1912" y="463843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6585" y="463843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56" y="4851794"/>
            <a:ext cx="304800" cy="3048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11911" y="59602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1912" y="56264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6585" y="562649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56" y="5839851"/>
            <a:ext cx="304800" cy="304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314618" y="505515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14619" y="472139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89292" y="472139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4618" y="604075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14619" y="570698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89292" y="5706988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652" y="4934755"/>
            <a:ext cx="304800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652" y="593782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0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8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07756" y="3059668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Business </a:t>
              </a:r>
              <a:r>
                <a:rPr lang="en-US" sz="3200" dirty="0" err="1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adda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Professional Presentation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8" name="AutoShape 49"/>
          <p:cNvSpPr>
            <a:spLocks/>
          </p:cNvSpPr>
          <p:nvPr/>
        </p:nvSpPr>
        <p:spPr bwMode="auto">
          <a:xfrm>
            <a:off x="5905500" y="2653725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0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  <a:moveTo>
                  <a:pt x="20709" y="14020"/>
                </a:move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759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79660" y="253405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9661" y="220029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54334" y="220029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9660" y="372516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661" y="339140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54334" y="339140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79660" y="491627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661" y="458250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4334" y="4582507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4" y="2409503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43" y="3596369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4" y="4816795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302818" y="253405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2819" y="220029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384712" y="220029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02818" y="372516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2819" y="339140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384712" y="339140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02818" y="491627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02819" y="458250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384712" y="4582507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2410994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3596369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4795867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26" y="1591726"/>
            <a:ext cx="2736264" cy="491508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080000" y="2200293"/>
            <a:ext cx="2032000" cy="354956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807756" y="580674"/>
            <a:ext cx="10576488" cy="738664"/>
            <a:chOff x="592428" y="600007"/>
            <a:chExt cx="3940935" cy="738664"/>
          </a:xfrm>
        </p:grpSpPr>
        <p:sp>
          <p:nvSpPr>
            <p:cNvPr id="43" name="TextBox 42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685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6" grpId="0" animBg="1"/>
      <p:bldP spid="29" grpId="0" animBg="1"/>
      <p:bldP spid="32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2" y="3271833"/>
            <a:ext cx="12192000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3271833"/>
            <a:ext cx="12192000" cy="3428999"/>
          </a:xfrm>
          <a:prstGeom prst="rect">
            <a:avLst/>
          </a:prstGeom>
          <a:solidFill>
            <a:schemeClr val="tx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79660" y="253405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9661" y="220029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54334" y="220029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9660" y="372516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661" y="339140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54334" y="339140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79660" y="491627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661" y="458250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4334" y="4582507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4" y="2409503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43" y="3596369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4" y="4816795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302818" y="253405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2819" y="220029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384712" y="220029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02818" y="372516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2819" y="339140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384712" y="339140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02818" y="491627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02819" y="458250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384712" y="458250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2410994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3596369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4795867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26" y="1591726"/>
            <a:ext cx="2736264" cy="491508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080000" y="2200293"/>
            <a:ext cx="2032000" cy="3549566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807756" y="580674"/>
            <a:ext cx="10576488" cy="738664"/>
            <a:chOff x="592428" y="600007"/>
            <a:chExt cx="3940935" cy="738664"/>
          </a:xfrm>
        </p:grpSpPr>
        <p:sp>
          <p:nvSpPr>
            <p:cNvPr id="43" name="TextBox 42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mockups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503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6" grpId="0" animBg="1"/>
      <p:bldP spid="29" grpId="0" animBg="1"/>
      <p:bldP spid="32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346089" y="1305317"/>
            <a:ext cx="5499821" cy="5080308"/>
            <a:chOff x="3062288" y="4492625"/>
            <a:chExt cx="2081213" cy="1922463"/>
          </a:xfrm>
        </p:grpSpPr>
        <p:sp>
          <p:nvSpPr>
            <p:cNvPr id="8" name="Rectangle 1692"/>
            <p:cNvSpPr>
              <a:spLocks noChangeArrowheads="1"/>
            </p:cNvSpPr>
            <p:nvPr/>
          </p:nvSpPr>
          <p:spPr bwMode="auto">
            <a:xfrm>
              <a:off x="3062288" y="5962650"/>
              <a:ext cx="590550" cy="452438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693"/>
            <p:cNvSpPr>
              <a:spLocks noChangeArrowheads="1"/>
            </p:cNvSpPr>
            <p:nvPr/>
          </p:nvSpPr>
          <p:spPr bwMode="auto">
            <a:xfrm>
              <a:off x="3808413" y="5816600"/>
              <a:ext cx="588963" cy="598488"/>
            </a:xfrm>
            <a:prstGeom prst="rect">
              <a:avLst/>
            </a:prstGeom>
            <a:solidFill>
              <a:schemeClr val="accent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694"/>
            <p:cNvSpPr>
              <a:spLocks noChangeArrowheads="1"/>
            </p:cNvSpPr>
            <p:nvPr/>
          </p:nvSpPr>
          <p:spPr bwMode="auto">
            <a:xfrm>
              <a:off x="4554538" y="5616575"/>
              <a:ext cx="588963" cy="798513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695"/>
            <p:cNvSpPr>
              <a:spLocks/>
            </p:cNvSpPr>
            <p:nvPr/>
          </p:nvSpPr>
          <p:spPr bwMode="auto">
            <a:xfrm>
              <a:off x="3159125" y="5310188"/>
              <a:ext cx="395288" cy="180975"/>
            </a:xfrm>
            <a:custGeom>
              <a:avLst/>
              <a:gdLst>
                <a:gd name="T0" fmla="*/ 125 w 249"/>
                <a:gd name="T1" fmla="*/ 0 h 114"/>
                <a:gd name="T2" fmla="*/ 249 w 249"/>
                <a:gd name="T3" fmla="*/ 114 h 114"/>
                <a:gd name="T4" fmla="*/ 0 w 249"/>
                <a:gd name="T5" fmla="*/ 114 h 114"/>
                <a:gd name="T6" fmla="*/ 125 w 249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114">
                  <a:moveTo>
                    <a:pt x="125" y="0"/>
                  </a:moveTo>
                  <a:lnTo>
                    <a:pt x="249" y="114"/>
                  </a:lnTo>
                  <a:lnTo>
                    <a:pt x="0" y="11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696"/>
            <p:cNvSpPr>
              <a:spLocks noChangeArrowheads="1"/>
            </p:cNvSpPr>
            <p:nvPr/>
          </p:nvSpPr>
          <p:spPr bwMode="auto">
            <a:xfrm>
              <a:off x="3452813" y="5310188"/>
              <a:ext cx="57150" cy="141288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7"/>
            <p:cNvSpPr>
              <a:spLocks noEditPoints="1"/>
            </p:cNvSpPr>
            <p:nvPr/>
          </p:nvSpPr>
          <p:spPr bwMode="auto">
            <a:xfrm>
              <a:off x="3159125" y="5524500"/>
              <a:ext cx="395288" cy="387350"/>
            </a:xfrm>
            <a:custGeom>
              <a:avLst/>
              <a:gdLst>
                <a:gd name="T0" fmla="*/ 139 w 249"/>
                <a:gd name="T1" fmla="*/ 136 h 244"/>
                <a:gd name="T2" fmla="*/ 139 w 249"/>
                <a:gd name="T3" fmla="*/ 214 h 244"/>
                <a:gd name="T4" fmla="*/ 203 w 249"/>
                <a:gd name="T5" fmla="*/ 214 h 244"/>
                <a:gd name="T6" fmla="*/ 203 w 249"/>
                <a:gd name="T7" fmla="*/ 136 h 244"/>
                <a:gd name="T8" fmla="*/ 139 w 249"/>
                <a:gd name="T9" fmla="*/ 136 h 244"/>
                <a:gd name="T10" fmla="*/ 46 w 249"/>
                <a:gd name="T11" fmla="*/ 136 h 244"/>
                <a:gd name="T12" fmla="*/ 46 w 249"/>
                <a:gd name="T13" fmla="*/ 214 h 244"/>
                <a:gd name="T14" fmla="*/ 110 w 249"/>
                <a:gd name="T15" fmla="*/ 214 h 244"/>
                <a:gd name="T16" fmla="*/ 110 w 249"/>
                <a:gd name="T17" fmla="*/ 136 h 244"/>
                <a:gd name="T18" fmla="*/ 46 w 249"/>
                <a:gd name="T19" fmla="*/ 136 h 244"/>
                <a:gd name="T20" fmla="*/ 139 w 249"/>
                <a:gd name="T21" fmla="*/ 30 h 244"/>
                <a:gd name="T22" fmla="*/ 139 w 249"/>
                <a:gd name="T23" fmla="*/ 107 h 244"/>
                <a:gd name="T24" fmla="*/ 203 w 249"/>
                <a:gd name="T25" fmla="*/ 107 h 244"/>
                <a:gd name="T26" fmla="*/ 203 w 249"/>
                <a:gd name="T27" fmla="*/ 30 h 244"/>
                <a:gd name="T28" fmla="*/ 139 w 249"/>
                <a:gd name="T29" fmla="*/ 30 h 244"/>
                <a:gd name="T30" fmla="*/ 46 w 249"/>
                <a:gd name="T31" fmla="*/ 30 h 244"/>
                <a:gd name="T32" fmla="*/ 46 w 249"/>
                <a:gd name="T33" fmla="*/ 107 h 244"/>
                <a:gd name="T34" fmla="*/ 110 w 249"/>
                <a:gd name="T35" fmla="*/ 107 h 244"/>
                <a:gd name="T36" fmla="*/ 110 w 249"/>
                <a:gd name="T37" fmla="*/ 30 h 244"/>
                <a:gd name="T38" fmla="*/ 46 w 249"/>
                <a:gd name="T39" fmla="*/ 30 h 244"/>
                <a:gd name="T40" fmla="*/ 0 w 249"/>
                <a:gd name="T41" fmla="*/ 0 h 244"/>
                <a:gd name="T42" fmla="*/ 249 w 249"/>
                <a:gd name="T43" fmla="*/ 0 h 244"/>
                <a:gd name="T44" fmla="*/ 249 w 249"/>
                <a:gd name="T45" fmla="*/ 244 h 244"/>
                <a:gd name="T46" fmla="*/ 0 w 249"/>
                <a:gd name="T47" fmla="*/ 244 h 244"/>
                <a:gd name="T48" fmla="*/ 0 w 249"/>
                <a:gd name="T4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9" h="244">
                  <a:moveTo>
                    <a:pt x="139" y="136"/>
                  </a:moveTo>
                  <a:lnTo>
                    <a:pt x="139" y="214"/>
                  </a:lnTo>
                  <a:lnTo>
                    <a:pt x="203" y="214"/>
                  </a:lnTo>
                  <a:lnTo>
                    <a:pt x="203" y="136"/>
                  </a:lnTo>
                  <a:lnTo>
                    <a:pt x="139" y="136"/>
                  </a:lnTo>
                  <a:close/>
                  <a:moveTo>
                    <a:pt x="46" y="136"/>
                  </a:moveTo>
                  <a:lnTo>
                    <a:pt x="46" y="214"/>
                  </a:lnTo>
                  <a:lnTo>
                    <a:pt x="110" y="214"/>
                  </a:lnTo>
                  <a:lnTo>
                    <a:pt x="110" y="136"/>
                  </a:lnTo>
                  <a:lnTo>
                    <a:pt x="46" y="136"/>
                  </a:lnTo>
                  <a:close/>
                  <a:moveTo>
                    <a:pt x="139" y="30"/>
                  </a:moveTo>
                  <a:lnTo>
                    <a:pt x="139" y="107"/>
                  </a:lnTo>
                  <a:lnTo>
                    <a:pt x="203" y="107"/>
                  </a:lnTo>
                  <a:lnTo>
                    <a:pt x="203" y="30"/>
                  </a:lnTo>
                  <a:lnTo>
                    <a:pt x="139" y="30"/>
                  </a:lnTo>
                  <a:close/>
                  <a:moveTo>
                    <a:pt x="46" y="30"/>
                  </a:moveTo>
                  <a:lnTo>
                    <a:pt x="46" y="107"/>
                  </a:lnTo>
                  <a:lnTo>
                    <a:pt x="110" y="107"/>
                  </a:lnTo>
                  <a:lnTo>
                    <a:pt x="110" y="30"/>
                  </a:lnTo>
                  <a:lnTo>
                    <a:pt x="46" y="30"/>
                  </a:lnTo>
                  <a:close/>
                  <a:moveTo>
                    <a:pt x="0" y="0"/>
                  </a:moveTo>
                  <a:lnTo>
                    <a:pt x="249" y="0"/>
                  </a:lnTo>
                  <a:lnTo>
                    <a:pt x="249" y="244"/>
                  </a:lnTo>
                  <a:lnTo>
                    <a:pt x="0" y="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99"/>
            <p:cNvSpPr>
              <a:spLocks noEditPoints="1"/>
            </p:cNvSpPr>
            <p:nvPr/>
          </p:nvSpPr>
          <p:spPr bwMode="auto">
            <a:xfrm>
              <a:off x="3905250" y="4979988"/>
              <a:ext cx="395288" cy="390525"/>
            </a:xfrm>
            <a:custGeom>
              <a:avLst/>
              <a:gdLst>
                <a:gd name="T0" fmla="*/ 139 w 249"/>
                <a:gd name="T1" fmla="*/ 137 h 246"/>
                <a:gd name="T2" fmla="*/ 139 w 249"/>
                <a:gd name="T3" fmla="*/ 214 h 246"/>
                <a:gd name="T4" fmla="*/ 203 w 249"/>
                <a:gd name="T5" fmla="*/ 214 h 246"/>
                <a:gd name="T6" fmla="*/ 203 w 249"/>
                <a:gd name="T7" fmla="*/ 137 h 246"/>
                <a:gd name="T8" fmla="*/ 139 w 249"/>
                <a:gd name="T9" fmla="*/ 137 h 246"/>
                <a:gd name="T10" fmla="*/ 46 w 249"/>
                <a:gd name="T11" fmla="*/ 137 h 246"/>
                <a:gd name="T12" fmla="*/ 46 w 249"/>
                <a:gd name="T13" fmla="*/ 214 h 246"/>
                <a:gd name="T14" fmla="*/ 109 w 249"/>
                <a:gd name="T15" fmla="*/ 214 h 246"/>
                <a:gd name="T16" fmla="*/ 109 w 249"/>
                <a:gd name="T17" fmla="*/ 137 h 246"/>
                <a:gd name="T18" fmla="*/ 46 w 249"/>
                <a:gd name="T19" fmla="*/ 137 h 246"/>
                <a:gd name="T20" fmla="*/ 139 w 249"/>
                <a:gd name="T21" fmla="*/ 31 h 246"/>
                <a:gd name="T22" fmla="*/ 139 w 249"/>
                <a:gd name="T23" fmla="*/ 108 h 246"/>
                <a:gd name="T24" fmla="*/ 203 w 249"/>
                <a:gd name="T25" fmla="*/ 108 h 246"/>
                <a:gd name="T26" fmla="*/ 203 w 249"/>
                <a:gd name="T27" fmla="*/ 31 h 246"/>
                <a:gd name="T28" fmla="*/ 139 w 249"/>
                <a:gd name="T29" fmla="*/ 31 h 246"/>
                <a:gd name="T30" fmla="*/ 46 w 249"/>
                <a:gd name="T31" fmla="*/ 31 h 246"/>
                <a:gd name="T32" fmla="*/ 46 w 249"/>
                <a:gd name="T33" fmla="*/ 108 h 246"/>
                <a:gd name="T34" fmla="*/ 109 w 249"/>
                <a:gd name="T35" fmla="*/ 108 h 246"/>
                <a:gd name="T36" fmla="*/ 109 w 249"/>
                <a:gd name="T37" fmla="*/ 31 h 246"/>
                <a:gd name="T38" fmla="*/ 46 w 249"/>
                <a:gd name="T39" fmla="*/ 31 h 246"/>
                <a:gd name="T40" fmla="*/ 0 w 249"/>
                <a:gd name="T41" fmla="*/ 0 h 246"/>
                <a:gd name="T42" fmla="*/ 249 w 249"/>
                <a:gd name="T43" fmla="*/ 0 h 246"/>
                <a:gd name="T44" fmla="*/ 249 w 249"/>
                <a:gd name="T45" fmla="*/ 246 h 246"/>
                <a:gd name="T46" fmla="*/ 0 w 249"/>
                <a:gd name="T47" fmla="*/ 246 h 246"/>
                <a:gd name="T48" fmla="*/ 0 w 249"/>
                <a:gd name="T4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9" h="246">
                  <a:moveTo>
                    <a:pt x="139" y="137"/>
                  </a:moveTo>
                  <a:lnTo>
                    <a:pt x="139" y="214"/>
                  </a:lnTo>
                  <a:lnTo>
                    <a:pt x="203" y="214"/>
                  </a:lnTo>
                  <a:lnTo>
                    <a:pt x="203" y="137"/>
                  </a:lnTo>
                  <a:lnTo>
                    <a:pt x="139" y="137"/>
                  </a:lnTo>
                  <a:close/>
                  <a:moveTo>
                    <a:pt x="46" y="137"/>
                  </a:moveTo>
                  <a:lnTo>
                    <a:pt x="46" y="214"/>
                  </a:lnTo>
                  <a:lnTo>
                    <a:pt x="109" y="214"/>
                  </a:lnTo>
                  <a:lnTo>
                    <a:pt x="109" y="137"/>
                  </a:lnTo>
                  <a:lnTo>
                    <a:pt x="46" y="137"/>
                  </a:lnTo>
                  <a:close/>
                  <a:moveTo>
                    <a:pt x="139" y="31"/>
                  </a:moveTo>
                  <a:lnTo>
                    <a:pt x="139" y="108"/>
                  </a:lnTo>
                  <a:lnTo>
                    <a:pt x="203" y="108"/>
                  </a:lnTo>
                  <a:lnTo>
                    <a:pt x="203" y="31"/>
                  </a:lnTo>
                  <a:lnTo>
                    <a:pt x="139" y="31"/>
                  </a:lnTo>
                  <a:close/>
                  <a:moveTo>
                    <a:pt x="46" y="31"/>
                  </a:moveTo>
                  <a:lnTo>
                    <a:pt x="46" y="108"/>
                  </a:lnTo>
                  <a:lnTo>
                    <a:pt x="109" y="108"/>
                  </a:lnTo>
                  <a:lnTo>
                    <a:pt x="109" y="31"/>
                  </a:lnTo>
                  <a:lnTo>
                    <a:pt x="46" y="31"/>
                  </a:lnTo>
                  <a:close/>
                  <a:moveTo>
                    <a:pt x="0" y="0"/>
                  </a:moveTo>
                  <a:lnTo>
                    <a:pt x="249" y="0"/>
                  </a:lnTo>
                  <a:lnTo>
                    <a:pt x="249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00"/>
            <p:cNvSpPr>
              <a:spLocks noEditPoints="1"/>
            </p:cNvSpPr>
            <p:nvPr/>
          </p:nvSpPr>
          <p:spPr bwMode="auto">
            <a:xfrm>
              <a:off x="3905250" y="5370513"/>
              <a:ext cx="395288" cy="387350"/>
            </a:xfrm>
            <a:custGeom>
              <a:avLst/>
              <a:gdLst>
                <a:gd name="T0" fmla="*/ 139 w 249"/>
                <a:gd name="T1" fmla="*/ 30 h 244"/>
                <a:gd name="T2" fmla="*/ 139 w 249"/>
                <a:gd name="T3" fmla="*/ 107 h 244"/>
                <a:gd name="T4" fmla="*/ 203 w 249"/>
                <a:gd name="T5" fmla="*/ 107 h 244"/>
                <a:gd name="T6" fmla="*/ 203 w 249"/>
                <a:gd name="T7" fmla="*/ 30 h 244"/>
                <a:gd name="T8" fmla="*/ 139 w 249"/>
                <a:gd name="T9" fmla="*/ 30 h 244"/>
                <a:gd name="T10" fmla="*/ 46 w 249"/>
                <a:gd name="T11" fmla="*/ 30 h 244"/>
                <a:gd name="T12" fmla="*/ 46 w 249"/>
                <a:gd name="T13" fmla="*/ 107 h 244"/>
                <a:gd name="T14" fmla="*/ 109 w 249"/>
                <a:gd name="T15" fmla="*/ 107 h 244"/>
                <a:gd name="T16" fmla="*/ 109 w 249"/>
                <a:gd name="T17" fmla="*/ 30 h 244"/>
                <a:gd name="T18" fmla="*/ 46 w 249"/>
                <a:gd name="T19" fmla="*/ 30 h 244"/>
                <a:gd name="T20" fmla="*/ 0 w 249"/>
                <a:gd name="T21" fmla="*/ 0 h 244"/>
                <a:gd name="T22" fmla="*/ 249 w 249"/>
                <a:gd name="T23" fmla="*/ 0 h 244"/>
                <a:gd name="T24" fmla="*/ 249 w 249"/>
                <a:gd name="T25" fmla="*/ 244 h 244"/>
                <a:gd name="T26" fmla="*/ 164 w 249"/>
                <a:gd name="T27" fmla="*/ 244 h 244"/>
                <a:gd name="T28" fmla="*/ 164 w 249"/>
                <a:gd name="T29" fmla="*/ 187 h 244"/>
                <a:gd name="T30" fmla="*/ 161 w 249"/>
                <a:gd name="T31" fmla="*/ 171 h 244"/>
                <a:gd name="T32" fmla="*/ 152 w 249"/>
                <a:gd name="T33" fmla="*/ 158 h 244"/>
                <a:gd name="T34" fmla="*/ 140 w 249"/>
                <a:gd name="T35" fmla="*/ 150 h 244"/>
                <a:gd name="T36" fmla="*/ 125 w 249"/>
                <a:gd name="T37" fmla="*/ 148 h 244"/>
                <a:gd name="T38" fmla="*/ 109 w 249"/>
                <a:gd name="T39" fmla="*/ 150 h 244"/>
                <a:gd name="T40" fmla="*/ 96 w 249"/>
                <a:gd name="T41" fmla="*/ 158 h 244"/>
                <a:gd name="T42" fmla="*/ 88 w 249"/>
                <a:gd name="T43" fmla="*/ 171 h 244"/>
                <a:gd name="T44" fmla="*/ 84 w 249"/>
                <a:gd name="T45" fmla="*/ 187 h 244"/>
                <a:gd name="T46" fmla="*/ 84 w 249"/>
                <a:gd name="T47" fmla="*/ 244 h 244"/>
                <a:gd name="T48" fmla="*/ 0 w 249"/>
                <a:gd name="T49" fmla="*/ 244 h 244"/>
                <a:gd name="T50" fmla="*/ 0 w 249"/>
                <a:gd name="T5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244">
                  <a:moveTo>
                    <a:pt x="139" y="30"/>
                  </a:moveTo>
                  <a:lnTo>
                    <a:pt x="139" y="107"/>
                  </a:lnTo>
                  <a:lnTo>
                    <a:pt x="203" y="107"/>
                  </a:lnTo>
                  <a:lnTo>
                    <a:pt x="203" y="30"/>
                  </a:lnTo>
                  <a:lnTo>
                    <a:pt x="139" y="30"/>
                  </a:lnTo>
                  <a:close/>
                  <a:moveTo>
                    <a:pt x="46" y="30"/>
                  </a:moveTo>
                  <a:lnTo>
                    <a:pt x="46" y="107"/>
                  </a:lnTo>
                  <a:lnTo>
                    <a:pt x="109" y="107"/>
                  </a:lnTo>
                  <a:lnTo>
                    <a:pt x="109" y="30"/>
                  </a:lnTo>
                  <a:lnTo>
                    <a:pt x="46" y="30"/>
                  </a:lnTo>
                  <a:close/>
                  <a:moveTo>
                    <a:pt x="0" y="0"/>
                  </a:moveTo>
                  <a:lnTo>
                    <a:pt x="249" y="0"/>
                  </a:lnTo>
                  <a:lnTo>
                    <a:pt x="249" y="244"/>
                  </a:lnTo>
                  <a:lnTo>
                    <a:pt x="164" y="244"/>
                  </a:lnTo>
                  <a:lnTo>
                    <a:pt x="164" y="187"/>
                  </a:lnTo>
                  <a:lnTo>
                    <a:pt x="161" y="171"/>
                  </a:lnTo>
                  <a:lnTo>
                    <a:pt x="152" y="158"/>
                  </a:lnTo>
                  <a:lnTo>
                    <a:pt x="140" y="150"/>
                  </a:lnTo>
                  <a:lnTo>
                    <a:pt x="125" y="148"/>
                  </a:lnTo>
                  <a:lnTo>
                    <a:pt x="109" y="150"/>
                  </a:lnTo>
                  <a:lnTo>
                    <a:pt x="96" y="158"/>
                  </a:lnTo>
                  <a:lnTo>
                    <a:pt x="88" y="171"/>
                  </a:lnTo>
                  <a:lnTo>
                    <a:pt x="84" y="187"/>
                  </a:lnTo>
                  <a:lnTo>
                    <a:pt x="84" y="244"/>
                  </a:lnTo>
                  <a:lnTo>
                    <a:pt x="0" y="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01"/>
            <p:cNvSpPr>
              <a:spLocks/>
            </p:cNvSpPr>
            <p:nvPr/>
          </p:nvSpPr>
          <p:spPr bwMode="auto">
            <a:xfrm>
              <a:off x="4651375" y="4492625"/>
              <a:ext cx="395288" cy="71438"/>
            </a:xfrm>
            <a:custGeom>
              <a:avLst/>
              <a:gdLst>
                <a:gd name="T0" fmla="*/ 125 w 249"/>
                <a:gd name="T1" fmla="*/ 0 h 45"/>
                <a:gd name="T2" fmla="*/ 249 w 249"/>
                <a:gd name="T3" fmla="*/ 45 h 45"/>
                <a:gd name="T4" fmla="*/ 0 w 249"/>
                <a:gd name="T5" fmla="*/ 45 h 45"/>
                <a:gd name="T6" fmla="*/ 125 w 249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45">
                  <a:moveTo>
                    <a:pt x="125" y="0"/>
                  </a:moveTo>
                  <a:lnTo>
                    <a:pt x="249" y="45"/>
                  </a:lnTo>
                  <a:lnTo>
                    <a:pt x="0" y="4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02"/>
            <p:cNvSpPr>
              <a:spLocks noChangeArrowheads="1"/>
            </p:cNvSpPr>
            <p:nvPr/>
          </p:nvSpPr>
          <p:spPr bwMode="auto">
            <a:xfrm>
              <a:off x="4651375" y="5487988"/>
              <a:ext cx="395288" cy="73025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03"/>
            <p:cNvSpPr>
              <a:spLocks noEditPoints="1"/>
            </p:cNvSpPr>
            <p:nvPr/>
          </p:nvSpPr>
          <p:spPr bwMode="auto">
            <a:xfrm>
              <a:off x="4651375" y="4586288"/>
              <a:ext cx="395288" cy="866775"/>
            </a:xfrm>
            <a:custGeom>
              <a:avLst/>
              <a:gdLst>
                <a:gd name="T0" fmla="*/ 223 w 249"/>
                <a:gd name="T1" fmla="*/ 496 h 546"/>
                <a:gd name="T2" fmla="*/ 169 w 249"/>
                <a:gd name="T3" fmla="*/ 528 h 546"/>
                <a:gd name="T4" fmla="*/ 80 w 249"/>
                <a:gd name="T5" fmla="*/ 528 h 546"/>
                <a:gd name="T6" fmla="*/ 26 w 249"/>
                <a:gd name="T7" fmla="*/ 496 h 546"/>
                <a:gd name="T8" fmla="*/ 26 w 249"/>
                <a:gd name="T9" fmla="*/ 496 h 546"/>
                <a:gd name="T10" fmla="*/ 223 w 249"/>
                <a:gd name="T11" fmla="*/ 453 h 546"/>
                <a:gd name="T12" fmla="*/ 169 w 249"/>
                <a:gd name="T13" fmla="*/ 483 h 546"/>
                <a:gd name="T14" fmla="*/ 80 w 249"/>
                <a:gd name="T15" fmla="*/ 483 h 546"/>
                <a:gd name="T16" fmla="*/ 26 w 249"/>
                <a:gd name="T17" fmla="*/ 453 h 546"/>
                <a:gd name="T18" fmla="*/ 26 w 249"/>
                <a:gd name="T19" fmla="*/ 453 h 546"/>
                <a:gd name="T20" fmla="*/ 223 w 249"/>
                <a:gd name="T21" fmla="*/ 410 h 546"/>
                <a:gd name="T22" fmla="*/ 169 w 249"/>
                <a:gd name="T23" fmla="*/ 440 h 546"/>
                <a:gd name="T24" fmla="*/ 80 w 249"/>
                <a:gd name="T25" fmla="*/ 440 h 546"/>
                <a:gd name="T26" fmla="*/ 26 w 249"/>
                <a:gd name="T27" fmla="*/ 410 h 546"/>
                <a:gd name="T28" fmla="*/ 26 w 249"/>
                <a:gd name="T29" fmla="*/ 410 h 546"/>
                <a:gd name="T30" fmla="*/ 223 w 249"/>
                <a:gd name="T31" fmla="*/ 367 h 546"/>
                <a:gd name="T32" fmla="*/ 169 w 249"/>
                <a:gd name="T33" fmla="*/ 397 h 546"/>
                <a:gd name="T34" fmla="*/ 80 w 249"/>
                <a:gd name="T35" fmla="*/ 397 h 546"/>
                <a:gd name="T36" fmla="*/ 26 w 249"/>
                <a:gd name="T37" fmla="*/ 367 h 546"/>
                <a:gd name="T38" fmla="*/ 26 w 249"/>
                <a:gd name="T39" fmla="*/ 367 h 546"/>
                <a:gd name="T40" fmla="*/ 223 w 249"/>
                <a:gd name="T41" fmla="*/ 324 h 546"/>
                <a:gd name="T42" fmla="*/ 169 w 249"/>
                <a:gd name="T43" fmla="*/ 354 h 546"/>
                <a:gd name="T44" fmla="*/ 80 w 249"/>
                <a:gd name="T45" fmla="*/ 354 h 546"/>
                <a:gd name="T46" fmla="*/ 26 w 249"/>
                <a:gd name="T47" fmla="*/ 324 h 546"/>
                <a:gd name="T48" fmla="*/ 26 w 249"/>
                <a:gd name="T49" fmla="*/ 324 h 546"/>
                <a:gd name="T50" fmla="*/ 223 w 249"/>
                <a:gd name="T51" fmla="*/ 279 h 546"/>
                <a:gd name="T52" fmla="*/ 169 w 249"/>
                <a:gd name="T53" fmla="*/ 310 h 546"/>
                <a:gd name="T54" fmla="*/ 80 w 249"/>
                <a:gd name="T55" fmla="*/ 310 h 546"/>
                <a:gd name="T56" fmla="*/ 26 w 249"/>
                <a:gd name="T57" fmla="*/ 279 h 546"/>
                <a:gd name="T58" fmla="*/ 26 w 249"/>
                <a:gd name="T59" fmla="*/ 279 h 546"/>
                <a:gd name="T60" fmla="*/ 223 w 249"/>
                <a:gd name="T61" fmla="*/ 236 h 546"/>
                <a:gd name="T62" fmla="*/ 169 w 249"/>
                <a:gd name="T63" fmla="*/ 267 h 546"/>
                <a:gd name="T64" fmla="*/ 80 w 249"/>
                <a:gd name="T65" fmla="*/ 267 h 546"/>
                <a:gd name="T66" fmla="*/ 26 w 249"/>
                <a:gd name="T67" fmla="*/ 236 h 546"/>
                <a:gd name="T68" fmla="*/ 26 w 249"/>
                <a:gd name="T69" fmla="*/ 236 h 546"/>
                <a:gd name="T70" fmla="*/ 223 w 249"/>
                <a:gd name="T71" fmla="*/ 193 h 546"/>
                <a:gd name="T72" fmla="*/ 169 w 249"/>
                <a:gd name="T73" fmla="*/ 223 h 546"/>
                <a:gd name="T74" fmla="*/ 80 w 249"/>
                <a:gd name="T75" fmla="*/ 223 h 546"/>
                <a:gd name="T76" fmla="*/ 26 w 249"/>
                <a:gd name="T77" fmla="*/ 193 h 546"/>
                <a:gd name="T78" fmla="*/ 26 w 249"/>
                <a:gd name="T79" fmla="*/ 193 h 546"/>
                <a:gd name="T80" fmla="*/ 223 w 249"/>
                <a:gd name="T81" fmla="*/ 149 h 546"/>
                <a:gd name="T82" fmla="*/ 169 w 249"/>
                <a:gd name="T83" fmla="*/ 180 h 546"/>
                <a:gd name="T84" fmla="*/ 80 w 249"/>
                <a:gd name="T85" fmla="*/ 180 h 546"/>
                <a:gd name="T86" fmla="*/ 26 w 249"/>
                <a:gd name="T87" fmla="*/ 149 h 546"/>
                <a:gd name="T88" fmla="*/ 26 w 249"/>
                <a:gd name="T89" fmla="*/ 149 h 546"/>
                <a:gd name="T90" fmla="*/ 223 w 249"/>
                <a:gd name="T91" fmla="*/ 106 h 546"/>
                <a:gd name="T92" fmla="*/ 169 w 249"/>
                <a:gd name="T93" fmla="*/ 136 h 546"/>
                <a:gd name="T94" fmla="*/ 80 w 249"/>
                <a:gd name="T95" fmla="*/ 136 h 546"/>
                <a:gd name="T96" fmla="*/ 26 w 249"/>
                <a:gd name="T97" fmla="*/ 106 h 546"/>
                <a:gd name="T98" fmla="*/ 26 w 249"/>
                <a:gd name="T99" fmla="*/ 106 h 546"/>
                <a:gd name="T100" fmla="*/ 223 w 249"/>
                <a:gd name="T101" fmla="*/ 63 h 546"/>
                <a:gd name="T102" fmla="*/ 169 w 249"/>
                <a:gd name="T103" fmla="*/ 93 h 546"/>
                <a:gd name="T104" fmla="*/ 80 w 249"/>
                <a:gd name="T105" fmla="*/ 93 h 546"/>
                <a:gd name="T106" fmla="*/ 26 w 249"/>
                <a:gd name="T107" fmla="*/ 63 h 546"/>
                <a:gd name="T108" fmla="*/ 26 w 249"/>
                <a:gd name="T109" fmla="*/ 63 h 546"/>
                <a:gd name="T110" fmla="*/ 223 w 249"/>
                <a:gd name="T111" fmla="*/ 18 h 546"/>
                <a:gd name="T112" fmla="*/ 169 w 249"/>
                <a:gd name="T113" fmla="*/ 50 h 546"/>
                <a:gd name="T114" fmla="*/ 80 w 249"/>
                <a:gd name="T115" fmla="*/ 50 h 546"/>
                <a:gd name="T116" fmla="*/ 26 w 249"/>
                <a:gd name="T117" fmla="*/ 18 h 546"/>
                <a:gd name="T118" fmla="*/ 26 w 249"/>
                <a:gd name="T119" fmla="*/ 18 h 546"/>
                <a:gd name="T120" fmla="*/ 0 w 249"/>
                <a:gd name="T121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9" h="546">
                  <a:moveTo>
                    <a:pt x="187" y="496"/>
                  </a:moveTo>
                  <a:lnTo>
                    <a:pt x="187" y="528"/>
                  </a:lnTo>
                  <a:lnTo>
                    <a:pt x="223" y="528"/>
                  </a:lnTo>
                  <a:lnTo>
                    <a:pt x="223" y="496"/>
                  </a:lnTo>
                  <a:lnTo>
                    <a:pt x="187" y="496"/>
                  </a:lnTo>
                  <a:close/>
                  <a:moveTo>
                    <a:pt x="134" y="496"/>
                  </a:moveTo>
                  <a:lnTo>
                    <a:pt x="134" y="528"/>
                  </a:lnTo>
                  <a:lnTo>
                    <a:pt x="169" y="528"/>
                  </a:lnTo>
                  <a:lnTo>
                    <a:pt x="169" y="496"/>
                  </a:lnTo>
                  <a:lnTo>
                    <a:pt x="134" y="496"/>
                  </a:lnTo>
                  <a:close/>
                  <a:moveTo>
                    <a:pt x="80" y="496"/>
                  </a:moveTo>
                  <a:lnTo>
                    <a:pt x="80" y="528"/>
                  </a:lnTo>
                  <a:lnTo>
                    <a:pt x="115" y="528"/>
                  </a:lnTo>
                  <a:lnTo>
                    <a:pt x="115" y="496"/>
                  </a:lnTo>
                  <a:lnTo>
                    <a:pt x="80" y="496"/>
                  </a:lnTo>
                  <a:close/>
                  <a:moveTo>
                    <a:pt x="26" y="496"/>
                  </a:moveTo>
                  <a:lnTo>
                    <a:pt x="26" y="528"/>
                  </a:lnTo>
                  <a:lnTo>
                    <a:pt x="62" y="528"/>
                  </a:lnTo>
                  <a:lnTo>
                    <a:pt x="62" y="496"/>
                  </a:lnTo>
                  <a:lnTo>
                    <a:pt x="26" y="496"/>
                  </a:lnTo>
                  <a:close/>
                  <a:moveTo>
                    <a:pt x="187" y="453"/>
                  </a:moveTo>
                  <a:lnTo>
                    <a:pt x="187" y="483"/>
                  </a:lnTo>
                  <a:lnTo>
                    <a:pt x="223" y="483"/>
                  </a:lnTo>
                  <a:lnTo>
                    <a:pt x="223" y="453"/>
                  </a:lnTo>
                  <a:lnTo>
                    <a:pt x="187" y="453"/>
                  </a:lnTo>
                  <a:close/>
                  <a:moveTo>
                    <a:pt x="134" y="453"/>
                  </a:moveTo>
                  <a:lnTo>
                    <a:pt x="134" y="483"/>
                  </a:lnTo>
                  <a:lnTo>
                    <a:pt x="169" y="483"/>
                  </a:lnTo>
                  <a:lnTo>
                    <a:pt x="169" y="453"/>
                  </a:lnTo>
                  <a:lnTo>
                    <a:pt x="134" y="453"/>
                  </a:lnTo>
                  <a:close/>
                  <a:moveTo>
                    <a:pt x="80" y="453"/>
                  </a:moveTo>
                  <a:lnTo>
                    <a:pt x="80" y="483"/>
                  </a:lnTo>
                  <a:lnTo>
                    <a:pt x="115" y="483"/>
                  </a:lnTo>
                  <a:lnTo>
                    <a:pt x="115" y="453"/>
                  </a:lnTo>
                  <a:lnTo>
                    <a:pt x="80" y="453"/>
                  </a:lnTo>
                  <a:close/>
                  <a:moveTo>
                    <a:pt x="26" y="453"/>
                  </a:moveTo>
                  <a:lnTo>
                    <a:pt x="26" y="483"/>
                  </a:lnTo>
                  <a:lnTo>
                    <a:pt x="62" y="483"/>
                  </a:lnTo>
                  <a:lnTo>
                    <a:pt x="62" y="453"/>
                  </a:lnTo>
                  <a:lnTo>
                    <a:pt x="26" y="453"/>
                  </a:lnTo>
                  <a:close/>
                  <a:moveTo>
                    <a:pt x="187" y="410"/>
                  </a:moveTo>
                  <a:lnTo>
                    <a:pt x="187" y="440"/>
                  </a:lnTo>
                  <a:lnTo>
                    <a:pt x="223" y="440"/>
                  </a:lnTo>
                  <a:lnTo>
                    <a:pt x="223" y="410"/>
                  </a:lnTo>
                  <a:lnTo>
                    <a:pt x="187" y="410"/>
                  </a:lnTo>
                  <a:close/>
                  <a:moveTo>
                    <a:pt x="134" y="410"/>
                  </a:moveTo>
                  <a:lnTo>
                    <a:pt x="134" y="440"/>
                  </a:lnTo>
                  <a:lnTo>
                    <a:pt x="169" y="440"/>
                  </a:lnTo>
                  <a:lnTo>
                    <a:pt x="169" y="410"/>
                  </a:lnTo>
                  <a:lnTo>
                    <a:pt x="134" y="410"/>
                  </a:lnTo>
                  <a:close/>
                  <a:moveTo>
                    <a:pt x="80" y="410"/>
                  </a:moveTo>
                  <a:lnTo>
                    <a:pt x="80" y="440"/>
                  </a:lnTo>
                  <a:lnTo>
                    <a:pt x="115" y="440"/>
                  </a:lnTo>
                  <a:lnTo>
                    <a:pt x="115" y="410"/>
                  </a:lnTo>
                  <a:lnTo>
                    <a:pt x="80" y="410"/>
                  </a:lnTo>
                  <a:close/>
                  <a:moveTo>
                    <a:pt x="26" y="410"/>
                  </a:moveTo>
                  <a:lnTo>
                    <a:pt x="26" y="440"/>
                  </a:lnTo>
                  <a:lnTo>
                    <a:pt x="62" y="440"/>
                  </a:lnTo>
                  <a:lnTo>
                    <a:pt x="62" y="410"/>
                  </a:lnTo>
                  <a:lnTo>
                    <a:pt x="26" y="410"/>
                  </a:lnTo>
                  <a:close/>
                  <a:moveTo>
                    <a:pt x="187" y="367"/>
                  </a:moveTo>
                  <a:lnTo>
                    <a:pt x="187" y="397"/>
                  </a:lnTo>
                  <a:lnTo>
                    <a:pt x="223" y="397"/>
                  </a:lnTo>
                  <a:lnTo>
                    <a:pt x="223" y="367"/>
                  </a:lnTo>
                  <a:lnTo>
                    <a:pt x="187" y="367"/>
                  </a:lnTo>
                  <a:close/>
                  <a:moveTo>
                    <a:pt x="134" y="367"/>
                  </a:moveTo>
                  <a:lnTo>
                    <a:pt x="134" y="397"/>
                  </a:lnTo>
                  <a:lnTo>
                    <a:pt x="169" y="397"/>
                  </a:lnTo>
                  <a:lnTo>
                    <a:pt x="169" y="367"/>
                  </a:lnTo>
                  <a:lnTo>
                    <a:pt x="134" y="367"/>
                  </a:lnTo>
                  <a:close/>
                  <a:moveTo>
                    <a:pt x="80" y="367"/>
                  </a:moveTo>
                  <a:lnTo>
                    <a:pt x="80" y="397"/>
                  </a:lnTo>
                  <a:lnTo>
                    <a:pt x="115" y="397"/>
                  </a:lnTo>
                  <a:lnTo>
                    <a:pt x="115" y="367"/>
                  </a:lnTo>
                  <a:lnTo>
                    <a:pt x="80" y="367"/>
                  </a:lnTo>
                  <a:close/>
                  <a:moveTo>
                    <a:pt x="26" y="367"/>
                  </a:moveTo>
                  <a:lnTo>
                    <a:pt x="26" y="397"/>
                  </a:lnTo>
                  <a:lnTo>
                    <a:pt x="62" y="397"/>
                  </a:lnTo>
                  <a:lnTo>
                    <a:pt x="62" y="367"/>
                  </a:lnTo>
                  <a:lnTo>
                    <a:pt x="26" y="367"/>
                  </a:lnTo>
                  <a:close/>
                  <a:moveTo>
                    <a:pt x="187" y="324"/>
                  </a:moveTo>
                  <a:lnTo>
                    <a:pt x="187" y="354"/>
                  </a:lnTo>
                  <a:lnTo>
                    <a:pt x="223" y="354"/>
                  </a:lnTo>
                  <a:lnTo>
                    <a:pt x="223" y="324"/>
                  </a:lnTo>
                  <a:lnTo>
                    <a:pt x="187" y="324"/>
                  </a:lnTo>
                  <a:close/>
                  <a:moveTo>
                    <a:pt x="134" y="324"/>
                  </a:moveTo>
                  <a:lnTo>
                    <a:pt x="134" y="354"/>
                  </a:lnTo>
                  <a:lnTo>
                    <a:pt x="169" y="354"/>
                  </a:lnTo>
                  <a:lnTo>
                    <a:pt x="169" y="324"/>
                  </a:lnTo>
                  <a:lnTo>
                    <a:pt x="134" y="324"/>
                  </a:lnTo>
                  <a:close/>
                  <a:moveTo>
                    <a:pt x="80" y="324"/>
                  </a:moveTo>
                  <a:lnTo>
                    <a:pt x="80" y="354"/>
                  </a:lnTo>
                  <a:lnTo>
                    <a:pt x="115" y="354"/>
                  </a:lnTo>
                  <a:lnTo>
                    <a:pt x="115" y="324"/>
                  </a:lnTo>
                  <a:lnTo>
                    <a:pt x="80" y="324"/>
                  </a:lnTo>
                  <a:close/>
                  <a:moveTo>
                    <a:pt x="26" y="324"/>
                  </a:moveTo>
                  <a:lnTo>
                    <a:pt x="26" y="354"/>
                  </a:lnTo>
                  <a:lnTo>
                    <a:pt x="62" y="354"/>
                  </a:lnTo>
                  <a:lnTo>
                    <a:pt x="62" y="324"/>
                  </a:lnTo>
                  <a:lnTo>
                    <a:pt x="26" y="324"/>
                  </a:lnTo>
                  <a:close/>
                  <a:moveTo>
                    <a:pt x="187" y="279"/>
                  </a:moveTo>
                  <a:lnTo>
                    <a:pt x="187" y="310"/>
                  </a:lnTo>
                  <a:lnTo>
                    <a:pt x="223" y="310"/>
                  </a:lnTo>
                  <a:lnTo>
                    <a:pt x="223" y="279"/>
                  </a:lnTo>
                  <a:lnTo>
                    <a:pt x="187" y="279"/>
                  </a:lnTo>
                  <a:close/>
                  <a:moveTo>
                    <a:pt x="134" y="279"/>
                  </a:moveTo>
                  <a:lnTo>
                    <a:pt x="134" y="310"/>
                  </a:lnTo>
                  <a:lnTo>
                    <a:pt x="169" y="310"/>
                  </a:lnTo>
                  <a:lnTo>
                    <a:pt x="169" y="279"/>
                  </a:lnTo>
                  <a:lnTo>
                    <a:pt x="134" y="279"/>
                  </a:lnTo>
                  <a:close/>
                  <a:moveTo>
                    <a:pt x="80" y="279"/>
                  </a:moveTo>
                  <a:lnTo>
                    <a:pt x="80" y="310"/>
                  </a:lnTo>
                  <a:lnTo>
                    <a:pt x="115" y="310"/>
                  </a:lnTo>
                  <a:lnTo>
                    <a:pt x="115" y="279"/>
                  </a:lnTo>
                  <a:lnTo>
                    <a:pt x="80" y="279"/>
                  </a:lnTo>
                  <a:close/>
                  <a:moveTo>
                    <a:pt x="26" y="279"/>
                  </a:moveTo>
                  <a:lnTo>
                    <a:pt x="26" y="310"/>
                  </a:lnTo>
                  <a:lnTo>
                    <a:pt x="62" y="310"/>
                  </a:lnTo>
                  <a:lnTo>
                    <a:pt x="62" y="279"/>
                  </a:lnTo>
                  <a:lnTo>
                    <a:pt x="26" y="279"/>
                  </a:lnTo>
                  <a:close/>
                  <a:moveTo>
                    <a:pt x="187" y="236"/>
                  </a:moveTo>
                  <a:lnTo>
                    <a:pt x="187" y="267"/>
                  </a:lnTo>
                  <a:lnTo>
                    <a:pt x="223" y="267"/>
                  </a:lnTo>
                  <a:lnTo>
                    <a:pt x="223" y="236"/>
                  </a:lnTo>
                  <a:lnTo>
                    <a:pt x="187" y="236"/>
                  </a:lnTo>
                  <a:close/>
                  <a:moveTo>
                    <a:pt x="134" y="236"/>
                  </a:moveTo>
                  <a:lnTo>
                    <a:pt x="134" y="267"/>
                  </a:lnTo>
                  <a:lnTo>
                    <a:pt x="169" y="267"/>
                  </a:lnTo>
                  <a:lnTo>
                    <a:pt x="169" y="236"/>
                  </a:lnTo>
                  <a:lnTo>
                    <a:pt x="134" y="236"/>
                  </a:lnTo>
                  <a:close/>
                  <a:moveTo>
                    <a:pt x="80" y="236"/>
                  </a:moveTo>
                  <a:lnTo>
                    <a:pt x="80" y="267"/>
                  </a:lnTo>
                  <a:lnTo>
                    <a:pt x="115" y="267"/>
                  </a:lnTo>
                  <a:lnTo>
                    <a:pt x="115" y="236"/>
                  </a:lnTo>
                  <a:lnTo>
                    <a:pt x="80" y="236"/>
                  </a:lnTo>
                  <a:close/>
                  <a:moveTo>
                    <a:pt x="26" y="236"/>
                  </a:moveTo>
                  <a:lnTo>
                    <a:pt x="26" y="267"/>
                  </a:lnTo>
                  <a:lnTo>
                    <a:pt x="62" y="267"/>
                  </a:lnTo>
                  <a:lnTo>
                    <a:pt x="62" y="236"/>
                  </a:lnTo>
                  <a:lnTo>
                    <a:pt x="26" y="236"/>
                  </a:lnTo>
                  <a:close/>
                  <a:moveTo>
                    <a:pt x="187" y="193"/>
                  </a:moveTo>
                  <a:lnTo>
                    <a:pt x="187" y="223"/>
                  </a:lnTo>
                  <a:lnTo>
                    <a:pt x="223" y="223"/>
                  </a:lnTo>
                  <a:lnTo>
                    <a:pt x="223" y="193"/>
                  </a:lnTo>
                  <a:lnTo>
                    <a:pt x="187" y="193"/>
                  </a:lnTo>
                  <a:close/>
                  <a:moveTo>
                    <a:pt x="134" y="193"/>
                  </a:moveTo>
                  <a:lnTo>
                    <a:pt x="134" y="223"/>
                  </a:lnTo>
                  <a:lnTo>
                    <a:pt x="169" y="223"/>
                  </a:lnTo>
                  <a:lnTo>
                    <a:pt x="169" y="193"/>
                  </a:lnTo>
                  <a:lnTo>
                    <a:pt x="134" y="193"/>
                  </a:lnTo>
                  <a:close/>
                  <a:moveTo>
                    <a:pt x="80" y="193"/>
                  </a:moveTo>
                  <a:lnTo>
                    <a:pt x="80" y="223"/>
                  </a:lnTo>
                  <a:lnTo>
                    <a:pt x="115" y="223"/>
                  </a:lnTo>
                  <a:lnTo>
                    <a:pt x="115" y="193"/>
                  </a:lnTo>
                  <a:lnTo>
                    <a:pt x="80" y="193"/>
                  </a:lnTo>
                  <a:close/>
                  <a:moveTo>
                    <a:pt x="26" y="193"/>
                  </a:moveTo>
                  <a:lnTo>
                    <a:pt x="26" y="223"/>
                  </a:lnTo>
                  <a:lnTo>
                    <a:pt x="62" y="223"/>
                  </a:lnTo>
                  <a:lnTo>
                    <a:pt x="62" y="193"/>
                  </a:lnTo>
                  <a:lnTo>
                    <a:pt x="26" y="193"/>
                  </a:lnTo>
                  <a:close/>
                  <a:moveTo>
                    <a:pt x="187" y="149"/>
                  </a:moveTo>
                  <a:lnTo>
                    <a:pt x="187" y="180"/>
                  </a:lnTo>
                  <a:lnTo>
                    <a:pt x="223" y="180"/>
                  </a:lnTo>
                  <a:lnTo>
                    <a:pt x="223" y="149"/>
                  </a:lnTo>
                  <a:lnTo>
                    <a:pt x="187" y="149"/>
                  </a:lnTo>
                  <a:close/>
                  <a:moveTo>
                    <a:pt x="134" y="149"/>
                  </a:moveTo>
                  <a:lnTo>
                    <a:pt x="134" y="180"/>
                  </a:lnTo>
                  <a:lnTo>
                    <a:pt x="169" y="180"/>
                  </a:lnTo>
                  <a:lnTo>
                    <a:pt x="169" y="149"/>
                  </a:lnTo>
                  <a:lnTo>
                    <a:pt x="134" y="149"/>
                  </a:lnTo>
                  <a:close/>
                  <a:moveTo>
                    <a:pt x="80" y="149"/>
                  </a:moveTo>
                  <a:lnTo>
                    <a:pt x="80" y="180"/>
                  </a:lnTo>
                  <a:lnTo>
                    <a:pt x="115" y="180"/>
                  </a:lnTo>
                  <a:lnTo>
                    <a:pt x="115" y="149"/>
                  </a:lnTo>
                  <a:lnTo>
                    <a:pt x="80" y="149"/>
                  </a:lnTo>
                  <a:close/>
                  <a:moveTo>
                    <a:pt x="26" y="149"/>
                  </a:moveTo>
                  <a:lnTo>
                    <a:pt x="26" y="180"/>
                  </a:lnTo>
                  <a:lnTo>
                    <a:pt x="62" y="180"/>
                  </a:lnTo>
                  <a:lnTo>
                    <a:pt x="62" y="149"/>
                  </a:lnTo>
                  <a:lnTo>
                    <a:pt x="26" y="149"/>
                  </a:lnTo>
                  <a:close/>
                  <a:moveTo>
                    <a:pt x="187" y="106"/>
                  </a:moveTo>
                  <a:lnTo>
                    <a:pt x="187" y="136"/>
                  </a:lnTo>
                  <a:lnTo>
                    <a:pt x="223" y="136"/>
                  </a:lnTo>
                  <a:lnTo>
                    <a:pt x="223" y="106"/>
                  </a:lnTo>
                  <a:lnTo>
                    <a:pt x="187" y="106"/>
                  </a:lnTo>
                  <a:close/>
                  <a:moveTo>
                    <a:pt x="134" y="106"/>
                  </a:moveTo>
                  <a:lnTo>
                    <a:pt x="134" y="136"/>
                  </a:lnTo>
                  <a:lnTo>
                    <a:pt x="169" y="136"/>
                  </a:lnTo>
                  <a:lnTo>
                    <a:pt x="169" y="106"/>
                  </a:lnTo>
                  <a:lnTo>
                    <a:pt x="134" y="106"/>
                  </a:lnTo>
                  <a:close/>
                  <a:moveTo>
                    <a:pt x="80" y="106"/>
                  </a:moveTo>
                  <a:lnTo>
                    <a:pt x="80" y="136"/>
                  </a:lnTo>
                  <a:lnTo>
                    <a:pt x="115" y="136"/>
                  </a:lnTo>
                  <a:lnTo>
                    <a:pt x="115" y="106"/>
                  </a:lnTo>
                  <a:lnTo>
                    <a:pt x="80" y="106"/>
                  </a:lnTo>
                  <a:close/>
                  <a:moveTo>
                    <a:pt x="26" y="106"/>
                  </a:moveTo>
                  <a:lnTo>
                    <a:pt x="26" y="136"/>
                  </a:lnTo>
                  <a:lnTo>
                    <a:pt x="62" y="136"/>
                  </a:lnTo>
                  <a:lnTo>
                    <a:pt x="62" y="106"/>
                  </a:lnTo>
                  <a:lnTo>
                    <a:pt x="26" y="106"/>
                  </a:lnTo>
                  <a:close/>
                  <a:moveTo>
                    <a:pt x="187" y="63"/>
                  </a:moveTo>
                  <a:lnTo>
                    <a:pt x="187" y="93"/>
                  </a:lnTo>
                  <a:lnTo>
                    <a:pt x="223" y="93"/>
                  </a:lnTo>
                  <a:lnTo>
                    <a:pt x="223" y="63"/>
                  </a:lnTo>
                  <a:lnTo>
                    <a:pt x="187" y="63"/>
                  </a:lnTo>
                  <a:close/>
                  <a:moveTo>
                    <a:pt x="134" y="63"/>
                  </a:moveTo>
                  <a:lnTo>
                    <a:pt x="134" y="93"/>
                  </a:lnTo>
                  <a:lnTo>
                    <a:pt x="169" y="93"/>
                  </a:lnTo>
                  <a:lnTo>
                    <a:pt x="169" y="63"/>
                  </a:lnTo>
                  <a:lnTo>
                    <a:pt x="134" y="63"/>
                  </a:lnTo>
                  <a:close/>
                  <a:moveTo>
                    <a:pt x="80" y="63"/>
                  </a:moveTo>
                  <a:lnTo>
                    <a:pt x="80" y="93"/>
                  </a:lnTo>
                  <a:lnTo>
                    <a:pt x="115" y="93"/>
                  </a:lnTo>
                  <a:lnTo>
                    <a:pt x="115" y="63"/>
                  </a:lnTo>
                  <a:lnTo>
                    <a:pt x="80" y="63"/>
                  </a:lnTo>
                  <a:close/>
                  <a:moveTo>
                    <a:pt x="26" y="63"/>
                  </a:moveTo>
                  <a:lnTo>
                    <a:pt x="26" y="93"/>
                  </a:lnTo>
                  <a:lnTo>
                    <a:pt x="62" y="93"/>
                  </a:lnTo>
                  <a:lnTo>
                    <a:pt x="62" y="63"/>
                  </a:lnTo>
                  <a:lnTo>
                    <a:pt x="26" y="63"/>
                  </a:lnTo>
                  <a:close/>
                  <a:moveTo>
                    <a:pt x="187" y="18"/>
                  </a:moveTo>
                  <a:lnTo>
                    <a:pt x="187" y="50"/>
                  </a:lnTo>
                  <a:lnTo>
                    <a:pt x="223" y="50"/>
                  </a:lnTo>
                  <a:lnTo>
                    <a:pt x="223" y="18"/>
                  </a:lnTo>
                  <a:lnTo>
                    <a:pt x="187" y="18"/>
                  </a:lnTo>
                  <a:close/>
                  <a:moveTo>
                    <a:pt x="134" y="18"/>
                  </a:moveTo>
                  <a:lnTo>
                    <a:pt x="134" y="50"/>
                  </a:lnTo>
                  <a:lnTo>
                    <a:pt x="169" y="50"/>
                  </a:lnTo>
                  <a:lnTo>
                    <a:pt x="169" y="18"/>
                  </a:lnTo>
                  <a:lnTo>
                    <a:pt x="134" y="18"/>
                  </a:lnTo>
                  <a:close/>
                  <a:moveTo>
                    <a:pt x="80" y="18"/>
                  </a:moveTo>
                  <a:lnTo>
                    <a:pt x="80" y="50"/>
                  </a:lnTo>
                  <a:lnTo>
                    <a:pt x="115" y="50"/>
                  </a:lnTo>
                  <a:lnTo>
                    <a:pt x="115" y="18"/>
                  </a:lnTo>
                  <a:lnTo>
                    <a:pt x="80" y="18"/>
                  </a:lnTo>
                  <a:close/>
                  <a:moveTo>
                    <a:pt x="26" y="18"/>
                  </a:moveTo>
                  <a:lnTo>
                    <a:pt x="26" y="50"/>
                  </a:lnTo>
                  <a:lnTo>
                    <a:pt x="62" y="50"/>
                  </a:lnTo>
                  <a:lnTo>
                    <a:pt x="62" y="18"/>
                  </a:lnTo>
                  <a:lnTo>
                    <a:pt x="26" y="18"/>
                  </a:lnTo>
                  <a:close/>
                  <a:moveTo>
                    <a:pt x="0" y="0"/>
                  </a:moveTo>
                  <a:lnTo>
                    <a:pt x="249" y="0"/>
                  </a:lnTo>
                  <a:lnTo>
                    <a:pt x="249" y="546"/>
                  </a:lnTo>
                  <a:lnTo>
                    <a:pt x="0" y="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46089" y="5556985"/>
            <a:ext cx="1556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13609" y="5556985"/>
            <a:ext cx="1556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85321" y="5556985"/>
            <a:ext cx="154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006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633407" y="1755932"/>
            <a:ext cx="2925185" cy="4543705"/>
            <a:chOff x="4764088" y="1755775"/>
            <a:chExt cx="2665413" cy="4140200"/>
          </a:xfrm>
        </p:grpSpPr>
        <p:sp>
          <p:nvSpPr>
            <p:cNvPr id="8" name="Freeform 42"/>
            <p:cNvSpPr>
              <a:spLocks/>
            </p:cNvSpPr>
            <p:nvPr/>
          </p:nvSpPr>
          <p:spPr bwMode="auto">
            <a:xfrm>
              <a:off x="4799013" y="1755775"/>
              <a:ext cx="1238250" cy="1028700"/>
            </a:xfrm>
            <a:custGeom>
              <a:avLst/>
              <a:gdLst>
                <a:gd name="T0" fmla="*/ 780 w 780"/>
                <a:gd name="T1" fmla="*/ 0 h 648"/>
                <a:gd name="T2" fmla="*/ 780 w 780"/>
                <a:gd name="T3" fmla="*/ 648 h 648"/>
                <a:gd name="T4" fmla="*/ 0 w 780"/>
                <a:gd name="T5" fmla="*/ 648 h 648"/>
                <a:gd name="T6" fmla="*/ 21 w 780"/>
                <a:gd name="T7" fmla="*/ 574 h 648"/>
                <a:gd name="T8" fmla="*/ 50 w 780"/>
                <a:gd name="T9" fmla="*/ 500 h 648"/>
                <a:gd name="T10" fmla="*/ 84 w 780"/>
                <a:gd name="T11" fmla="*/ 432 h 648"/>
                <a:gd name="T12" fmla="*/ 126 w 780"/>
                <a:gd name="T13" fmla="*/ 367 h 648"/>
                <a:gd name="T14" fmla="*/ 172 w 780"/>
                <a:gd name="T15" fmla="*/ 305 h 648"/>
                <a:gd name="T16" fmla="*/ 223 w 780"/>
                <a:gd name="T17" fmla="*/ 248 h 648"/>
                <a:gd name="T18" fmla="*/ 280 w 780"/>
                <a:gd name="T19" fmla="*/ 197 h 648"/>
                <a:gd name="T20" fmla="*/ 340 w 780"/>
                <a:gd name="T21" fmla="*/ 149 h 648"/>
                <a:gd name="T22" fmla="*/ 406 w 780"/>
                <a:gd name="T23" fmla="*/ 109 h 648"/>
                <a:gd name="T24" fmla="*/ 475 w 780"/>
                <a:gd name="T25" fmla="*/ 73 h 648"/>
                <a:gd name="T26" fmla="*/ 547 w 780"/>
                <a:gd name="T27" fmla="*/ 45 h 648"/>
                <a:gd name="T28" fmla="*/ 622 w 780"/>
                <a:gd name="T29" fmla="*/ 22 h 648"/>
                <a:gd name="T30" fmla="*/ 700 w 780"/>
                <a:gd name="T31" fmla="*/ 8 h 648"/>
                <a:gd name="T32" fmla="*/ 780 w 780"/>
                <a:gd name="T3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0" h="648">
                  <a:moveTo>
                    <a:pt x="780" y="0"/>
                  </a:moveTo>
                  <a:lnTo>
                    <a:pt x="780" y="648"/>
                  </a:lnTo>
                  <a:lnTo>
                    <a:pt x="0" y="648"/>
                  </a:lnTo>
                  <a:lnTo>
                    <a:pt x="21" y="574"/>
                  </a:lnTo>
                  <a:lnTo>
                    <a:pt x="50" y="500"/>
                  </a:lnTo>
                  <a:lnTo>
                    <a:pt x="84" y="432"/>
                  </a:lnTo>
                  <a:lnTo>
                    <a:pt x="126" y="367"/>
                  </a:lnTo>
                  <a:lnTo>
                    <a:pt x="172" y="305"/>
                  </a:lnTo>
                  <a:lnTo>
                    <a:pt x="223" y="248"/>
                  </a:lnTo>
                  <a:lnTo>
                    <a:pt x="280" y="197"/>
                  </a:lnTo>
                  <a:lnTo>
                    <a:pt x="340" y="149"/>
                  </a:lnTo>
                  <a:lnTo>
                    <a:pt x="406" y="109"/>
                  </a:lnTo>
                  <a:lnTo>
                    <a:pt x="475" y="73"/>
                  </a:lnTo>
                  <a:lnTo>
                    <a:pt x="547" y="45"/>
                  </a:lnTo>
                  <a:lnTo>
                    <a:pt x="622" y="22"/>
                  </a:lnTo>
                  <a:lnTo>
                    <a:pt x="700" y="8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3"/>
            <p:cNvSpPr>
              <a:spLocks/>
            </p:cNvSpPr>
            <p:nvPr/>
          </p:nvSpPr>
          <p:spPr bwMode="auto">
            <a:xfrm>
              <a:off x="4764088" y="2898775"/>
              <a:ext cx="1273175" cy="1123950"/>
            </a:xfrm>
            <a:custGeom>
              <a:avLst/>
              <a:gdLst>
                <a:gd name="T0" fmla="*/ 8 w 802"/>
                <a:gd name="T1" fmla="*/ 0 h 708"/>
                <a:gd name="T2" fmla="*/ 802 w 802"/>
                <a:gd name="T3" fmla="*/ 0 h 708"/>
                <a:gd name="T4" fmla="*/ 802 w 802"/>
                <a:gd name="T5" fmla="*/ 708 h 708"/>
                <a:gd name="T6" fmla="*/ 239 w 802"/>
                <a:gd name="T7" fmla="*/ 708 h 708"/>
                <a:gd name="T8" fmla="*/ 239 w 802"/>
                <a:gd name="T9" fmla="*/ 707 h 708"/>
                <a:gd name="T10" fmla="*/ 187 w 802"/>
                <a:gd name="T11" fmla="*/ 649 h 708"/>
                <a:gd name="T12" fmla="*/ 141 w 802"/>
                <a:gd name="T13" fmla="*/ 587 h 708"/>
                <a:gd name="T14" fmla="*/ 101 w 802"/>
                <a:gd name="T15" fmla="*/ 520 h 708"/>
                <a:gd name="T16" fmla="*/ 67 w 802"/>
                <a:gd name="T17" fmla="*/ 449 h 708"/>
                <a:gd name="T18" fmla="*/ 39 w 802"/>
                <a:gd name="T19" fmla="*/ 375 h 708"/>
                <a:gd name="T20" fmla="*/ 18 w 802"/>
                <a:gd name="T21" fmla="*/ 297 h 708"/>
                <a:gd name="T22" fmla="*/ 5 w 802"/>
                <a:gd name="T23" fmla="*/ 217 h 708"/>
                <a:gd name="T24" fmla="*/ 0 w 802"/>
                <a:gd name="T25" fmla="*/ 135 h 708"/>
                <a:gd name="T26" fmla="*/ 1 w 802"/>
                <a:gd name="T27" fmla="*/ 67 h 708"/>
                <a:gd name="T28" fmla="*/ 8 w 802"/>
                <a:gd name="T2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2" h="708">
                  <a:moveTo>
                    <a:pt x="8" y="0"/>
                  </a:moveTo>
                  <a:lnTo>
                    <a:pt x="802" y="0"/>
                  </a:lnTo>
                  <a:lnTo>
                    <a:pt x="802" y="708"/>
                  </a:lnTo>
                  <a:lnTo>
                    <a:pt x="239" y="708"/>
                  </a:lnTo>
                  <a:lnTo>
                    <a:pt x="239" y="707"/>
                  </a:lnTo>
                  <a:lnTo>
                    <a:pt x="187" y="649"/>
                  </a:lnTo>
                  <a:lnTo>
                    <a:pt x="141" y="587"/>
                  </a:lnTo>
                  <a:lnTo>
                    <a:pt x="101" y="520"/>
                  </a:lnTo>
                  <a:lnTo>
                    <a:pt x="67" y="449"/>
                  </a:lnTo>
                  <a:lnTo>
                    <a:pt x="39" y="375"/>
                  </a:lnTo>
                  <a:lnTo>
                    <a:pt x="18" y="297"/>
                  </a:lnTo>
                  <a:lnTo>
                    <a:pt x="5" y="217"/>
                  </a:lnTo>
                  <a:lnTo>
                    <a:pt x="0" y="135"/>
                  </a:lnTo>
                  <a:lnTo>
                    <a:pt x="1" y="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4"/>
            <p:cNvSpPr>
              <a:spLocks/>
            </p:cNvSpPr>
            <p:nvPr/>
          </p:nvSpPr>
          <p:spPr bwMode="auto">
            <a:xfrm>
              <a:off x="5243513" y="4137025"/>
              <a:ext cx="793750" cy="1025525"/>
            </a:xfrm>
            <a:custGeom>
              <a:avLst/>
              <a:gdLst>
                <a:gd name="T0" fmla="*/ 0 w 500"/>
                <a:gd name="T1" fmla="*/ 0 h 646"/>
                <a:gd name="T2" fmla="*/ 500 w 500"/>
                <a:gd name="T3" fmla="*/ 0 h 646"/>
                <a:gd name="T4" fmla="*/ 500 w 500"/>
                <a:gd name="T5" fmla="*/ 646 h 646"/>
                <a:gd name="T6" fmla="*/ 223 w 500"/>
                <a:gd name="T7" fmla="*/ 646 h 646"/>
                <a:gd name="T8" fmla="*/ 202 w 500"/>
                <a:gd name="T9" fmla="*/ 642 h 646"/>
                <a:gd name="T10" fmla="*/ 184 w 500"/>
                <a:gd name="T11" fmla="*/ 633 h 646"/>
                <a:gd name="T12" fmla="*/ 170 w 500"/>
                <a:gd name="T13" fmla="*/ 618 h 646"/>
                <a:gd name="T14" fmla="*/ 161 w 500"/>
                <a:gd name="T15" fmla="*/ 601 h 646"/>
                <a:gd name="T16" fmla="*/ 157 w 500"/>
                <a:gd name="T17" fmla="*/ 580 h 646"/>
                <a:gd name="T18" fmla="*/ 157 w 500"/>
                <a:gd name="T19" fmla="*/ 459 h 646"/>
                <a:gd name="T20" fmla="*/ 155 w 500"/>
                <a:gd name="T21" fmla="*/ 388 h 646"/>
                <a:gd name="T22" fmla="*/ 144 w 500"/>
                <a:gd name="T23" fmla="*/ 319 h 646"/>
                <a:gd name="T24" fmla="*/ 127 w 500"/>
                <a:gd name="T25" fmla="*/ 249 h 646"/>
                <a:gd name="T26" fmla="*/ 105 w 500"/>
                <a:gd name="T27" fmla="*/ 184 h 646"/>
                <a:gd name="T28" fmla="*/ 76 w 500"/>
                <a:gd name="T29" fmla="*/ 120 h 646"/>
                <a:gd name="T30" fmla="*/ 41 w 500"/>
                <a:gd name="T31" fmla="*/ 58 h 646"/>
                <a:gd name="T32" fmla="*/ 0 w 500"/>
                <a:gd name="T3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0" h="646">
                  <a:moveTo>
                    <a:pt x="0" y="0"/>
                  </a:moveTo>
                  <a:lnTo>
                    <a:pt x="500" y="0"/>
                  </a:lnTo>
                  <a:lnTo>
                    <a:pt x="500" y="646"/>
                  </a:lnTo>
                  <a:lnTo>
                    <a:pt x="223" y="646"/>
                  </a:lnTo>
                  <a:lnTo>
                    <a:pt x="202" y="642"/>
                  </a:lnTo>
                  <a:lnTo>
                    <a:pt x="184" y="633"/>
                  </a:lnTo>
                  <a:lnTo>
                    <a:pt x="170" y="618"/>
                  </a:lnTo>
                  <a:lnTo>
                    <a:pt x="161" y="601"/>
                  </a:lnTo>
                  <a:lnTo>
                    <a:pt x="157" y="580"/>
                  </a:lnTo>
                  <a:lnTo>
                    <a:pt x="157" y="459"/>
                  </a:lnTo>
                  <a:lnTo>
                    <a:pt x="155" y="388"/>
                  </a:lnTo>
                  <a:lnTo>
                    <a:pt x="144" y="319"/>
                  </a:lnTo>
                  <a:lnTo>
                    <a:pt x="127" y="249"/>
                  </a:lnTo>
                  <a:lnTo>
                    <a:pt x="105" y="184"/>
                  </a:lnTo>
                  <a:lnTo>
                    <a:pt x="76" y="120"/>
                  </a:lnTo>
                  <a:lnTo>
                    <a:pt x="41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5"/>
            <p:cNvSpPr>
              <a:spLocks/>
            </p:cNvSpPr>
            <p:nvPr/>
          </p:nvSpPr>
          <p:spPr bwMode="auto">
            <a:xfrm>
              <a:off x="6154738" y="1755775"/>
              <a:ext cx="1239838" cy="1028700"/>
            </a:xfrm>
            <a:custGeom>
              <a:avLst/>
              <a:gdLst>
                <a:gd name="T0" fmla="*/ 0 w 781"/>
                <a:gd name="T1" fmla="*/ 0 h 648"/>
                <a:gd name="T2" fmla="*/ 80 w 781"/>
                <a:gd name="T3" fmla="*/ 8 h 648"/>
                <a:gd name="T4" fmla="*/ 158 w 781"/>
                <a:gd name="T5" fmla="*/ 22 h 648"/>
                <a:gd name="T6" fmla="*/ 234 w 781"/>
                <a:gd name="T7" fmla="*/ 45 h 648"/>
                <a:gd name="T8" fmla="*/ 306 w 781"/>
                <a:gd name="T9" fmla="*/ 72 h 648"/>
                <a:gd name="T10" fmla="*/ 375 w 781"/>
                <a:gd name="T11" fmla="*/ 108 h 648"/>
                <a:gd name="T12" fmla="*/ 441 w 781"/>
                <a:gd name="T13" fmla="*/ 148 h 648"/>
                <a:gd name="T14" fmla="*/ 502 w 781"/>
                <a:gd name="T15" fmla="*/ 195 h 648"/>
                <a:gd name="T16" fmla="*/ 559 w 781"/>
                <a:gd name="T17" fmla="*/ 246 h 648"/>
                <a:gd name="T18" fmla="*/ 610 w 781"/>
                <a:gd name="T19" fmla="*/ 304 h 648"/>
                <a:gd name="T20" fmla="*/ 657 w 781"/>
                <a:gd name="T21" fmla="*/ 365 h 648"/>
                <a:gd name="T22" fmla="*/ 697 w 781"/>
                <a:gd name="T23" fmla="*/ 431 h 648"/>
                <a:gd name="T24" fmla="*/ 731 w 781"/>
                <a:gd name="T25" fmla="*/ 500 h 648"/>
                <a:gd name="T26" fmla="*/ 760 w 781"/>
                <a:gd name="T27" fmla="*/ 572 h 648"/>
                <a:gd name="T28" fmla="*/ 781 w 781"/>
                <a:gd name="T29" fmla="*/ 648 h 648"/>
                <a:gd name="T30" fmla="*/ 0 w 781"/>
                <a:gd name="T31" fmla="*/ 648 h 648"/>
                <a:gd name="T32" fmla="*/ 0 w 781"/>
                <a:gd name="T3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1" h="648">
                  <a:moveTo>
                    <a:pt x="0" y="0"/>
                  </a:moveTo>
                  <a:lnTo>
                    <a:pt x="80" y="8"/>
                  </a:lnTo>
                  <a:lnTo>
                    <a:pt x="158" y="22"/>
                  </a:lnTo>
                  <a:lnTo>
                    <a:pt x="234" y="45"/>
                  </a:lnTo>
                  <a:lnTo>
                    <a:pt x="306" y="72"/>
                  </a:lnTo>
                  <a:lnTo>
                    <a:pt x="375" y="108"/>
                  </a:lnTo>
                  <a:lnTo>
                    <a:pt x="441" y="148"/>
                  </a:lnTo>
                  <a:lnTo>
                    <a:pt x="502" y="195"/>
                  </a:lnTo>
                  <a:lnTo>
                    <a:pt x="559" y="246"/>
                  </a:lnTo>
                  <a:lnTo>
                    <a:pt x="610" y="304"/>
                  </a:lnTo>
                  <a:lnTo>
                    <a:pt x="657" y="365"/>
                  </a:lnTo>
                  <a:lnTo>
                    <a:pt x="697" y="431"/>
                  </a:lnTo>
                  <a:lnTo>
                    <a:pt x="731" y="500"/>
                  </a:lnTo>
                  <a:lnTo>
                    <a:pt x="760" y="572"/>
                  </a:lnTo>
                  <a:lnTo>
                    <a:pt x="781" y="648"/>
                  </a:lnTo>
                  <a:lnTo>
                    <a:pt x="0" y="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6"/>
            <p:cNvSpPr>
              <a:spLocks/>
            </p:cNvSpPr>
            <p:nvPr/>
          </p:nvSpPr>
          <p:spPr bwMode="auto">
            <a:xfrm>
              <a:off x="6154738" y="4137025"/>
              <a:ext cx="793750" cy="1025525"/>
            </a:xfrm>
            <a:custGeom>
              <a:avLst/>
              <a:gdLst>
                <a:gd name="T0" fmla="*/ 0 w 500"/>
                <a:gd name="T1" fmla="*/ 0 h 646"/>
                <a:gd name="T2" fmla="*/ 500 w 500"/>
                <a:gd name="T3" fmla="*/ 0 h 646"/>
                <a:gd name="T4" fmla="*/ 459 w 500"/>
                <a:gd name="T5" fmla="*/ 59 h 646"/>
                <a:gd name="T6" fmla="*/ 425 w 500"/>
                <a:gd name="T7" fmla="*/ 121 h 646"/>
                <a:gd name="T8" fmla="*/ 395 w 500"/>
                <a:gd name="T9" fmla="*/ 186 h 646"/>
                <a:gd name="T10" fmla="*/ 373 w 500"/>
                <a:gd name="T11" fmla="*/ 253 h 646"/>
                <a:gd name="T12" fmla="*/ 356 w 500"/>
                <a:gd name="T13" fmla="*/ 322 h 646"/>
                <a:gd name="T14" fmla="*/ 345 w 500"/>
                <a:gd name="T15" fmla="*/ 392 h 646"/>
                <a:gd name="T16" fmla="*/ 343 w 500"/>
                <a:gd name="T17" fmla="*/ 464 h 646"/>
                <a:gd name="T18" fmla="*/ 343 w 500"/>
                <a:gd name="T19" fmla="*/ 580 h 646"/>
                <a:gd name="T20" fmla="*/ 339 w 500"/>
                <a:gd name="T21" fmla="*/ 601 h 646"/>
                <a:gd name="T22" fmla="*/ 330 w 500"/>
                <a:gd name="T23" fmla="*/ 618 h 646"/>
                <a:gd name="T24" fmla="*/ 316 w 500"/>
                <a:gd name="T25" fmla="*/ 633 h 646"/>
                <a:gd name="T26" fmla="*/ 298 w 500"/>
                <a:gd name="T27" fmla="*/ 642 h 646"/>
                <a:gd name="T28" fmla="*/ 277 w 500"/>
                <a:gd name="T29" fmla="*/ 646 h 646"/>
                <a:gd name="T30" fmla="*/ 0 w 500"/>
                <a:gd name="T31" fmla="*/ 646 h 646"/>
                <a:gd name="T32" fmla="*/ 0 w 500"/>
                <a:gd name="T3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0" h="646">
                  <a:moveTo>
                    <a:pt x="0" y="0"/>
                  </a:moveTo>
                  <a:lnTo>
                    <a:pt x="500" y="0"/>
                  </a:lnTo>
                  <a:lnTo>
                    <a:pt x="459" y="59"/>
                  </a:lnTo>
                  <a:lnTo>
                    <a:pt x="425" y="121"/>
                  </a:lnTo>
                  <a:lnTo>
                    <a:pt x="395" y="186"/>
                  </a:lnTo>
                  <a:lnTo>
                    <a:pt x="373" y="253"/>
                  </a:lnTo>
                  <a:lnTo>
                    <a:pt x="356" y="322"/>
                  </a:lnTo>
                  <a:lnTo>
                    <a:pt x="345" y="392"/>
                  </a:lnTo>
                  <a:lnTo>
                    <a:pt x="343" y="464"/>
                  </a:lnTo>
                  <a:lnTo>
                    <a:pt x="343" y="580"/>
                  </a:lnTo>
                  <a:lnTo>
                    <a:pt x="339" y="601"/>
                  </a:lnTo>
                  <a:lnTo>
                    <a:pt x="330" y="618"/>
                  </a:lnTo>
                  <a:lnTo>
                    <a:pt x="316" y="633"/>
                  </a:lnTo>
                  <a:lnTo>
                    <a:pt x="298" y="642"/>
                  </a:lnTo>
                  <a:lnTo>
                    <a:pt x="277" y="646"/>
                  </a:lnTo>
                  <a:lnTo>
                    <a:pt x="0" y="6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/>
            <p:cNvSpPr>
              <a:spLocks/>
            </p:cNvSpPr>
            <p:nvPr/>
          </p:nvSpPr>
          <p:spPr bwMode="auto">
            <a:xfrm>
              <a:off x="6154738" y="2898775"/>
              <a:ext cx="1274763" cy="1123950"/>
            </a:xfrm>
            <a:custGeom>
              <a:avLst/>
              <a:gdLst>
                <a:gd name="T0" fmla="*/ 0 w 803"/>
                <a:gd name="T1" fmla="*/ 0 h 708"/>
                <a:gd name="T2" fmla="*/ 794 w 803"/>
                <a:gd name="T3" fmla="*/ 0 h 708"/>
                <a:gd name="T4" fmla="*/ 801 w 803"/>
                <a:gd name="T5" fmla="*/ 59 h 708"/>
                <a:gd name="T6" fmla="*/ 803 w 803"/>
                <a:gd name="T7" fmla="*/ 119 h 708"/>
                <a:gd name="T8" fmla="*/ 800 w 803"/>
                <a:gd name="T9" fmla="*/ 194 h 708"/>
                <a:gd name="T10" fmla="*/ 790 w 803"/>
                <a:gd name="T11" fmla="*/ 267 h 708"/>
                <a:gd name="T12" fmla="*/ 773 w 803"/>
                <a:gd name="T13" fmla="*/ 339 h 708"/>
                <a:gd name="T14" fmla="*/ 752 w 803"/>
                <a:gd name="T15" fmla="*/ 407 h 708"/>
                <a:gd name="T16" fmla="*/ 725 w 803"/>
                <a:gd name="T17" fmla="*/ 474 h 708"/>
                <a:gd name="T18" fmla="*/ 692 w 803"/>
                <a:gd name="T19" fmla="*/ 537 h 708"/>
                <a:gd name="T20" fmla="*/ 654 w 803"/>
                <a:gd name="T21" fmla="*/ 597 h 708"/>
                <a:gd name="T22" fmla="*/ 611 w 803"/>
                <a:gd name="T23" fmla="*/ 652 h 708"/>
                <a:gd name="T24" fmla="*/ 565 w 803"/>
                <a:gd name="T25" fmla="*/ 706 h 708"/>
                <a:gd name="T26" fmla="*/ 563 w 803"/>
                <a:gd name="T27" fmla="*/ 708 h 708"/>
                <a:gd name="T28" fmla="*/ 0 w 803"/>
                <a:gd name="T29" fmla="*/ 708 h 708"/>
                <a:gd name="T30" fmla="*/ 0 w 803"/>
                <a:gd name="T31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3" h="708">
                  <a:moveTo>
                    <a:pt x="0" y="0"/>
                  </a:moveTo>
                  <a:lnTo>
                    <a:pt x="794" y="0"/>
                  </a:lnTo>
                  <a:lnTo>
                    <a:pt x="801" y="59"/>
                  </a:lnTo>
                  <a:lnTo>
                    <a:pt x="803" y="119"/>
                  </a:lnTo>
                  <a:lnTo>
                    <a:pt x="800" y="194"/>
                  </a:lnTo>
                  <a:lnTo>
                    <a:pt x="790" y="267"/>
                  </a:lnTo>
                  <a:lnTo>
                    <a:pt x="773" y="339"/>
                  </a:lnTo>
                  <a:lnTo>
                    <a:pt x="752" y="407"/>
                  </a:lnTo>
                  <a:lnTo>
                    <a:pt x="725" y="474"/>
                  </a:lnTo>
                  <a:lnTo>
                    <a:pt x="692" y="537"/>
                  </a:lnTo>
                  <a:lnTo>
                    <a:pt x="654" y="597"/>
                  </a:lnTo>
                  <a:lnTo>
                    <a:pt x="611" y="652"/>
                  </a:lnTo>
                  <a:lnTo>
                    <a:pt x="565" y="706"/>
                  </a:lnTo>
                  <a:lnTo>
                    <a:pt x="563" y="708"/>
                  </a:lnTo>
                  <a:lnTo>
                    <a:pt x="0" y="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8"/>
            <p:cNvSpPr>
              <a:spLocks/>
            </p:cNvSpPr>
            <p:nvPr/>
          </p:nvSpPr>
          <p:spPr bwMode="auto">
            <a:xfrm>
              <a:off x="5492750" y="5224463"/>
              <a:ext cx="1206500" cy="182563"/>
            </a:xfrm>
            <a:custGeom>
              <a:avLst/>
              <a:gdLst>
                <a:gd name="T0" fmla="*/ 57 w 760"/>
                <a:gd name="T1" fmla="*/ 0 h 115"/>
                <a:gd name="T2" fmla="*/ 703 w 760"/>
                <a:gd name="T3" fmla="*/ 0 h 115"/>
                <a:gd name="T4" fmla="*/ 722 w 760"/>
                <a:gd name="T5" fmla="*/ 3 h 115"/>
                <a:gd name="T6" fmla="*/ 737 w 760"/>
                <a:gd name="T7" fmla="*/ 12 h 115"/>
                <a:gd name="T8" fmla="*/ 749 w 760"/>
                <a:gd name="T9" fmla="*/ 24 h 115"/>
                <a:gd name="T10" fmla="*/ 757 w 760"/>
                <a:gd name="T11" fmla="*/ 39 h 115"/>
                <a:gd name="T12" fmla="*/ 760 w 760"/>
                <a:gd name="T13" fmla="*/ 58 h 115"/>
                <a:gd name="T14" fmla="*/ 757 w 760"/>
                <a:gd name="T15" fmla="*/ 76 h 115"/>
                <a:gd name="T16" fmla="*/ 749 w 760"/>
                <a:gd name="T17" fmla="*/ 92 h 115"/>
                <a:gd name="T18" fmla="*/ 737 w 760"/>
                <a:gd name="T19" fmla="*/ 103 h 115"/>
                <a:gd name="T20" fmla="*/ 722 w 760"/>
                <a:gd name="T21" fmla="*/ 111 h 115"/>
                <a:gd name="T22" fmla="*/ 703 w 760"/>
                <a:gd name="T23" fmla="*/ 115 h 115"/>
                <a:gd name="T24" fmla="*/ 57 w 760"/>
                <a:gd name="T25" fmla="*/ 115 h 115"/>
                <a:gd name="T26" fmla="*/ 38 w 760"/>
                <a:gd name="T27" fmla="*/ 111 h 115"/>
                <a:gd name="T28" fmla="*/ 23 w 760"/>
                <a:gd name="T29" fmla="*/ 103 h 115"/>
                <a:gd name="T30" fmla="*/ 11 w 760"/>
                <a:gd name="T31" fmla="*/ 92 h 115"/>
                <a:gd name="T32" fmla="*/ 3 w 760"/>
                <a:gd name="T33" fmla="*/ 76 h 115"/>
                <a:gd name="T34" fmla="*/ 0 w 760"/>
                <a:gd name="T35" fmla="*/ 58 h 115"/>
                <a:gd name="T36" fmla="*/ 3 w 760"/>
                <a:gd name="T37" fmla="*/ 39 h 115"/>
                <a:gd name="T38" fmla="*/ 11 w 760"/>
                <a:gd name="T39" fmla="*/ 24 h 115"/>
                <a:gd name="T40" fmla="*/ 23 w 760"/>
                <a:gd name="T41" fmla="*/ 12 h 115"/>
                <a:gd name="T42" fmla="*/ 38 w 760"/>
                <a:gd name="T43" fmla="*/ 3 h 115"/>
                <a:gd name="T44" fmla="*/ 57 w 760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0" h="115">
                  <a:moveTo>
                    <a:pt x="57" y="0"/>
                  </a:moveTo>
                  <a:lnTo>
                    <a:pt x="703" y="0"/>
                  </a:lnTo>
                  <a:lnTo>
                    <a:pt x="722" y="3"/>
                  </a:lnTo>
                  <a:lnTo>
                    <a:pt x="737" y="12"/>
                  </a:lnTo>
                  <a:lnTo>
                    <a:pt x="749" y="24"/>
                  </a:lnTo>
                  <a:lnTo>
                    <a:pt x="757" y="39"/>
                  </a:lnTo>
                  <a:lnTo>
                    <a:pt x="760" y="58"/>
                  </a:lnTo>
                  <a:lnTo>
                    <a:pt x="757" y="76"/>
                  </a:lnTo>
                  <a:lnTo>
                    <a:pt x="749" y="92"/>
                  </a:lnTo>
                  <a:lnTo>
                    <a:pt x="737" y="103"/>
                  </a:lnTo>
                  <a:lnTo>
                    <a:pt x="722" y="111"/>
                  </a:lnTo>
                  <a:lnTo>
                    <a:pt x="703" y="115"/>
                  </a:lnTo>
                  <a:lnTo>
                    <a:pt x="57" y="115"/>
                  </a:lnTo>
                  <a:lnTo>
                    <a:pt x="38" y="111"/>
                  </a:lnTo>
                  <a:lnTo>
                    <a:pt x="23" y="103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5492750" y="5470525"/>
              <a:ext cx="1206500" cy="179388"/>
            </a:xfrm>
            <a:custGeom>
              <a:avLst/>
              <a:gdLst>
                <a:gd name="T0" fmla="*/ 57 w 760"/>
                <a:gd name="T1" fmla="*/ 0 h 113"/>
                <a:gd name="T2" fmla="*/ 703 w 760"/>
                <a:gd name="T3" fmla="*/ 0 h 113"/>
                <a:gd name="T4" fmla="*/ 722 w 760"/>
                <a:gd name="T5" fmla="*/ 2 h 113"/>
                <a:gd name="T6" fmla="*/ 737 w 760"/>
                <a:gd name="T7" fmla="*/ 10 h 113"/>
                <a:gd name="T8" fmla="*/ 749 w 760"/>
                <a:gd name="T9" fmla="*/ 23 h 113"/>
                <a:gd name="T10" fmla="*/ 757 w 760"/>
                <a:gd name="T11" fmla="*/ 39 h 113"/>
                <a:gd name="T12" fmla="*/ 760 w 760"/>
                <a:gd name="T13" fmla="*/ 57 h 113"/>
                <a:gd name="T14" fmla="*/ 757 w 760"/>
                <a:gd name="T15" fmla="*/ 74 h 113"/>
                <a:gd name="T16" fmla="*/ 749 w 760"/>
                <a:gd name="T17" fmla="*/ 90 h 113"/>
                <a:gd name="T18" fmla="*/ 737 w 760"/>
                <a:gd name="T19" fmla="*/ 103 h 113"/>
                <a:gd name="T20" fmla="*/ 722 w 760"/>
                <a:gd name="T21" fmla="*/ 111 h 113"/>
                <a:gd name="T22" fmla="*/ 703 w 760"/>
                <a:gd name="T23" fmla="*/ 113 h 113"/>
                <a:gd name="T24" fmla="*/ 57 w 760"/>
                <a:gd name="T25" fmla="*/ 113 h 113"/>
                <a:gd name="T26" fmla="*/ 38 w 760"/>
                <a:gd name="T27" fmla="*/ 111 h 113"/>
                <a:gd name="T28" fmla="*/ 23 w 760"/>
                <a:gd name="T29" fmla="*/ 103 h 113"/>
                <a:gd name="T30" fmla="*/ 11 w 760"/>
                <a:gd name="T31" fmla="*/ 90 h 113"/>
                <a:gd name="T32" fmla="*/ 3 w 760"/>
                <a:gd name="T33" fmla="*/ 74 h 113"/>
                <a:gd name="T34" fmla="*/ 0 w 760"/>
                <a:gd name="T35" fmla="*/ 57 h 113"/>
                <a:gd name="T36" fmla="*/ 3 w 760"/>
                <a:gd name="T37" fmla="*/ 39 h 113"/>
                <a:gd name="T38" fmla="*/ 11 w 760"/>
                <a:gd name="T39" fmla="*/ 23 h 113"/>
                <a:gd name="T40" fmla="*/ 23 w 760"/>
                <a:gd name="T41" fmla="*/ 10 h 113"/>
                <a:gd name="T42" fmla="*/ 38 w 760"/>
                <a:gd name="T43" fmla="*/ 2 h 113"/>
                <a:gd name="T44" fmla="*/ 57 w 760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0" h="113">
                  <a:moveTo>
                    <a:pt x="57" y="0"/>
                  </a:moveTo>
                  <a:lnTo>
                    <a:pt x="703" y="0"/>
                  </a:lnTo>
                  <a:lnTo>
                    <a:pt x="722" y="2"/>
                  </a:lnTo>
                  <a:lnTo>
                    <a:pt x="737" y="10"/>
                  </a:lnTo>
                  <a:lnTo>
                    <a:pt x="749" y="23"/>
                  </a:lnTo>
                  <a:lnTo>
                    <a:pt x="757" y="39"/>
                  </a:lnTo>
                  <a:lnTo>
                    <a:pt x="760" y="57"/>
                  </a:lnTo>
                  <a:lnTo>
                    <a:pt x="757" y="74"/>
                  </a:lnTo>
                  <a:lnTo>
                    <a:pt x="749" y="90"/>
                  </a:lnTo>
                  <a:lnTo>
                    <a:pt x="737" y="103"/>
                  </a:lnTo>
                  <a:lnTo>
                    <a:pt x="722" y="111"/>
                  </a:lnTo>
                  <a:lnTo>
                    <a:pt x="703" y="113"/>
                  </a:lnTo>
                  <a:lnTo>
                    <a:pt x="57" y="113"/>
                  </a:lnTo>
                  <a:lnTo>
                    <a:pt x="38" y="111"/>
                  </a:lnTo>
                  <a:lnTo>
                    <a:pt x="23" y="103"/>
                  </a:lnTo>
                  <a:lnTo>
                    <a:pt x="11" y="90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3" y="10"/>
                  </a:lnTo>
                  <a:lnTo>
                    <a:pt x="38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0"/>
            <p:cNvSpPr>
              <a:spLocks/>
            </p:cNvSpPr>
            <p:nvPr/>
          </p:nvSpPr>
          <p:spPr bwMode="auto">
            <a:xfrm>
              <a:off x="5646738" y="5715000"/>
              <a:ext cx="879475" cy="180975"/>
            </a:xfrm>
            <a:custGeom>
              <a:avLst/>
              <a:gdLst>
                <a:gd name="T0" fmla="*/ 58 w 554"/>
                <a:gd name="T1" fmla="*/ 0 h 114"/>
                <a:gd name="T2" fmla="*/ 496 w 554"/>
                <a:gd name="T3" fmla="*/ 0 h 114"/>
                <a:gd name="T4" fmla="*/ 515 w 554"/>
                <a:gd name="T5" fmla="*/ 3 h 114"/>
                <a:gd name="T6" fmla="*/ 530 w 554"/>
                <a:gd name="T7" fmla="*/ 10 h 114"/>
                <a:gd name="T8" fmla="*/ 542 w 554"/>
                <a:gd name="T9" fmla="*/ 24 h 114"/>
                <a:gd name="T10" fmla="*/ 550 w 554"/>
                <a:gd name="T11" fmla="*/ 39 h 114"/>
                <a:gd name="T12" fmla="*/ 554 w 554"/>
                <a:gd name="T13" fmla="*/ 56 h 114"/>
                <a:gd name="T14" fmla="*/ 550 w 554"/>
                <a:gd name="T15" fmla="*/ 75 h 114"/>
                <a:gd name="T16" fmla="*/ 542 w 554"/>
                <a:gd name="T17" fmla="*/ 90 h 114"/>
                <a:gd name="T18" fmla="*/ 530 w 554"/>
                <a:gd name="T19" fmla="*/ 103 h 114"/>
                <a:gd name="T20" fmla="*/ 515 w 554"/>
                <a:gd name="T21" fmla="*/ 111 h 114"/>
                <a:gd name="T22" fmla="*/ 496 w 554"/>
                <a:gd name="T23" fmla="*/ 114 h 114"/>
                <a:gd name="T24" fmla="*/ 58 w 554"/>
                <a:gd name="T25" fmla="*/ 114 h 114"/>
                <a:gd name="T26" fmla="*/ 40 w 554"/>
                <a:gd name="T27" fmla="*/ 111 h 114"/>
                <a:gd name="T28" fmla="*/ 24 w 554"/>
                <a:gd name="T29" fmla="*/ 103 h 114"/>
                <a:gd name="T30" fmla="*/ 11 w 554"/>
                <a:gd name="T31" fmla="*/ 90 h 114"/>
                <a:gd name="T32" fmla="*/ 3 w 554"/>
                <a:gd name="T33" fmla="*/ 75 h 114"/>
                <a:gd name="T34" fmla="*/ 0 w 554"/>
                <a:gd name="T35" fmla="*/ 56 h 114"/>
                <a:gd name="T36" fmla="*/ 3 w 554"/>
                <a:gd name="T37" fmla="*/ 39 h 114"/>
                <a:gd name="T38" fmla="*/ 11 w 554"/>
                <a:gd name="T39" fmla="*/ 24 h 114"/>
                <a:gd name="T40" fmla="*/ 24 w 554"/>
                <a:gd name="T41" fmla="*/ 10 h 114"/>
                <a:gd name="T42" fmla="*/ 40 w 554"/>
                <a:gd name="T43" fmla="*/ 3 h 114"/>
                <a:gd name="T44" fmla="*/ 58 w 554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4" h="114">
                  <a:moveTo>
                    <a:pt x="58" y="0"/>
                  </a:moveTo>
                  <a:lnTo>
                    <a:pt x="496" y="0"/>
                  </a:lnTo>
                  <a:lnTo>
                    <a:pt x="515" y="3"/>
                  </a:lnTo>
                  <a:lnTo>
                    <a:pt x="530" y="10"/>
                  </a:lnTo>
                  <a:lnTo>
                    <a:pt x="542" y="24"/>
                  </a:lnTo>
                  <a:lnTo>
                    <a:pt x="550" y="39"/>
                  </a:lnTo>
                  <a:lnTo>
                    <a:pt x="554" y="56"/>
                  </a:lnTo>
                  <a:lnTo>
                    <a:pt x="550" y="75"/>
                  </a:lnTo>
                  <a:lnTo>
                    <a:pt x="542" y="90"/>
                  </a:lnTo>
                  <a:lnTo>
                    <a:pt x="530" y="103"/>
                  </a:lnTo>
                  <a:lnTo>
                    <a:pt x="515" y="111"/>
                  </a:lnTo>
                  <a:lnTo>
                    <a:pt x="496" y="114"/>
                  </a:lnTo>
                  <a:lnTo>
                    <a:pt x="58" y="114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1" y="90"/>
                  </a:lnTo>
                  <a:lnTo>
                    <a:pt x="3" y="75"/>
                  </a:lnTo>
                  <a:lnTo>
                    <a:pt x="0" y="56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01" y="2250728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743" y="3429000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71" y="3429000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26" y="2229946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60" y="4744671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71" y="4744671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030698" y="513811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30699" y="480434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187" y="513811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0188" y="480434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87516" y="3317591"/>
            <a:ext cx="4271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87516" y="2983828"/>
            <a:ext cx="427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3474" y="3301098"/>
            <a:ext cx="4271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474" y="2967335"/>
            <a:ext cx="427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33" name="TextBox 32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224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215746" y="400464"/>
            <a:ext cx="1468581" cy="6057072"/>
            <a:chOff x="4724401" y="2757487"/>
            <a:chExt cx="357188" cy="1473200"/>
          </a:xfrm>
        </p:grpSpPr>
        <p:sp>
          <p:nvSpPr>
            <p:cNvPr id="8" name="Freeform 448"/>
            <p:cNvSpPr>
              <a:spLocks/>
            </p:cNvSpPr>
            <p:nvPr/>
          </p:nvSpPr>
          <p:spPr bwMode="auto">
            <a:xfrm>
              <a:off x="4965701" y="2771775"/>
              <a:ext cx="115888" cy="388938"/>
            </a:xfrm>
            <a:custGeom>
              <a:avLst/>
              <a:gdLst>
                <a:gd name="T0" fmla="*/ 36 w 73"/>
                <a:gd name="T1" fmla="*/ 0 h 245"/>
                <a:gd name="T2" fmla="*/ 73 w 73"/>
                <a:gd name="T3" fmla="*/ 168 h 245"/>
                <a:gd name="T4" fmla="*/ 57 w 73"/>
                <a:gd name="T5" fmla="*/ 245 h 245"/>
                <a:gd name="T6" fmla="*/ 22 w 73"/>
                <a:gd name="T7" fmla="*/ 245 h 245"/>
                <a:gd name="T8" fmla="*/ 0 w 73"/>
                <a:gd name="T9" fmla="*/ 166 h 245"/>
                <a:gd name="T10" fmla="*/ 36 w 73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245">
                  <a:moveTo>
                    <a:pt x="36" y="0"/>
                  </a:moveTo>
                  <a:lnTo>
                    <a:pt x="73" y="168"/>
                  </a:lnTo>
                  <a:lnTo>
                    <a:pt x="57" y="245"/>
                  </a:lnTo>
                  <a:lnTo>
                    <a:pt x="22" y="245"/>
                  </a:lnTo>
                  <a:lnTo>
                    <a:pt x="0" y="16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49"/>
            <p:cNvSpPr>
              <a:spLocks/>
            </p:cNvSpPr>
            <p:nvPr/>
          </p:nvSpPr>
          <p:spPr bwMode="auto">
            <a:xfrm>
              <a:off x="4968876" y="4113212"/>
              <a:ext cx="111125" cy="117475"/>
            </a:xfrm>
            <a:custGeom>
              <a:avLst/>
              <a:gdLst>
                <a:gd name="T0" fmla="*/ 26 w 70"/>
                <a:gd name="T1" fmla="*/ 0 h 74"/>
                <a:gd name="T2" fmla="*/ 42 w 70"/>
                <a:gd name="T3" fmla="*/ 0 h 74"/>
                <a:gd name="T4" fmla="*/ 55 w 70"/>
                <a:gd name="T5" fmla="*/ 3 h 74"/>
                <a:gd name="T6" fmla="*/ 66 w 70"/>
                <a:gd name="T7" fmla="*/ 13 h 74"/>
                <a:gd name="T8" fmla="*/ 70 w 70"/>
                <a:gd name="T9" fmla="*/ 27 h 74"/>
                <a:gd name="T10" fmla="*/ 70 w 70"/>
                <a:gd name="T11" fmla="*/ 48 h 74"/>
                <a:gd name="T12" fmla="*/ 66 w 70"/>
                <a:gd name="T13" fmla="*/ 61 h 74"/>
                <a:gd name="T14" fmla="*/ 55 w 70"/>
                <a:gd name="T15" fmla="*/ 70 h 74"/>
                <a:gd name="T16" fmla="*/ 42 w 70"/>
                <a:gd name="T17" fmla="*/ 74 h 74"/>
                <a:gd name="T18" fmla="*/ 26 w 70"/>
                <a:gd name="T19" fmla="*/ 74 h 74"/>
                <a:gd name="T20" fmla="*/ 13 w 70"/>
                <a:gd name="T21" fmla="*/ 70 h 74"/>
                <a:gd name="T22" fmla="*/ 4 w 70"/>
                <a:gd name="T23" fmla="*/ 61 h 74"/>
                <a:gd name="T24" fmla="*/ 0 w 70"/>
                <a:gd name="T25" fmla="*/ 48 h 74"/>
                <a:gd name="T26" fmla="*/ 0 w 70"/>
                <a:gd name="T27" fmla="*/ 27 h 74"/>
                <a:gd name="T28" fmla="*/ 4 w 70"/>
                <a:gd name="T29" fmla="*/ 13 h 74"/>
                <a:gd name="T30" fmla="*/ 13 w 70"/>
                <a:gd name="T31" fmla="*/ 3 h 74"/>
                <a:gd name="T32" fmla="*/ 26 w 70"/>
                <a:gd name="T3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4">
                  <a:moveTo>
                    <a:pt x="26" y="0"/>
                  </a:moveTo>
                  <a:lnTo>
                    <a:pt x="42" y="0"/>
                  </a:lnTo>
                  <a:lnTo>
                    <a:pt x="55" y="3"/>
                  </a:lnTo>
                  <a:lnTo>
                    <a:pt x="66" y="13"/>
                  </a:lnTo>
                  <a:lnTo>
                    <a:pt x="70" y="27"/>
                  </a:lnTo>
                  <a:lnTo>
                    <a:pt x="70" y="48"/>
                  </a:lnTo>
                  <a:lnTo>
                    <a:pt x="66" y="61"/>
                  </a:lnTo>
                  <a:lnTo>
                    <a:pt x="55" y="70"/>
                  </a:lnTo>
                  <a:lnTo>
                    <a:pt x="42" y="74"/>
                  </a:lnTo>
                  <a:lnTo>
                    <a:pt x="26" y="74"/>
                  </a:lnTo>
                  <a:lnTo>
                    <a:pt x="13" y="70"/>
                  </a:lnTo>
                  <a:lnTo>
                    <a:pt x="4" y="61"/>
                  </a:lnTo>
                  <a:lnTo>
                    <a:pt x="0" y="48"/>
                  </a:lnTo>
                  <a:lnTo>
                    <a:pt x="0" y="27"/>
                  </a:lnTo>
                  <a:lnTo>
                    <a:pt x="4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50"/>
            <p:cNvSpPr>
              <a:spLocks/>
            </p:cNvSpPr>
            <p:nvPr/>
          </p:nvSpPr>
          <p:spPr bwMode="auto">
            <a:xfrm>
              <a:off x="5002213" y="2771775"/>
              <a:ext cx="41275" cy="128588"/>
            </a:xfrm>
            <a:custGeom>
              <a:avLst/>
              <a:gdLst>
                <a:gd name="T0" fmla="*/ 13 w 26"/>
                <a:gd name="T1" fmla="*/ 0 h 81"/>
                <a:gd name="T2" fmla="*/ 26 w 26"/>
                <a:gd name="T3" fmla="*/ 62 h 81"/>
                <a:gd name="T4" fmla="*/ 26 w 26"/>
                <a:gd name="T5" fmla="*/ 62 h 81"/>
                <a:gd name="T6" fmla="*/ 26 w 26"/>
                <a:gd name="T7" fmla="*/ 63 h 81"/>
                <a:gd name="T8" fmla="*/ 26 w 26"/>
                <a:gd name="T9" fmla="*/ 66 h 81"/>
                <a:gd name="T10" fmla="*/ 26 w 26"/>
                <a:gd name="T11" fmla="*/ 68 h 81"/>
                <a:gd name="T12" fmla="*/ 25 w 26"/>
                <a:gd name="T13" fmla="*/ 71 h 81"/>
                <a:gd name="T14" fmla="*/ 24 w 26"/>
                <a:gd name="T15" fmla="*/ 73 h 81"/>
                <a:gd name="T16" fmla="*/ 22 w 26"/>
                <a:gd name="T17" fmla="*/ 76 h 81"/>
                <a:gd name="T18" fmla="*/ 20 w 26"/>
                <a:gd name="T19" fmla="*/ 79 h 81"/>
                <a:gd name="T20" fmla="*/ 17 w 26"/>
                <a:gd name="T21" fmla="*/ 80 h 81"/>
                <a:gd name="T22" fmla="*/ 13 w 26"/>
                <a:gd name="T23" fmla="*/ 81 h 81"/>
                <a:gd name="T24" fmla="*/ 9 w 26"/>
                <a:gd name="T25" fmla="*/ 80 h 81"/>
                <a:gd name="T26" fmla="*/ 5 w 26"/>
                <a:gd name="T27" fmla="*/ 79 h 81"/>
                <a:gd name="T28" fmla="*/ 4 w 26"/>
                <a:gd name="T29" fmla="*/ 76 h 81"/>
                <a:gd name="T30" fmla="*/ 1 w 26"/>
                <a:gd name="T31" fmla="*/ 75 h 81"/>
                <a:gd name="T32" fmla="*/ 0 w 26"/>
                <a:gd name="T33" fmla="*/ 71 h 81"/>
                <a:gd name="T34" fmla="*/ 0 w 26"/>
                <a:gd name="T35" fmla="*/ 68 h 81"/>
                <a:gd name="T36" fmla="*/ 0 w 26"/>
                <a:gd name="T37" fmla="*/ 66 h 81"/>
                <a:gd name="T38" fmla="*/ 0 w 26"/>
                <a:gd name="T39" fmla="*/ 64 h 81"/>
                <a:gd name="T40" fmla="*/ 0 w 26"/>
                <a:gd name="T41" fmla="*/ 63 h 81"/>
                <a:gd name="T42" fmla="*/ 0 w 26"/>
                <a:gd name="T43" fmla="*/ 62 h 81"/>
                <a:gd name="T44" fmla="*/ 13 w 26"/>
                <a:gd name="T4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" h="81">
                  <a:moveTo>
                    <a:pt x="13" y="0"/>
                  </a:moveTo>
                  <a:lnTo>
                    <a:pt x="26" y="62"/>
                  </a:lnTo>
                  <a:lnTo>
                    <a:pt x="26" y="62"/>
                  </a:lnTo>
                  <a:lnTo>
                    <a:pt x="26" y="63"/>
                  </a:lnTo>
                  <a:lnTo>
                    <a:pt x="26" y="66"/>
                  </a:lnTo>
                  <a:lnTo>
                    <a:pt x="26" y="68"/>
                  </a:lnTo>
                  <a:lnTo>
                    <a:pt x="25" y="71"/>
                  </a:lnTo>
                  <a:lnTo>
                    <a:pt x="24" y="73"/>
                  </a:lnTo>
                  <a:lnTo>
                    <a:pt x="22" y="76"/>
                  </a:lnTo>
                  <a:lnTo>
                    <a:pt x="20" y="79"/>
                  </a:lnTo>
                  <a:lnTo>
                    <a:pt x="17" y="80"/>
                  </a:lnTo>
                  <a:lnTo>
                    <a:pt x="13" y="81"/>
                  </a:lnTo>
                  <a:lnTo>
                    <a:pt x="9" y="80"/>
                  </a:lnTo>
                  <a:lnTo>
                    <a:pt x="5" y="79"/>
                  </a:lnTo>
                  <a:lnTo>
                    <a:pt x="4" y="76"/>
                  </a:lnTo>
                  <a:lnTo>
                    <a:pt x="1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D3839"/>
            </a:solidFill>
            <a:ln w="0">
              <a:solidFill>
                <a:srgbClr val="1D383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51"/>
            <p:cNvSpPr>
              <a:spLocks/>
            </p:cNvSpPr>
            <p:nvPr/>
          </p:nvSpPr>
          <p:spPr bwMode="auto">
            <a:xfrm>
              <a:off x="4965701" y="4137025"/>
              <a:ext cx="115888" cy="44450"/>
            </a:xfrm>
            <a:custGeom>
              <a:avLst/>
              <a:gdLst>
                <a:gd name="T0" fmla="*/ 0 w 73"/>
                <a:gd name="T1" fmla="*/ 0 h 28"/>
                <a:gd name="T2" fmla="*/ 73 w 73"/>
                <a:gd name="T3" fmla="*/ 0 h 28"/>
                <a:gd name="T4" fmla="*/ 73 w 73"/>
                <a:gd name="T5" fmla="*/ 16 h 28"/>
                <a:gd name="T6" fmla="*/ 70 w 73"/>
                <a:gd name="T7" fmla="*/ 17 h 28"/>
                <a:gd name="T8" fmla="*/ 62 w 73"/>
                <a:gd name="T9" fmla="*/ 21 h 28"/>
                <a:gd name="T10" fmla="*/ 51 w 73"/>
                <a:gd name="T11" fmla="*/ 25 h 28"/>
                <a:gd name="T12" fmla="*/ 36 w 73"/>
                <a:gd name="T13" fmla="*/ 28 h 28"/>
                <a:gd name="T14" fmla="*/ 22 w 73"/>
                <a:gd name="T15" fmla="*/ 25 h 28"/>
                <a:gd name="T16" fmla="*/ 10 w 73"/>
                <a:gd name="T17" fmla="*/ 22 h 28"/>
                <a:gd name="T18" fmla="*/ 2 w 73"/>
                <a:gd name="T19" fmla="*/ 19 h 28"/>
                <a:gd name="T20" fmla="*/ 0 w 73"/>
                <a:gd name="T21" fmla="*/ 17 h 28"/>
                <a:gd name="T22" fmla="*/ 0 w 73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28">
                  <a:moveTo>
                    <a:pt x="0" y="0"/>
                  </a:moveTo>
                  <a:lnTo>
                    <a:pt x="73" y="0"/>
                  </a:lnTo>
                  <a:lnTo>
                    <a:pt x="73" y="16"/>
                  </a:lnTo>
                  <a:lnTo>
                    <a:pt x="70" y="17"/>
                  </a:lnTo>
                  <a:lnTo>
                    <a:pt x="62" y="21"/>
                  </a:lnTo>
                  <a:lnTo>
                    <a:pt x="51" y="25"/>
                  </a:lnTo>
                  <a:lnTo>
                    <a:pt x="36" y="28"/>
                  </a:lnTo>
                  <a:lnTo>
                    <a:pt x="22" y="25"/>
                  </a:lnTo>
                  <a:lnTo>
                    <a:pt x="10" y="22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3839"/>
            </a:solidFill>
            <a:ln w="0">
              <a:solidFill>
                <a:srgbClr val="1D383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52"/>
            <p:cNvSpPr>
              <a:spLocks/>
            </p:cNvSpPr>
            <p:nvPr/>
          </p:nvSpPr>
          <p:spPr bwMode="auto">
            <a:xfrm>
              <a:off x="4965701" y="3035300"/>
              <a:ext cx="115888" cy="1119188"/>
            </a:xfrm>
            <a:custGeom>
              <a:avLst/>
              <a:gdLst>
                <a:gd name="T0" fmla="*/ 0 w 73"/>
                <a:gd name="T1" fmla="*/ 0 h 705"/>
                <a:gd name="T2" fmla="*/ 21 w 73"/>
                <a:gd name="T3" fmla="*/ 53 h 705"/>
                <a:gd name="T4" fmla="*/ 38 w 73"/>
                <a:gd name="T5" fmla="*/ 3 h 705"/>
                <a:gd name="T6" fmla="*/ 56 w 73"/>
                <a:gd name="T7" fmla="*/ 54 h 705"/>
                <a:gd name="T8" fmla="*/ 73 w 73"/>
                <a:gd name="T9" fmla="*/ 2 h 705"/>
                <a:gd name="T10" fmla="*/ 73 w 73"/>
                <a:gd name="T11" fmla="*/ 694 h 705"/>
                <a:gd name="T12" fmla="*/ 70 w 73"/>
                <a:gd name="T13" fmla="*/ 696 h 705"/>
                <a:gd name="T14" fmla="*/ 62 w 73"/>
                <a:gd name="T15" fmla="*/ 699 h 705"/>
                <a:gd name="T16" fmla="*/ 51 w 73"/>
                <a:gd name="T17" fmla="*/ 703 h 705"/>
                <a:gd name="T18" fmla="*/ 36 w 73"/>
                <a:gd name="T19" fmla="*/ 705 h 705"/>
                <a:gd name="T20" fmla="*/ 22 w 73"/>
                <a:gd name="T21" fmla="*/ 703 h 705"/>
                <a:gd name="T22" fmla="*/ 10 w 73"/>
                <a:gd name="T23" fmla="*/ 699 h 705"/>
                <a:gd name="T24" fmla="*/ 2 w 73"/>
                <a:gd name="T25" fmla="*/ 696 h 705"/>
                <a:gd name="T26" fmla="*/ 0 w 73"/>
                <a:gd name="T27" fmla="*/ 694 h 705"/>
                <a:gd name="T28" fmla="*/ 0 w 73"/>
                <a:gd name="T2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705">
                  <a:moveTo>
                    <a:pt x="0" y="0"/>
                  </a:moveTo>
                  <a:lnTo>
                    <a:pt x="21" y="53"/>
                  </a:lnTo>
                  <a:lnTo>
                    <a:pt x="38" y="3"/>
                  </a:lnTo>
                  <a:lnTo>
                    <a:pt x="56" y="54"/>
                  </a:lnTo>
                  <a:lnTo>
                    <a:pt x="73" y="2"/>
                  </a:lnTo>
                  <a:lnTo>
                    <a:pt x="73" y="694"/>
                  </a:lnTo>
                  <a:lnTo>
                    <a:pt x="70" y="696"/>
                  </a:lnTo>
                  <a:lnTo>
                    <a:pt x="62" y="699"/>
                  </a:lnTo>
                  <a:lnTo>
                    <a:pt x="51" y="703"/>
                  </a:lnTo>
                  <a:lnTo>
                    <a:pt x="36" y="705"/>
                  </a:lnTo>
                  <a:lnTo>
                    <a:pt x="22" y="703"/>
                  </a:lnTo>
                  <a:lnTo>
                    <a:pt x="10" y="699"/>
                  </a:lnTo>
                  <a:lnTo>
                    <a:pt x="2" y="696"/>
                  </a:lnTo>
                  <a:lnTo>
                    <a:pt x="0" y="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3"/>
            <p:cNvSpPr>
              <a:spLocks/>
            </p:cNvSpPr>
            <p:nvPr/>
          </p:nvSpPr>
          <p:spPr bwMode="auto">
            <a:xfrm>
              <a:off x="4770438" y="4200525"/>
              <a:ext cx="87313" cy="28575"/>
            </a:xfrm>
            <a:custGeom>
              <a:avLst/>
              <a:gdLst>
                <a:gd name="T0" fmla="*/ 0 w 55"/>
                <a:gd name="T1" fmla="*/ 0 h 18"/>
                <a:gd name="T2" fmla="*/ 55 w 55"/>
                <a:gd name="T3" fmla="*/ 0 h 18"/>
                <a:gd name="T4" fmla="*/ 55 w 55"/>
                <a:gd name="T5" fmla="*/ 9 h 18"/>
                <a:gd name="T6" fmla="*/ 52 w 55"/>
                <a:gd name="T7" fmla="*/ 10 h 18"/>
                <a:gd name="T8" fmla="*/ 47 w 55"/>
                <a:gd name="T9" fmla="*/ 13 h 18"/>
                <a:gd name="T10" fmla="*/ 39 w 55"/>
                <a:gd name="T11" fmla="*/ 15 h 18"/>
                <a:gd name="T12" fmla="*/ 27 w 55"/>
                <a:gd name="T13" fmla="*/ 18 h 18"/>
                <a:gd name="T14" fmla="*/ 15 w 55"/>
                <a:gd name="T15" fmla="*/ 17 h 18"/>
                <a:gd name="T16" fmla="*/ 6 w 55"/>
                <a:gd name="T17" fmla="*/ 13 h 18"/>
                <a:gd name="T18" fmla="*/ 1 w 55"/>
                <a:gd name="T19" fmla="*/ 10 h 18"/>
                <a:gd name="T20" fmla="*/ 0 w 55"/>
                <a:gd name="T21" fmla="*/ 9 h 18"/>
                <a:gd name="T22" fmla="*/ 0 w 55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8">
                  <a:moveTo>
                    <a:pt x="0" y="0"/>
                  </a:moveTo>
                  <a:lnTo>
                    <a:pt x="55" y="0"/>
                  </a:lnTo>
                  <a:lnTo>
                    <a:pt x="55" y="9"/>
                  </a:lnTo>
                  <a:lnTo>
                    <a:pt x="52" y="10"/>
                  </a:lnTo>
                  <a:lnTo>
                    <a:pt x="47" y="13"/>
                  </a:lnTo>
                  <a:lnTo>
                    <a:pt x="39" y="15"/>
                  </a:lnTo>
                  <a:lnTo>
                    <a:pt x="27" y="18"/>
                  </a:lnTo>
                  <a:lnTo>
                    <a:pt x="15" y="17"/>
                  </a:lnTo>
                  <a:lnTo>
                    <a:pt x="6" y="13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4"/>
            <p:cNvSpPr>
              <a:spLocks/>
            </p:cNvSpPr>
            <p:nvPr/>
          </p:nvSpPr>
          <p:spPr bwMode="auto">
            <a:xfrm>
              <a:off x="4770438" y="3228975"/>
              <a:ext cx="87313" cy="981075"/>
            </a:xfrm>
            <a:custGeom>
              <a:avLst/>
              <a:gdLst>
                <a:gd name="T0" fmla="*/ 0 w 55"/>
                <a:gd name="T1" fmla="*/ 0 h 618"/>
                <a:gd name="T2" fmla="*/ 55 w 55"/>
                <a:gd name="T3" fmla="*/ 0 h 618"/>
                <a:gd name="T4" fmla="*/ 55 w 55"/>
                <a:gd name="T5" fmla="*/ 612 h 618"/>
                <a:gd name="T6" fmla="*/ 37 w 55"/>
                <a:gd name="T7" fmla="*/ 617 h 618"/>
                <a:gd name="T8" fmla="*/ 22 w 55"/>
                <a:gd name="T9" fmla="*/ 618 h 618"/>
                <a:gd name="T10" fmla="*/ 10 w 55"/>
                <a:gd name="T11" fmla="*/ 615 h 618"/>
                <a:gd name="T12" fmla="*/ 2 w 55"/>
                <a:gd name="T13" fmla="*/ 613 h 618"/>
                <a:gd name="T14" fmla="*/ 0 w 55"/>
                <a:gd name="T15" fmla="*/ 612 h 618"/>
                <a:gd name="T16" fmla="*/ 0 w 55"/>
                <a:gd name="T17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18">
                  <a:moveTo>
                    <a:pt x="0" y="0"/>
                  </a:moveTo>
                  <a:lnTo>
                    <a:pt x="55" y="0"/>
                  </a:lnTo>
                  <a:lnTo>
                    <a:pt x="55" y="612"/>
                  </a:lnTo>
                  <a:lnTo>
                    <a:pt x="37" y="617"/>
                  </a:lnTo>
                  <a:lnTo>
                    <a:pt x="22" y="618"/>
                  </a:lnTo>
                  <a:lnTo>
                    <a:pt x="10" y="615"/>
                  </a:lnTo>
                  <a:lnTo>
                    <a:pt x="2" y="613"/>
                  </a:lnTo>
                  <a:lnTo>
                    <a:pt x="0" y="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5"/>
            <p:cNvSpPr>
              <a:spLocks/>
            </p:cNvSpPr>
            <p:nvPr/>
          </p:nvSpPr>
          <p:spPr bwMode="auto">
            <a:xfrm>
              <a:off x="4724401" y="2757487"/>
              <a:ext cx="144463" cy="728663"/>
            </a:xfrm>
            <a:custGeom>
              <a:avLst/>
              <a:gdLst>
                <a:gd name="T0" fmla="*/ 52 w 91"/>
                <a:gd name="T1" fmla="*/ 0 h 459"/>
                <a:gd name="T2" fmla="*/ 66 w 91"/>
                <a:gd name="T3" fmla="*/ 0 h 459"/>
                <a:gd name="T4" fmla="*/ 66 w 91"/>
                <a:gd name="T5" fmla="*/ 4 h 459"/>
                <a:gd name="T6" fmla="*/ 69 w 91"/>
                <a:gd name="T7" fmla="*/ 16 h 459"/>
                <a:gd name="T8" fmla="*/ 72 w 91"/>
                <a:gd name="T9" fmla="*/ 33 h 459"/>
                <a:gd name="T10" fmla="*/ 74 w 91"/>
                <a:gd name="T11" fmla="*/ 54 h 459"/>
                <a:gd name="T12" fmla="*/ 78 w 91"/>
                <a:gd name="T13" fmla="*/ 80 h 459"/>
                <a:gd name="T14" fmla="*/ 82 w 91"/>
                <a:gd name="T15" fmla="*/ 109 h 459"/>
                <a:gd name="T16" fmla="*/ 85 w 91"/>
                <a:gd name="T17" fmla="*/ 140 h 459"/>
                <a:gd name="T18" fmla="*/ 87 w 91"/>
                <a:gd name="T19" fmla="*/ 171 h 459"/>
                <a:gd name="T20" fmla="*/ 90 w 91"/>
                <a:gd name="T21" fmla="*/ 204 h 459"/>
                <a:gd name="T22" fmla="*/ 90 w 91"/>
                <a:gd name="T23" fmla="*/ 234 h 459"/>
                <a:gd name="T24" fmla="*/ 90 w 91"/>
                <a:gd name="T25" fmla="*/ 250 h 459"/>
                <a:gd name="T26" fmla="*/ 90 w 91"/>
                <a:gd name="T27" fmla="*/ 266 h 459"/>
                <a:gd name="T28" fmla="*/ 90 w 91"/>
                <a:gd name="T29" fmla="*/ 281 h 459"/>
                <a:gd name="T30" fmla="*/ 90 w 91"/>
                <a:gd name="T31" fmla="*/ 293 h 459"/>
                <a:gd name="T32" fmla="*/ 91 w 91"/>
                <a:gd name="T33" fmla="*/ 297 h 459"/>
                <a:gd name="T34" fmla="*/ 29 w 91"/>
                <a:gd name="T35" fmla="*/ 297 h 459"/>
                <a:gd name="T36" fmla="*/ 29 w 91"/>
                <a:gd name="T37" fmla="*/ 459 h 459"/>
                <a:gd name="T38" fmla="*/ 26 w 91"/>
                <a:gd name="T39" fmla="*/ 458 h 459"/>
                <a:gd name="T40" fmla="*/ 22 w 91"/>
                <a:gd name="T41" fmla="*/ 454 h 459"/>
                <a:gd name="T42" fmla="*/ 15 w 91"/>
                <a:gd name="T43" fmla="*/ 445 h 459"/>
                <a:gd name="T44" fmla="*/ 10 w 91"/>
                <a:gd name="T45" fmla="*/ 431 h 459"/>
                <a:gd name="T46" fmla="*/ 8 w 91"/>
                <a:gd name="T47" fmla="*/ 419 h 459"/>
                <a:gd name="T48" fmla="*/ 6 w 91"/>
                <a:gd name="T49" fmla="*/ 402 h 459"/>
                <a:gd name="T50" fmla="*/ 5 w 91"/>
                <a:gd name="T51" fmla="*/ 380 h 459"/>
                <a:gd name="T52" fmla="*/ 2 w 91"/>
                <a:gd name="T53" fmla="*/ 356 h 459"/>
                <a:gd name="T54" fmla="*/ 1 w 91"/>
                <a:gd name="T55" fmla="*/ 333 h 459"/>
                <a:gd name="T56" fmla="*/ 1 w 91"/>
                <a:gd name="T57" fmla="*/ 310 h 459"/>
                <a:gd name="T58" fmla="*/ 0 w 91"/>
                <a:gd name="T59" fmla="*/ 292 h 459"/>
                <a:gd name="T60" fmla="*/ 0 w 91"/>
                <a:gd name="T61" fmla="*/ 280 h 459"/>
                <a:gd name="T62" fmla="*/ 0 w 91"/>
                <a:gd name="T63" fmla="*/ 275 h 459"/>
                <a:gd name="T64" fmla="*/ 0 w 91"/>
                <a:gd name="T65" fmla="*/ 255 h 459"/>
                <a:gd name="T66" fmla="*/ 0 w 91"/>
                <a:gd name="T67" fmla="*/ 251 h 459"/>
                <a:gd name="T68" fmla="*/ 0 w 91"/>
                <a:gd name="T69" fmla="*/ 241 h 459"/>
                <a:gd name="T70" fmla="*/ 2 w 91"/>
                <a:gd name="T71" fmla="*/ 225 h 459"/>
                <a:gd name="T72" fmla="*/ 4 w 91"/>
                <a:gd name="T73" fmla="*/ 206 h 459"/>
                <a:gd name="T74" fmla="*/ 6 w 91"/>
                <a:gd name="T75" fmla="*/ 183 h 459"/>
                <a:gd name="T76" fmla="*/ 10 w 91"/>
                <a:gd name="T77" fmla="*/ 160 h 459"/>
                <a:gd name="T78" fmla="*/ 15 w 91"/>
                <a:gd name="T79" fmla="*/ 137 h 459"/>
                <a:gd name="T80" fmla="*/ 19 w 91"/>
                <a:gd name="T81" fmla="*/ 117 h 459"/>
                <a:gd name="T82" fmla="*/ 26 w 91"/>
                <a:gd name="T83" fmla="*/ 94 h 459"/>
                <a:gd name="T84" fmla="*/ 31 w 91"/>
                <a:gd name="T85" fmla="*/ 71 h 459"/>
                <a:gd name="T86" fmla="*/ 38 w 91"/>
                <a:gd name="T87" fmla="*/ 50 h 459"/>
                <a:gd name="T88" fmla="*/ 43 w 91"/>
                <a:gd name="T89" fmla="*/ 30 h 459"/>
                <a:gd name="T90" fmla="*/ 48 w 91"/>
                <a:gd name="T91" fmla="*/ 14 h 459"/>
                <a:gd name="T92" fmla="*/ 51 w 91"/>
                <a:gd name="T93" fmla="*/ 4 h 459"/>
                <a:gd name="T94" fmla="*/ 52 w 91"/>
                <a:gd name="T95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1" h="459">
                  <a:moveTo>
                    <a:pt x="52" y="0"/>
                  </a:moveTo>
                  <a:lnTo>
                    <a:pt x="66" y="0"/>
                  </a:lnTo>
                  <a:lnTo>
                    <a:pt x="66" y="4"/>
                  </a:lnTo>
                  <a:lnTo>
                    <a:pt x="69" y="16"/>
                  </a:lnTo>
                  <a:lnTo>
                    <a:pt x="72" y="33"/>
                  </a:lnTo>
                  <a:lnTo>
                    <a:pt x="74" y="54"/>
                  </a:lnTo>
                  <a:lnTo>
                    <a:pt x="78" y="80"/>
                  </a:lnTo>
                  <a:lnTo>
                    <a:pt x="82" y="109"/>
                  </a:lnTo>
                  <a:lnTo>
                    <a:pt x="85" y="140"/>
                  </a:lnTo>
                  <a:lnTo>
                    <a:pt x="87" y="171"/>
                  </a:lnTo>
                  <a:lnTo>
                    <a:pt x="90" y="204"/>
                  </a:lnTo>
                  <a:lnTo>
                    <a:pt x="90" y="234"/>
                  </a:lnTo>
                  <a:lnTo>
                    <a:pt x="90" y="250"/>
                  </a:lnTo>
                  <a:lnTo>
                    <a:pt x="90" y="266"/>
                  </a:lnTo>
                  <a:lnTo>
                    <a:pt x="90" y="281"/>
                  </a:lnTo>
                  <a:lnTo>
                    <a:pt x="90" y="293"/>
                  </a:lnTo>
                  <a:lnTo>
                    <a:pt x="91" y="297"/>
                  </a:lnTo>
                  <a:lnTo>
                    <a:pt x="29" y="297"/>
                  </a:lnTo>
                  <a:lnTo>
                    <a:pt x="29" y="459"/>
                  </a:lnTo>
                  <a:lnTo>
                    <a:pt x="26" y="458"/>
                  </a:lnTo>
                  <a:lnTo>
                    <a:pt x="22" y="454"/>
                  </a:lnTo>
                  <a:lnTo>
                    <a:pt x="15" y="445"/>
                  </a:lnTo>
                  <a:lnTo>
                    <a:pt x="10" y="431"/>
                  </a:lnTo>
                  <a:lnTo>
                    <a:pt x="8" y="419"/>
                  </a:lnTo>
                  <a:lnTo>
                    <a:pt x="6" y="402"/>
                  </a:lnTo>
                  <a:lnTo>
                    <a:pt x="5" y="380"/>
                  </a:lnTo>
                  <a:lnTo>
                    <a:pt x="2" y="356"/>
                  </a:lnTo>
                  <a:lnTo>
                    <a:pt x="1" y="333"/>
                  </a:lnTo>
                  <a:lnTo>
                    <a:pt x="1" y="310"/>
                  </a:lnTo>
                  <a:lnTo>
                    <a:pt x="0" y="292"/>
                  </a:lnTo>
                  <a:lnTo>
                    <a:pt x="0" y="280"/>
                  </a:lnTo>
                  <a:lnTo>
                    <a:pt x="0" y="275"/>
                  </a:lnTo>
                  <a:lnTo>
                    <a:pt x="0" y="255"/>
                  </a:lnTo>
                  <a:lnTo>
                    <a:pt x="0" y="251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4" y="206"/>
                  </a:lnTo>
                  <a:lnTo>
                    <a:pt x="6" y="183"/>
                  </a:lnTo>
                  <a:lnTo>
                    <a:pt x="10" y="160"/>
                  </a:lnTo>
                  <a:lnTo>
                    <a:pt x="15" y="137"/>
                  </a:lnTo>
                  <a:lnTo>
                    <a:pt x="19" y="117"/>
                  </a:lnTo>
                  <a:lnTo>
                    <a:pt x="26" y="94"/>
                  </a:lnTo>
                  <a:lnTo>
                    <a:pt x="31" y="71"/>
                  </a:lnTo>
                  <a:lnTo>
                    <a:pt x="38" y="50"/>
                  </a:lnTo>
                  <a:lnTo>
                    <a:pt x="43" y="30"/>
                  </a:lnTo>
                  <a:lnTo>
                    <a:pt x="48" y="14"/>
                  </a:lnTo>
                  <a:lnTo>
                    <a:pt x="51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834923" y="230699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34924" y="197323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909597" y="197323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68" y="2186590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834923" y="329505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34924" y="296128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909597" y="296128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34923" y="428362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34924" y="394986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909597" y="3949863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34923" y="526921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34924" y="493545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909597" y="493545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68" y="3174647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57" y="4163223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57" y="5166288"/>
            <a:ext cx="304800" cy="30480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42" name="TextBox 41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198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687434" y="350341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87434" y="316964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3932" y="350577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3932" y="317201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87433" y="233818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7433" y="200441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3931" y="234054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931" y="200678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87432" y="4705086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7432" y="4371323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3930" y="470745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3930" y="437369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95237" y="1313948"/>
            <a:ext cx="4601525" cy="4478650"/>
            <a:chOff x="7435850" y="452438"/>
            <a:chExt cx="1724025" cy="1677988"/>
          </a:xfrm>
        </p:grpSpPr>
        <p:sp>
          <p:nvSpPr>
            <p:cNvPr id="34" name="Freeform 635"/>
            <p:cNvSpPr>
              <a:spLocks/>
            </p:cNvSpPr>
            <p:nvPr/>
          </p:nvSpPr>
          <p:spPr bwMode="auto">
            <a:xfrm>
              <a:off x="7435850" y="777876"/>
              <a:ext cx="906463" cy="728663"/>
            </a:xfrm>
            <a:custGeom>
              <a:avLst/>
              <a:gdLst>
                <a:gd name="T0" fmla="*/ 367 w 571"/>
                <a:gd name="T1" fmla="*/ 0 h 459"/>
                <a:gd name="T2" fmla="*/ 404 w 571"/>
                <a:gd name="T3" fmla="*/ 1 h 459"/>
                <a:gd name="T4" fmla="*/ 438 w 571"/>
                <a:gd name="T5" fmla="*/ 4 h 459"/>
                <a:gd name="T6" fmla="*/ 470 w 571"/>
                <a:gd name="T7" fmla="*/ 6 h 459"/>
                <a:gd name="T8" fmla="*/ 498 w 571"/>
                <a:gd name="T9" fmla="*/ 10 h 459"/>
                <a:gd name="T10" fmla="*/ 523 w 571"/>
                <a:gd name="T11" fmla="*/ 14 h 459"/>
                <a:gd name="T12" fmla="*/ 544 w 571"/>
                <a:gd name="T13" fmla="*/ 18 h 459"/>
                <a:gd name="T14" fmla="*/ 558 w 571"/>
                <a:gd name="T15" fmla="*/ 21 h 459"/>
                <a:gd name="T16" fmla="*/ 569 w 571"/>
                <a:gd name="T17" fmla="*/ 22 h 459"/>
                <a:gd name="T18" fmla="*/ 571 w 571"/>
                <a:gd name="T19" fmla="*/ 23 h 459"/>
                <a:gd name="T20" fmla="*/ 567 w 571"/>
                <a:gd name="T21" fmla="*/ 23 h 459"/>
                <a:gd name="T22" fmla="*/ 555 w 571"/>
                <a:gd name="T23" fmla="*/ 23 h 459"/>
                <a:gd name="T24" fmla="*/ 536 w 571"/>
                <a:gd name="T25" fmla="*/ 24 h 459"/>
                <a:gd name="T26" fmla="*/ 512 w 571"/>
                <a:gd name="T27" fmla="*/ 27 h 459"/>
                <a:gd name="T28" fmla="*/ 482 w 571"/>
                <a:gd name="T29" fmla="*/ 32 h 459"/>
                <a:gd name="T30" fmla="*/ 449 w 571"/>
                <a:gd name="T31" fmla="*/ 40 h 459"/>
                <a:gd name="T32" fmla="*/ 414 w 571"/>
                <a:gd name="T33" fmla="*/ 51 h 459"/>
                <a:gd name="T34" fmla="*/ 377 w 571"/>
                <a:gd name="T35" fmla="*/ 64 h 459"/>
                <a:gd name="T36" fmla="*/ 339 w 571"/>
                <a:gd name="T37" fmla="*/ 83 h 459"/>
                <a:gd name="T38" fmla="*/ 303 w 571"/>
                <a:gd name="T39" fmla="*/ 107 h 459"/>
                <a:gd name="T40" fmla="*/ 267 w 571"/>
                <a:gd name="T41" fmla="*/ 136 h 459"/>
                <a:gd name="T42" fmla="*/ 235 w 571"/>
                <a:gd name="T43" fmla="*/ 170 h 459"/>
                <a:gd name="T44" fmla="*/ 212 w 571"/>
                <a:gd name="T45" fmla="*/ 199 h 459"/>
                <a:gd name="T46" fmla="*/ 194 w 571"/>
                <a:gd name="T47" fmla="*/ 229 h 459"/>
                <a:gd name="T48" fmla="*/ 176 w 571"/>
                <a:gd name="T49" fmla="*/ 260 h 459"/>
                <a:gd name="T50" fmla="*/ 160 w 571"/>
                <a:gd name="T51" fmla="*/ 293 h 459"/>
                <a:gd name="T52" fmla="*/ 147 w 571"/>
                <a:gd name="T53" fmla="*/ 324 h 459"/>
                <a:gd name="T54" fmla="*/ 135 w 571"/>
                <a:gd name="T55" fmla="*/ 354 h 459"/>
                <a:gd name="T56" fmla="*/ 125 w 571"/>
                <a:gd name="T57" fmla="*/ 383 h 459"/>
                <a:gd name="T58" fmla="*/ 116 w 571"/>
                <a:gd name="T59" fmla="*/ 408 h 459"/>
                <a:gd name="T60" fmla="*/ 110 w 571"/>
                <a:gd name="T61" fmla="*/ 429 h 459"/>
                <a:gd name="T62" fmla="*/ 105 w 571"/>
                <a:gd name="T63" fmla="*/ 445 h 459"/>
                <a:gd name="T64" fmla="*/ 102 w 571"/>
                <a:gd name="T65" fmla="*/ 455 h 459"/>
                <a:gd name="T66" fmla="*/ 101 w 571"/>
                <a:gd name="T67" fmla="*/ 459 h 459"/>
                <a:gd name="T68" fmla="*/ 99 w 571"/>
                <a:gd name="T69" fmla="*/ 456 h 459"/>
                <a:gd name="T70" fmla="*/ 92 w 571"/>
                <a:gd name="T71" fmla="*/ 450 h 459"/>
                <a:gd name="T72" fmla="*/ 82 w 571"/>
                <a:gd name="T73" fmla="*/ 438 h 459"/>
                <a:gd name="T74" fmla="*/ 70 w 571"/>
                <a:gd name="T75" fmla="*/ 424 h 459"/>
                <a:gd name="T76" fmla="*/ 57 w 571"/>
                <a:gd name="T77" fmla="*/ 405 h 459"/>
                <a:gd name="T78" fmla="*/ 42 w 571"/>
                <a:gd name="T79" fmla="*/ 383 h 459"/>
                <a:gd name="T80" fmla="*/ 29 w 571"/>
                <a:gd name="T81" fmla="*/ 358 h 459"/>
                <a:gd name="T82" fmla="*/ 16 w 571"/>
                <a:gd name="T83" fmla="*/ 331 h 459"/>
                <a:gd name="T84" fmla="*/ 7 w 571"/>
                <a:gd name="T85" fmla="*/ 301 h 459"/>
                <a:gd name="T86" fmla="*/ 2 w 571"/>
                <a:gd name="T87" fmla="*/ 269 h 459"/>
                <a:gd name="T88" fmla="*/ 0 w 571"/>
                <a:gd name="T89" fmla="*/ 237 h 459"/>
                <a:gd name="T90" fmla="*/ 4 w 571"/>
                <a:gd name="T91" fmla="*/ 203 h 459"/>
                <a:gd name="T92" fmla="*/ 15 w 571"/>
                <a:gd name="T93" fmla="*/ 167 h 459"/>
                <a:gd name="T94" fmla="*/ 33 w 571"/>
                <a:gd name="T95" fmla="*/ 131 h 459"/>
                <a:gd name="T96" fmla="*/ 54 w 571"/>
                <a:gd name="T97" fmla="*/ 100 h 459"/>
                <a:gd name="T98" fmla="*/ 80 w 571"/>
                <a:gd name="T99" fmla="*/ 76 h 459"/>
                <a:gd name="T100" fmla="*/ 110 w 571"/>
                <a:gd name="T101" fmla="*/ 55 h 459"/>
                <a:gd name="T102" fmla="*/ 143 w 571"/>
                <a:gd name="T103" fmla="*/ 38 h 459"/>
                <a:gd name="T104" fmla="*/ 178 w 571"/>
                <a:gd name="T105" fmla="*/ 24 h 459"/>
                <a:gd name="T106" fmla="*/ 215 w 571"/>
                <a:gd name="T107" fmla="*/ 14 h 459"/>
                <a:gd name="T108" fmla="*/ 253 w 571"/>
                <a:gd name="T109" fmla="*/ 6 h 459"/>
                <a:gd name="T110" fmla="*/ 291 w 571"/>
                <a:gd name="T111" fmla="*/ 2 h 459"/>
                <a:gd name="T112" fmla="*/ 330 w 571"/>
                <a:gd name="T113" fmla="*/ 0 h 459"/>
                <a:gd name="T114" fmla="*/ 367 w 571"/>
                <a:gd name="T115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459">
                  <a:moveTo>
                    <a:pt x="367" y="0"/>
                  </a:moveTo>
                  <a:lnTo>
                    <a:pt x="404" y="1"/>
                  </a:lnTo>
                  <a:lnTo>
                    <a:pt x="438" y="4"/>
                  </a:lnTo>
                  <a:lnTo>
                    <a:pt x="470" y="6"/>
                  </a:lnTo>
                  <a:lnTo>
                    <a:pt x="498" y="10"/>
                  </a:lnTo>
                  <a:lnTo>
                    <a:pt x="523" y="14"/>
                  </a:lnTo>
                  <a:lnTo>
                    <a:pt x="544" y="18"/>
                  </a:lnTo>
                  <a:lnTo>
                    <a:pt x="558" y="21"/>
                  </a:lnTo>
                  <a:lnTo>
                    <a:pt x="569" y="22"/>
                  </a:lnTo>
                  <a:lnTo>
                    <a:pt x="571" y="23"/>
                  </a:lnTo>
                  <a:lnTo>
                    <a:pt x="567" y="23"/>
                  </a:lnTo>
                  <a:lnTo>
                    <a:pt x="555" y="23"/>
                  </a:lnTo>
                  <a:lnTo>
                    <a:pt x="536" y="24"/>
                  </a:lnTo>
                  <a:lnTo>
                    <a:pt x="512" y="27"/>
                  </a:lnTo>
                  <a:lnTo>
                    <a:pt x="482" y="32"/>
                  </a:lnTo>
                  <a:lnTo>
                    <a:pt x="449" y="40"/>
                  </a:lnTo>
                  <a:lnTo>
                    <a:pt x="414" y="51"/>
                  </a:lnTo>
                  <a:lnTo>
                    <a:pt x="377" y="64"/>
                  </a:lnTo>
                  <a:lnTo>
                    <a:pt x="339" y="83"/>
                  </a:lnTo>
                  <a:lnTo>
                    <a:pt x="303" y="107"/>
                  </a:lnTo>
                  <a:lnTo>
                    <a:pt x="267" y="136"/>
                  </a:lnTo>
                  <a:lnTo>
                    <a:pt x="235" y="170"/>
                  </a:lnTo>
                  <a:lnTo>
                    <a:pt x="212" y="199"/>
                  </a:lnTo>
                  <a:lnTo>
                    <a:pt x="194" y="229"/>
                  </a:lnTo>
                  <a:lnTo>
                    <a:pt x="176" y="260"/>
                  </a:lnTo>
                  <a:lnTo>
                    <a:pt x="160" y="293"/>
                  </a:lnTo>
                  <a:lnTo>
                    <a:pt x="147" y="324"/>
                  </a:lnTo>
                  <a:lnTo>
                    <a:pt x="135" y="354"/>
                  </a:lnTo>
                  <a:lnTo>
                    <a:pt x="125" y="383"/>
                  </a:lnTo>
                  <a:lnTo>
                    <a:pt x="116" y="408"/>
                  </a:lnTo>
                  <a:lnTo>
                    <a:pt x="110" y="429"/>
                  </a:lnTo>
                  <a:lnTo>
                    <a:pt x="105" y="445"/>
                  </a:lnTo>
                  <a:lnTo>
                    <a:pt x="102" y="455"/>
                  </a:lnTo>
                  <a:lnTo>
                    <a:pt x="101" y="459"/>
                  </a:lnTo>
                  <a:lnTo>
                    <a:pt x="99" y="456"/>
                  </a:lnTo>
                  <a:lnTo>
                    <a:pt x="92" y="450"/>
                  </a:lnTo>
                  <a:lnTo>
                    <a:pt x="82" y="438"/>
                  </a:lnTo>
                  <a:lnTo>
                    <a:pt x="70" y="424"/>
                  </a:lnTo>
                  <a:lnTo>
                    <a:pt x="57" y="405"/>
                  </a:lnTo>
                  <a:lnTo>
                    <a:pt x="42" y="383"/>
                  </a:lnTo>
                  <a:lnTo>
                    <a:pt x="29" y="358"/>
                  </a:lnTo>
                  <a:lnTo>
                    <a:pt x="16" y="331"/>
                  </a:lnTo>
                  <a:lnTo>
                    <a:pt x="7" y="301"/>
                  </a:lnTo>
                  <a:lnTo>
                    <a:pt x="2" y="269"/>
                  </a:lnTo>
                  <a:lnTo>
                    <a:pt x="0" y="237"/>
                  </a:lnTo>
                  <a:lnTo>
                    <a:pt x="4" y="203"/>
                  </a:lnTo>
                  <a:lnTo>
                    <a:pt x="15" y="167"/>
                  </a:lnTo>
                  <a:lnTo>
                    <a:pt x="33" y="131"/>
                  </a:lnTo>
                  <a:lnTo>
                    <a:pt x="54" y="100"/>
                  </a:lnTo>
                  <a:lnTo>
                    <a:pt x="80" y="76"/>
                  </a:lnTo>
                  <a:lnTo>
                    <a:pt x="110" y="55"/>
                  </a:lnTo>
                  <a:lnTo>
                    <a:pt x="143" y="38"/>
                  </a:lnTo>
                  <a:lnTo>
                    <a:pt x="178" y="24"/>
                  </a:lnTo>
                  <a:lnTo>
                    <a:pt x="215" y="14"/>
                  </a:lnTo>
                  <a:lnTo>
                    <a:pt x="253" y="6"/>
                  </a:lnTo>
                  <a:lnTo>
                    <a:pt x="291" y="2"/>
                  </a:lnTo>
                  <a:lnTo>
                    <a:pt x="330" y="0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36"/>
            <p:cNvSpPr>
              <a:spLocks/>
            </p:cNvSpPr>
            <p:nvPr/>
          </p:nvSpPr>
          <p:spPr bwMode="auto">
            <a:xfrm>
              <a:off x="7923213" y="452438"/>
              <a:ext cx="889000" cy="769938"/>
            </a:xfrm>
            <a:custGeom>
              <a:avLst/>
              <a:gdLst>
                <a:gd name="T0" fmla="*/ 254 w 560"/>
                <a:gd name="T1" fmla="*/ 0 h 485"/>
                <a:gd name="T2" fmla="*/ 290 w 560"/>
                <a:gd name="T3" fmla="*/ 6 h 485"/>
                <a:gd name="T4" fmla="*/ 326 w 560"/>
                <a:gd name="T5" fmla="*/ 17 h 485"/>
                <a:gd name="T6" fmla="*/ 358 w 560"/>
                <a:gd name="T7" fmla="*/ 34 h 485"/>
                <a:gd name="T8" fmla="*/ 387 w 560"/>
                <a:gd name="T9" fmla="*/ 57 h 485"/>
                <a:gd name="T10" fmla="*/ 413 w 560"/>
                <a:gd name="T11" fmla="*/ 83 h 485"/>
                <a:gd name="T12" fmla="*/ 437 w 560"/>
                <a:gd name="T13" fmla="*/ 112 h 485"/>
                <a:gd name="T14" fmla="*/ 458 w 560"/>
                <a:gd name="T15" fmla="*/ 143 h 485"/>
                <a:gd name="T16" fmla="*/ 478 w 560"/>
                <a:gd name="T17" fmla="*/ 177 h 485"/>
                <a:gd name="T18" fmla="*/ 493 w 560"/>
                <a:gd name="T19" fmla="*/ 212 h 485"/>
                <a:gd name="T20" fmla="*/ 508 w 560"/>
                <a:gd name="T21" fmla="*/ 248 h 485"/>
                <a:gd name="T22" fmla="*/ 519 w 560"/>
                <a:gd name="T23" fmla="*/ 284 h 485"/>
                <a:gd name="T24" fmla="*/ 529 w 560"/>
                <a:gd name="T25" fmla="*/ 318 h 485"/>
                <a:gd name="T26" fmla="*/ 538 w 560"/>
                <a:gd name="T27" fmla="*/ 353 h 485"/>
                <a:gd name="T28" fmla="*/ 544 w 560"/>
                <a:gd name="T29" fmla="*/ 384 h 485"/>
                <a:gd name="T30" fmla="*/ 550 w 560"/>
                <a:gd name="T31" fmla="*/ 411 h 485"/>
                <a:gd name="T32" fmla="*/ 553 w 560"/>
                <a:gd name="T33" fmla="*/ 436 h 485"/>
                <a:gd name="T34" fmla="*/ 556 w 560"/>
                <a:gd name="T35" fmla="*/ 457 h 485"/>
                <a:gd name="T36" fmla="*/ 559 w 560"/>
                <a:gd name="T37" fmla="*/ 472 h 485"/>
                <a:gd name="T38" fmla="*/ 560 w 560"/>
                <a:gd name="T39" fmla="*/ 482 h 485"/>
                <a:gd name="T40" fmla="*/ 560 w 560"/>
                <a:gd name="T41" fmla="*/ 485 h 485"/>
                <a:gd name="T42" fmla="*/ 559 w 560"/>
                <a:gd name="T43" fmla="*/ 482 h 485"/>
                <a:gd name="T44" fmla="*/ 555 w 560"/>
                <a:gd name="T45" fmla="*/ 472 h 485"/>
                <a:gd name="T46" fmla="*/ 550 w 560"/>
                <a:gd name="T47" fmla="*/ 457 h 485"/>
                <a:gd name="T48" fmla="*/ 540 w 560"/>
                <a:gd name="T49" fmla="*/ 438 h 485"/>
                <a:gd name="T50" fmla="*/ 530 w 560"/>
                <a:gd name="T51" fmla="*/ 414 h 485"/>
                <a:gd name="T52" fmla="*/ 515 w 560"/>
                <a:gd name="T53" fmla="*/ 388 h 485"/>
                <a:gd name="T54" fmla="*/ 497 w 560"/>
                <a:gd name="T55" fmla="*/ 360 h 485"/>
                <a:gd name="T56" fmla="*/ 476 w 560"/>
                <a:gd name="T57" fmla="*/ 333 h 485"/>
                <a:gd name="T58" fmla="*/ 451 w 560"/>
                <a:gd name="T59" fmla="*/ 304 h 485"/>
                <a:gd name="T60" fmla="*/ 424 w 560"/>
                <a:gd name="T61" fmla="*/ 277 h 485"/>
                <a:gd name="T62" fmla="*/ 392 w 560"/>
                <a:gd name="T63" fmla="*/ 252 h 485"/>
                <a:gd name="T64" fmla="*/ 356 w 560"/>
                <a:gd name="T65" fmla="*/ 229 h 485"/>
                <a:gd name="T66" fmla="*/ 315 w 560"/>
                <a:gd name="T67" fmla="*/ 210 h 485"/>
                <a:gd name="T68" fmla="*/ 280 w 560"/>
                <a:gd name="T69" fmla="*/ 198 h 485"/>
                <a:gd name="T70" fmla="*/ 242 w 560"/>
                <a:gd name="T71" fmla="*/ 189 h 485"/>
                <a:gd name="T72" fmla="*/ 203 w 560"/>
                <a:gd name="T73" fmla="*/ 181 h 485"/>
                <a:gd name="T74" fmla="*/ 165 w 560"/>
                <a:gd name="T75" fmla="*/ 176 h 485"/>
                <a:gd name="T76" fmla="*/ 127 w 560"/>
                <a:gd name="T77" fmla="*/ 173 h 485"/>
                <a:gd name="T78" fmla="*/ 93 w 560"/>
                <a:gd name="T79" fmla="*/ 172 h 485"/>
                <a:gd name="T80" fmla="*/ 63 w 560"/>
                <a:gd name="T81" fmla="*/ 172 h 485"/>
                <a:gd name="T82" fmla="*/ 36 w 560"/>
                <a:gd name="T83" fmla="*/ 172 h 485"/>
                <a:gd name="T84" fmla="*/ 17 w 560"/>
                <a:gd name="T85" fmla="*/ 172 h 485"/>
                <a:gd name="T86" fmla="*/ 4 w 560"/>
                <a:gd name="T87" fmla="*/ 173 h 485"/>
                <a:gd name="T88" fmla="*/ 0 w 560"/>
                <a:gd name="T89" fmla="*/ 173 h 485"/>
                <a:gd name="T90" fmla="*/ 1 w 560"/>
                <a:gd name="T91" fmla="*/ 171 h 485"/>
                <a:gd name="T92" fmla="*/ 5 w 560"/>
                <a:gd name="T93" fmla="*/ 163 h 485"/>
                <a:gd name="T94" fmla="*/ 11 w 560"/>
                <a:gd name="T95" fmla="*/ 151 h 485"/>
                <a:gd name="T96" fmla="*/ 21 w 560"/>
                <a:gd name="T97" fmla="*/ 137 h 485"/>
                <a:gd name="T98" fmla="*/ 32 w 560"/>
                <a:gd name="T99" fmla="*/ 120 h 485"/>
                <a:gd name="T100" fmla="*/ 47 w 560"/>
                <a:gd name="T101" fmla="*/ 101 h 485"/>
                <a:gd name="T102" fmla="*/ 64 w 560"/>
                <a:gd name="T103" fmla="*/ 82 h 485"/>
                <a:gd name="T104" fmla="*/ 83 w 560"/>
                <a:gd name="T105" fmla="*/ 63 h 485"/>
                <a:gd name="T106" fmla="*/ 106 w 560"/>
                <a:gd name="T107" fmla="*/ 45 h 485"/>
                <a:gd name="T108" fmla="*/ 131 w 560"/>
                <a:gd name="T109" fmla="*/ 29 h 485"/>
                <a:gd name="T110" fmla="*/ 157 w 560"/>
                <a:gd name="T111" fmla="*/ 16 h 485"/>
                <a:gd name="T112" fmla="*/ 187 w 560"/>
                <a:gd name="T113" fmla="*/ 6 h 485"/>
                <a:gd name="T114" fmla="*/ 220 w 560"/>
                <a:gd name="T115" fmla="*/ 0 h 485"/>
                <a:gd name="T116" fmla="*/ 254 w 560"/>
                <a:gd name="T11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0" h="485">
                  <a:moveTo>
                    <a:pt x="254" y="0"/>
                  </a:moveTo>
                  <a:lnTo>
                    <a:pt x="290" y="6"/>
                  </a:lnTo>
                  <a:lnTo>
                    <a:pt x="326" y="17"/>
                  </a:lnTo>
                  <a:lnTo>
                    <a:pt x="358" y="34"/>
                  </a:lnTo>
                  <a:lnTo>
                    <a:pt x="387" y="57"/>
                  </a:lnTo>
                  <a:lnTo>
                    <a:pt x="413" y="83"/>
                  </a:lnTo>
                  <a:lnTo>
                    <a:pt x="437" y="112"/>
                  </a:lnTo>
                  <a:lnTo>
                    <a:pt x="458" y="143"/>
                  </a:lnTo>
                  <a:lnTo>
                    <a:pt x="478" y="177"/>
                  </a:lnTo>
                  <a:lnTo>
                    <a:pt x="493" y="212"/>
                  </a:lnTo>
                  <a:lnTo>
                    <a:pt x="508" y="248"/>
                  </a:lnTo>
                  <a:lnTo>
                    <a:pt x="519" y="284"/>
                  </a:lnTo>
                  <a:lnTo>
                    <a:pt x="529" y="318"/>
                  </a:lnTo>
                  <a:lnTo>
                    <a:pt x="538" y="353"/>
                  </a:lnTo>
                  <a:lnTo>
                    <a:pt x="544" y="384"/>
                  </a:lnTo>
                  <a:lnTo>
                    <a:pt x="550" y="411"/>
                  </a:lnTo>
                  <a:lnTo>
                    <a:pt x="553" y="436"/>
                  </a:lnTo>
                  <a:lnTo>
                    <a:pt x="556" y="457"/>
                  </a:lnTo>
                  <a:lnTo>
                    <a:pt x="559" y="472"/>
                  </a:lnTo>
                  <a:lnTo>
                    <a:pt x="560" y="482"/>
                  </a:lnTo>
                  <a:lnTo>
                    <a:pt x="560" y="485"/>
                  </a:lnTo>
                  <a:lnTo>
                    <a:pt x="559" y="482"/>
                  </a:lnTo>
                  <a:lnTo>
                    <a:pt x="555" y="472"/>
                  </a:lnTo>
                  <a:lnTo>
                    <a:pt x="550" y="457"/>
                  </a:lnTo>
                  <a:lnTo>
                    <a:pt x="540" y="438"/>
                  </a:lnTo>
                  <a:lnTo>
                    <a:pt x="530" y="414"/>
                  </a:lnTo>
                  <a:lnTo>
                    <a:pt x="515" y="388"/>
                  </a:lnTo>
                  <a:lnTo>
                    <a:pt x="497" y="360"/>
                  </a:lnTo>
                  <a:lnTo>
                    <a:pt x="476" y="333"/>
                  </a:lnTo>
                  <a:lnTo>
                    <a:pt x="451" y="304"/>
                  </a:lnTo>
                  <a:lnTo>
                    <a:pt x="424" y="277"/>
                  </a:lnTo>
                  <a:lnTo>
                    <a:pt x="392" y="252"/>
                  </a:lnTo>
                  <a:lnTo>
                    <a:pt x="356" y="229"/>
                  </a:lnTo>
                  <a:lnTo>
                    <a:pt x="315" y="210"/>
                  </a:lnTo>
                  <a:lnTo>
                    <a:pt x="280" y="198"/>
                  </a:lnTo>
                  <a:lnTo>
                    <a:pt x="242" y="189"/>
                  </a:lnTo>
                  <a:lnTo>
                    <a:pt x="203" y="181"/>
                  </a:lnTo>
                  <a:lnTo>
                    <a:pt x="165" y="176"/>
                  </a:lnTo>
                  <a:lnTo>
                    <a:pt x="127" y="173"/>
                  </a:lnTo>
                  <a:lnTo>
                    <a:pt x="93" y="172"/>
                  </a:lnTo>
                  <a:lnTo>
                    <a:pt x="63" y="172"/>
                  </a:lnTo>
                  <a:lnTo>
                    <a:pt x="36" y="172"/>
                  </a:lnTo>
                  <a:lnTo>
                    <a:pt x="17" y="172"/>
                  </a:lnTo>
                  <a:lnTo>
                    <a:pt x="4" y="173"/>
                  </a:lnTo>
                  <a:lnTo>
                    <a:pt x="0" y="173"/>
                  </a:lnTo>
                  <a:lnTo>
                    <a:pt x="1" y="171"/>
                  </a:lnTo>
                  <a:lnTo>
                    <a:pt x="5" y="163"/>
                  </a:lnTo>
                  <a:lnTo>
                    <a:pt x="11" y="151"/>
                  </a:lnTo>
                  <a:lnTo>
                    <a:pt x="21" y="137"/>
                  </a:lnTo>
                  <a:lnTo>
                    <a:pt x="32" y="120"/>
                  </a:lnTo>
                  <a:lnTo>
                    <a:pt x="47" y="101"/>
                  </a:lnTo>
                  <a:lnTo>
                    <a:pt x="64" y="82"/>
                  </a:lnTo>
                  <a:lnTo>
                    <a:pt x="83" y="63"/>
                  </a:lnTo>
                  <a:lnTo>
                    <a:pt x="106" y="45"/>
                  </a:lnTo>
                  <a:lnTo>
                    <a:pt x="131" y="29"/>
                  </a:lnTo>
                  <a:lnTo>
                    <a:pt x="157" y="16"/>
                  </a:lnTo>
                  <a:lnTo>
                    <a:pt x="187" y="6"/>
                  </a:lnTo>
                  <a:lnTo>
                    <a:pt x="220" y="0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37"/>
            <p:cNvSpPr>
              <a:spLocks/>
            </p:cNvSpPr>
            <p:nvPr/>
          </p:nvSpPr>
          <p:spPr bwMode="auto">
            <a:xfrm>
              <a:off x="8569325" y="795338"/>
              <a:ext cx="590550" cy="1000125"/>
            </a:xfrm>
            <a:custGeom>
              <a:avLst/>
              <a:gdLst>
                <a:gd name="T0" fmla="*/ 123 w 372"/>
                <a:gd name="T1" fmla="*/ 0 h 630"/>
                <a:gd name="T2" fmla="*/ 127 w 372"/>
                <a:gd name="T3" fmla="*/ 0 h 630"/>
                <a:gd name="T4" fmla="*/ 135 w 372"/>
                <a:gd name="T5" fmla="*/ 3 h 630"/>
                <a:gd name="T6" fmla="*/ 148 w 372"/>
                <a:gd name="T7" fmla="*/ 6 h 630"/>
                <a:gd name="T8" fmla="*/ 165 w 372"/>
                <a:gd name="T9" fmla="*/ 10 h 630"/>
                <a:gd name="T10" fmla="*/ 184 w 372"/>
                <a:gd name="T11" fmla="*/ 15 h 630"/>
                <a:gd name="T12" fmla="*/ 207 w 372"/>
                <a:gd name="T13" fmla="*/ 23 h 630"/>
                <a:gd name="T14" fmla="*/ 229 w 372"/>
                <a:gd name="T15" fmla="*/ 33 h 630"/>
                <a:gd name="T16" fmla="*/ 254 w 372"/>
                <a:gd name="T17" fmla="*/ 46 h 630"/>
                <a:gd name="T18" fmla="*/ 277 w 372"/>
                <a:gd name="T19" fmla="*/ 62 h 630"/>
                <a:gd name="T20" fmla="*/ 300 w 372"/>
                <a:gd name="T21" fmla="*/ 80 h 630"/>
                <a:gd name="T22" fmla="*/ 322 w 372"/>
                <a:gd name="T23" fmla="*/ 101 h 630"/>
                <a:gd name="T24" fmla="*/ 340 w 372"/>
                <a:gd name="T25" fmla="*/ 127 h 630"/>
                <a:gd name="T26" fmla="*/ 355 w 372"/>
                <a:gd name="T27" fmla="*/ 156 h 630"/>
                <a:gd name="T28" fmla="*/ 366 w 372"/>
                <a:gd name="T29" fmla="*/ 189 h 630"/>
                <a:gd name="T30" fmla="*/ 372 w 372"/>
                <a:gd name="T31" fmla="*/ 226 h 630"/>
                <a:gd name="T32" fmla="*/ 372 w 372"/>
                <a:gd name="T33" fmla="*/ 265 h 630"/>
                <a:gd name="T34" fmla="*/ 365 w 372"/>
                <a:gd name="T35" fmla="*/ 303 h 630"/>
                <a:gd name="T36" fmla="*/ 352 w 372"/>
                <a:gd name="T37" fmla="*/ 339 h 630"/>
                <a:gd name="T38" fmla="*/ 334 w 372"/>
                <a:gd name="T39" fmla="*/ 373 h 630"/>
                <a:gd name="T40" fmla="*/ 310 w 372"/>
                <a:gd name="T41" fmla="*/ 406 h 630"/>
                <a:gd name="T42" fmla="*/ 284 w 372"/>
                <a:gd name="T43" fmla="*/ 438 h 630"/>
                <a:gd name="T44" fmla="*/ 255 w 372"/>
                <a:gd name="T45" fmla="*/ 466 h 630"/>
                <a:gd name="T46" fmla="*/ 225 w 372"/>
                <a:gd name="T47" fmla="*/ 493 h 630"/>
                <a:gd name="T48" fmla="*/ 194 w 372"/>
                <a:gd name="T49" fmla="*/ 517 h 630"/>
                <a:gd name="T50" fmla="*/ 161 w 372"/>
                <a:gd name="T51" fmla="*/ 540 h 630"/>
                <a:gd name="T52" fmla="*/ 131 w 372"/>
                <a:gd name="T53" fmla="*/ 561 h 630"/>
                <a:gd name="T54" fmla="*/ 101 w 372"/>
                <a:gd name="T55" fmla="*/ 578 h 630"/>
                <a:gd name="T56" fmla="*/ 73 w 372"/>
                <a:gd name="T57" fmla="*/ 593 h 630"/>
                <a:gd name="T58" fmla="*/ 48 w 372"/>
                <a:gd name="T59" fmla="*/ 606 h 630"/>
                <a:gd name="T60" fmla="*/ 29 w 372"/>
                <a:gd name="T61" fmla="*/ 617 h 630"/>
                <a:gd name="T62" fmla="*/ 13 w 372"/>
                <a:gd name="T63" fmla="*/ 624 h 630"/>
                <a:gd name="T64" fmla="*/ 2 w 372"/>
                <a:gd name="T65" fmla="*/ 627 h 630"/>
                <a:gd name="T66" fmla="*/ 0 w 372"/>
                <a:gd name="T67" fmla="*/ 630 h 630"/>
                <a:gd name="T68" fmla="*/ 2 w 372"/>
                <a:gd name="T69" fmla="*/ 627 h 630"/>
                <a:gd name="T70" fmla="*/ 10 w 372"/>
                <a:gd name="T71" fmla="*/ 621 h 630"/>
                <a:gd name="T72" fmla="*/ 23 w 372"/>
                <a:gd name="T73" fmla="*/ 610 h 630"/>
                <a:gd name="T74" fmla="*/ 39 w 372"/>
                <a:gd name="T75" fmla="*/ 597 h 630"/>
                <a:gd name="T76" fmla="*/ 57 w 372"/>
                <a:gd name="T77" fmla="*/ 579 h 630"/>
                <a:gd name="T78" fmla="*/ 77 w 372"/>
                <a:gd name="T79" fmla="*/ 557 h 630"/>
                <a:gd name="T80" fmla="*/ 98 w 372"/>
                <a:gd name="T81" fmla="*/ 532 h 630"/>
                <a:gd name="T82" fmla="*/ 119 w 372"/>
                <a:gd name="T83" fmla="*/ 503 h 630"/>
                <a:gd name="T84" fmla="*/ 139 w 372"/>
                <a:gd name="T85" fmla="*/ 472 h 630"/>
                <a:gd name="T86" fmla="*/ 156 w 372"/>
                <a:gd name="T87" fmla="*/ 436 h 630"/>
                <a:gd name="T88" fmla="*/ 170 w 372"/>
                <a:gd name="T89" fmla="*/ 398 h 630"/>
                <a:gd name="T90" fmla="*/ 180 w 372"/>
                <a:gd name="T91" fmla="*/ 356 h 630"/>
                <a:gd name="T92" fmla="*/ 186 w 372"/>
                <a:gd name="T93" fmla="*/ 312 h 630"/>
                <a:gd name="T94" fmla="*/ 186 w 372"/>
                <a:gd name="T95" fmla="*/ 278 h 630"/>
                <a:gd name="T96" fmla="*/ 184 w 372"/>
                <a:gd name="T97" fmla="*/ 241 h 630"/>
                <a:gd name="T98" fmla="*/ 179 w 372"/>
                <a:gd name="T99" fmla="*/ 206 h 630"/>
                <a:gd name="T100" fmla="*/ 174 w 372"/>
                <a:gd name="T101" fmla="*/ 171 h 630"/>
                <a:gd name="T102" fmla="*/ 166 w 372"/>
                <a:gd name="T103" fmla="*/ 137 h 630"/>
                <a:gd name="T104" fmla="*/ 158 w 372"/>
                <a:gd name="T105" fmla="*/ 105 h 630"/>
                <a:gd name="T106" fmla="*/ 149 w 372"/>
                <a:gd name="T107" fmla="*/ 76 h 630"/>
                <a:gd name="T108" fmla="*/ 141 w 372"/>
                <a:gd name="T109" fmla="*/ 51 h 630"/>
                <a:gd name="T110" fmla="*/ 135 w 372"/>
                <a:gd name="T111" fmla="*/ 30 h 630"/>
                <a:gd name="T112" fmla="*/ 128 w 372"/>
                <a:gd name="T113" fmla="*/ 15 h 630"/>
                <a:gd name="T114" fmla="*/ 124 w 372"/>
                <a:gd name="T115" fmla="*/ 4 h 630"/>
                <a:gd name="T116" fmla="*/ 123 w 372"/>
                <a:gd name="T117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2" h="630">
                  <a:moveTo>
                    <a:pt x="123" y="0"/>
                  </a:moveTo>
                  <a:lnTo>
                    <a:pt x="127" y="0"/>
                  </a:lnTo>
                  <a:lnTo>
                    <a:pt x="135" y="3"/>
                  </a:lnTo>
                  <a:lnTo>
                    <a:pt x="148" y="6"/>
                  </a:lnTo>
                  <a:lnTo>
                    <a:pt x="165" y="10"/>
                  </a:lnTo>
                  <a:lnTo>
                    <a:pt x="184" y="15"/>
                  </a:lnTo>
                  <a:lnTo>
                    <a:pt x="207" y="23"/>
                  </a:lnTo>
                  <a:lnTo>
                    <a:pt x="229" y="33"/>
                  </a:lnTo>
                  <a:lnTo>
                    <a:pt x="254" y="46"/>
                  </a:lnTo>
                  <a:lnTo>
                    <a:pt x="277" y="62"/>
                  </a:lnTo>
                  <a:lnTo>
                    <a:pt x="300" y="80"/>
                  </a:lnTo>
                  <a:lnTo>
                    <a:pt x="322" y="101"/>
                  </a:lnTo>
                  <a:lnTo>
                    <a:pt x="340" y="127"/>
                  </a:lnTo>
                  <a:lnTo>
                    <a:pt x="355" y="156"/>
                  </a:lnTo>
                  <a:lnTo>
                    <a:pt x="366" y="189"/>
                  </a:lnTo>
                  <a:lnTo>
                    <a:pt x="372" y="226"/>
                  </a:lnTo>
                  <a:lnTo>
                    <a:pt x="372" y="265"/>
                  </a:lnTo>
                  <a:lnTo>
                    <a:pt x="365" y="303"/>
                  </a:lnTo>
                  <a:lnTo>
                    <a:pt x="352" y="339"/>
                  </a:lnTo>
                  <a:lnTo>
                    <a:pt x="334" y="373"/>
                  </a:lnTo>
                  <a:lnTo>
                    <a:pt x="310" y="406"/>
                  </a:lnTo>
                  <a:lnTo>
                    <a:pt x="284" y="438"/>
                  </a:lnTo>
                  <a:lnTo>
                    <a:pt x="255" y="466"/>
                  </a:lnTo>
                  <a:lnTo>
                    <a:pt x="225" y="493"/>
                  </a:lnTo>
                  <a:lnTo>
                    <a:pt x="194" y="517"/>
                  </a:lnTo>
                  <a:lnTo>
                    <a:pt x="161" y="540"/>
                  </a:lnTo>
                  <a:lnTo>
                    <a:pt x="131" y="561"/>
                  </a:lnTo>
                  <a:lnTo>
                    <a:pt x="101" y="578"/>
                  </a:lnTo>
                  <a:lnTo>
                    <a:pt x="73" y="593"/>
                  </a:lnTo>
                  <a:lnTo>
                    <a:pt x="48" y="606"/>
                  </a:lnTo>
                  <a:lnTo>
                    <a:pt x="29" y="617"/>
                  </a:lnTo>
                  <a:lnTo>
                    <a:pt x="13" y="624"/>
                  </a:lnTo>
                  <a:lnTo>
                    <a:pt x="2" y="627"/>
                  </a:lnTo>
                  <a:lnTo>
                    <a:pt x="0" y="630"/>
                  </a:lnTo>
                  <a:lnTo>
                    <a:pt x="2" y="627"/>
                  </a:lnTo>
                  <a:lnTo>
                    <a:pt x="10" y="621"/>
                  </a:lnTo>
                  <a:lnTo>
                    <a:pt x="23" y="610"/>
                  </a:lnTo>
                  <a:lnTo>
                    <a:pt x="39" y="597"/>
                  </a:lnTo>
                  <a:lnTo>
                    <a:pt x="57" y="579"/>
                  </a:lnTo>
                  <a:lnTo>
                    <a:pt x="77" y="557"/>
                  </a:lnTo>
                  <a:lnTo>
                    <a:pt x="98" y="532"/>
                  </a:lnTo>
                  <a:lnTo>
                    <a:pt x="119" y="503"/>
                  </a:lnTo>
                  <a:lnTo>
                    <a:pt x="139" y="472"/>
                  </a:lnTo>
                  <a:lnTo>
                    <a:pt x="156" y="436"/>
                  </a:lnTo>
                  <a:lnTo>
                    <a:pt x="170" y="398"/>
                  </a:lnTo>
                  <a:lnTo>
                    <a:pt x="180" y="356"/>
                  </a:lnTo>
                  <a:lnTo>
                    <a:pt x="186" y="312"/>
                  </a:lnTo>
                  <a:lnTo>
                    <a:pt x="186" y="278"/>
                  </a:lnTo>
                  <a:lnTo>
                    <a:pt x="184" y="241"/>
                  </a:lnTo>
                  <a:lnTo>
                    <a:pt x="179" y="206"/>
                  </a:lnTo>
                  <a:lnTo>
                    <a:pt x="174" y="171"/>
                  </a:lnTo>
                  <a:lnTo>
                    <a:pt x="166" y="137"/>
                  </a:lnTo>
                  <a:lnTo>
                    <a:pt x="158" y="105"/>
                  </a:lnTo>
                  <a:lnTo>
                    <a:pt x="149" y="76"/>
                  </a:lnTo>
                  <a:lnTo>
                    <a:pt x="141" y="51"/>
                  </a:lnTo>
                  <a:lnTo>
                    <a:pt x="135" y="30"/>
                  </a:lnTo>
                  <a:lnTo>
                    <a:pt x="128" y="15"/>
                  </a:lnTo>
                  <a:lnTo>
                    <a:pt x="124" y="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38"/>
            <p:cNvSpPr>
              <a:spLocks/>
            </p:cNvSpPr>
            <p:nvPr/>
          </p:nvSpPr>
          <p:spPr bwMode="auto">
            <a:xfrm>
              <a:off x="7950200" y="1619251"/>
              <a:ext cx="1017588" cy="511175"/>
            </a:xfrm>
            <a:custGeom>
              <a:avLst/>
              <a:gdLst>
                <a:gd name="T0" fmla="*/ 636 w 641"/>
                <a:gd name="T1" fmla="*/ 0 h 322"/>
                <a:gd name="T2" fmla="*/ 636 w 641"/>
                <a:gd name="T3" fmla="*/ 2 h 322"/>
                <a:gd name="T4" fmla="*/ 637 w 641"/>
                <a:gd name="T5" fmla="*/ 12 h 322"/>
                <a:gd name="T6" fmla="*/ 639 w 641"/>
                <a:gd name="T7" fmla="*/ 25 h 322"/>
                <a:gd name="T8" fmla="*/ 640 w 641"/>
                <a:gd name="T9" fmla="*/ 42 h 322"/>
                <a:gd name="T10" fmla="*/ 641 w 641"/>
                <a:gd name="T11" fmla="*/ 63 h 322"/>
                <a:gd name="T12" fmla="*/ 640 w 641"/>
                <a:gd name="T13" fmla="*/ 85 h 322"/>
                <a:gd name="T14" fmla="*/ 637 w 641"/>
                <a:gd name="T15" fmla="*/ 111 h 322"/>
                <a:gd name="T16" fmla="*/ 633 w 641"/>
                <a:gd name="T17" fmla="*/ 137 h 322"/>
                <a:gd name="T18" fmla="*/ 625 w 641"/>
                <a:gd name="T19" fmla="*/ 165 h 322"/>
                <a:gd name="T20" fmla="*/ 615 w 641"/>
                <a:gd name="T21" fmla="*/ 192 h 322"/>
                <a:gd name="T22" fmla="*/ 601 w 641"/>
                <a:gd name="T23" fmla="*/ 220 h 322"/>
                <a:gd name="T24" fmla="*/ 582 w 641"/>
                <a:gd name="T25" fmla="*/ 245 h 322"/>
                <a:gd name="T26" fmla="*/ 560 w 641"/>
                <a:gd name="T27" fmla="*/ 268 h 322"/>
                <a:gd name="T28" fmla="*/ 531 w 641"/>
                <a:gd name="T29" fmla="*/ 289 h 322"/>
                <a:gd name="T30" fmla="*/ 498 w 641"/>
                <a:gd name="T31" fmla="*/ 306 h 322"/>
                <a:gd name="T32" fmla="*/ 463 w 641"/>
                <a:gd name="T33" fmla="*/ 317 h 322"/>
                <a:gd name="T34" fmla="*/ 426 w 641"/>
                <a:gd name="T35" fmla="*/ 322 h 322"/>
                <a:gd name="T36" fmla="*/ 390 w 641"/>
                <a:gd name="T37" fmla="*/ 322 h 322"/>
                <a:gd name="T38" fmla="*/ 354 w 641"/>
                <a:gd name="T39" fmla="*/ 317 h 322"/>
                <a:gd name="T40" fmla="*/ 318 w 641"/>
                <a:gd name="T41" fmla="*/ 306 h 322"/>
                <a:gd name="T42" fmla="*/ 282 w 641"/>
                <a:gd name="T43" fmla="*/ 293 h 322"/>
                <a:gd name="T44" fmla="*/ 247 w 641"/>
                <a:gd name="T45" fmla="*/ 276 h 322"/>
                <a:gd name="T46" fmla="*/ 213 w 641"/>
                <a:gd name="T47" fmla="*/ 258 h 322"/>
                <a:gd name="T48" fmla="*/ 182 w 641"/>
                <a:gd name="T49" fmla="*/ 237 h 322"/>
                <a:gd name="T50" fmla="*/ 150 w 641"/>
                <a:gd name="T51" fmla="*/ 214 h 322"/>
                <a:gd name="T52" fmla="*/ 121 w 641"/>
                <a:gd name="T53" fmla="*/ 192 h 322"/>
                <a:gd name="T54" fmla="*/ 95 w 641"/>
                <a:gd name="T55" fmla="*/ 171 h 322"/>
                <a:gd name="T56" fmla="*/ 72 w 641"/>
                <a:gd name="T57" fmla="*/ 149 h 322"/>
                <a:gd name="T58" fmla="*/ 51 w 641"/>
                <a:gd name="T59" fmla="*/ 129 h 322"/>
                <a:gd name="T60" fmla="*/ 32 w 641"/>
                <a:gd name="T61" fmla="*/ 112 h 322"/>
                <a:gd name="T62" fmla="*/ 18 w 641"/>
                <a:gd name="T63" fmla="*/ 97 h 322"/>
                <a:gd name="T64" fmla="*/ 8 w 641"/>
                <a:gd name="T65" fmla="*/ 86 h 322"/>
                <a:gd name="T66" fmla="*/ 1 w 641"/>
                <a:gd name="T67" fmla="*/ 78 h 322"/>
                <a:gd name="T68" fmla="*/ 0 w 641"/>
                <a:gd name="T69" fmla="*/ 76 h 322"/>
                <a:gd name="T70" fmla="*/ 2 w 641"/>
                <a:gd name="T71" fmla="*/ 78 h 322"/>
                <a:gd name="T72" fmla="*/ 9 w 641"/>
                <a:gd name="T73" fmla="*/ 84 h 322"/>
                <a:gd name="T74" fmla="*/ 21 w 641"/>
                <a:gd name="T75" fmla="*/ 90 h 322"/>
                <a:gd name="T76" fmla="*/ 38 w 641"/>
                <a:gd name="T77" fmla="*/ 101 h 322"/>
                <a:gd name="T78" fmla="*/ 57 w 641"/>
                <a:gd name="T79" fmla="*/ 111 h 322"/>
                <a:gd name="T80" fmla="*/ 81 w 641"/>
                <a:gd name="T81" fmla="*/ 123 h 322"/>
                <a:gd name="T82" fmla="*/ 107 w 641"/>
                <a:gd name="T83" fmla="*/ 135 h 322"/>
                <a:gd name="T84" fmla="*/ 137 w 641"/>
                <a:gd name="T85" fmla="*/ 145 h 322"/>
                <a:gd name="T86" fmla="*/ 169 w 641"/>
                <a:gd name="T87" fmla="*/ 154 h 322"/>
                <a:gd name="T88" fmla="*/ 204 w 641"/>
                <a:gd name="T89" fmla="*/ 161 h 322"/>
                <a:gd name="T90" fmla="*/ 241 w 641"/>
                <a:gd name="T91" fmla="*/ 166 h 322"/>
                <a:gd name="T92" fmla="*/ 279 w 641"/>
                <a:gd name="T93" fmla="*/ 166 h 322"/>
                <a:gd name="T94" fmla="*/ 318 w 641"/>
                <a:gd name="T95" fmla="*/ 163 h 322"/>
                <a:gd name="T96" fmla="*/ 358 w 641"/>
                <a:gd name="T97" fmla="*/ 156 h 322"/>
                <a:gd name="T98" fmla="*/ 390 w 641"/>
                <a:gd name="T99" fmla="*/ 146 h 322"/>
                <a:gd name="T100" fmla="*/ 420 w 641"/>
                <a:gd name="T101" fmla="*/ 135 h 322"/>
                <a:gd name="T102" fmla="*/ 451 w 641"/>
                <a:gd name="T103" fmla="*/ 120 h 322"/>
                <a:gd name="T104" fmla="*/ 480 w 641"/>
                <a:gd name="T105" fmla="*/ 105 h 322"/>
                <a:gd name="T106" fmla="*/ 509 w 641"/>
                <a:gd name="T107" fmla="*/ 89 h 322"/>
                <a:gd name="T108" fmla="*/ 535 w 641"/>
                <a:gd name="T109" fmla="*/ 73 h 322"/>
                <a:gd name="T110" fmla="*/ 559 w 641"/>
                <a:gd name="T111" fmla="*/ 56 h 322"/>
                <a:gd name="T112" fmla="*/ 581 w 641"/>
                <a:gd name="T113" fmla="*/ 42 h 322"/>
                <a:gd name="T114" fmla="*/ 599 w 641"/>
                <a:gd name="T115" fmla="*/ 29 h 322"/>
                <a:gd name="T116" fmla="*/ 615 w 641"/>
                <a:gd name="T117" fmla="*/ 17 h 322"/>
                <a:gd name="T118" fmla="*/ 627 w 641"/>
                <a:gd name="T119" fmla="*/ 8 h 322"/>
                <a:gd name="T120" fmla="*/ 633 w 641"/>
                <a:gd name="T121" fmla="*/ 2 h 322"/>
                <a:gd name="T122" fmla="*/ 636 w 641"/>
                <a:gd name="T123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1" h="322">
                  <a:moveTo>
                    <a:pt x="636" y="0"/>
                  </a:moveTo>
                  <a:lnTo>
                    <a:pt x="636" y="2"/>
                  </a:lnTo>
                  <a:lnTo>
                    <a:pt x="637" y="12"/>
                  </a:lnTo>
                  <a:lnTo>
                    <a:pt x="639" y="25"/>
                  </a:lnTo>
                  <a:lnTo>
                    <a:pt x="640" y="42"/>
                  </a:lnTo>
                  <a:lnTo>
                    <a:pt x="641" y="63"/>
                  </a:lnTo>
                  <a:lnTo>
                    <a:pt x="640" y="85"/>
                  </a:lnTo>
                  <a:lnTo>
                    <a:pt x="637" y="111"/>
                  </a:lnTo>
                  <a:lnTo>
                    <a:pt x="633" y="137"/>
                  </a:lnTo>
                  <a:lnTo>
                    <a:pt x="625" y="165"/>
                  </a:lnTo>
                  <a:lnTo>
                    <a:pt x="615" y="192"/>
                  </a:lnTo>
                  <a:lnTo>
                    <a:pt x="601" y="220"/>
                  </a:lnTo>
                  <a:lnTo>
                    <a:pt x="582" y="245"/>
                  </a:lnTo>
                  <a:lnTo>
                    <a:pt x="560" y="268"/>
                  </a:lnTo>
                  <a:lnTo>
                    <a:pt x="531" y="289"/>
                  </a:lnTo>
                  <a:lnTo>
                    <a:pt x="498" y="306"/>
                  </a:lnTo>
                  <a:lnTo>
                    <a:pt x="463" y="317"/>
                  </a:lnTo>
                  <a:lnTo>
                    <a:pt x="426" y="322"/>
                  </a:lnTo>
                  <a:lnTo>
                    <a:pt x="390" y="322"/>
                  </a:lnTo>
                  <a:lnTo>
                    <a:pt x="354" y="317"/>
                  </a:lnTo>
                  <a:lnTo>
                    <a:pt x="318" y="306"/>
                  </a:lnTo>
                  <a:lnTo>
                    <a:pt x="282" y="293"/>
                  </a:lnTo>
                  <a:lnTo>
                    <a:pt x="247" y="276"/>
                  </a:lnTo>
                  <a:lnTo>
                    <a:pt x="213" y="258"/>
                  </a:lnTo>
                  <a:lnTo>
                    <a:pt x="182" y="237"/>
                  </a:lnTo>
                  <a:lnTo>
                    <a:pt x="150" y="214"/>
                  </a:lnTo>
                  <a:lnTo>
                    <a:pt x="121" y="192"/>
                  </a:lnTo>
                  <a:lnTo>
                    <a:pt x="95" y="171"/>
                  </a:lnTo>
                  <a:lnTo>
                    <a:pt x="72" y="149"/>
                  </a:lnTo>
                  <a:lnTo>
                    <a:pt x="51" y="129"/>
                  </a:lnTo>
                  <a:lnTo>
                    <a:pt x="32" y="112"/>
                  </a:lnTo>
                  <a:lnTo>
                    <a:pt x="18" y="97"/>
                  </a:lnTo>
                  <a:lnTo>
                    <a:pt x="8" y="86"/>
                  </a:lnTo>
                  <a:lnTo>
                    <a:pt x="1" y="78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9" y="84"/>
                  </a:lnTo>
                  <a:lnTo>
                    <a:pt x="21" y="90"/>
                  </a:lnTo>
                  <a:lnTo>
                    <a:pt x="38" y="101"/>
                  </a:lnTo>
                  <a:lnTo>
                    <a:pt x="57" y="111"/>
                  </a:lnTo>
                  <a:lnTo>
                    <a:pt x="81" y="123"/>
                  </a:lnTo>
                  <a:lnTo>
                    <a:pt x="107" y="135"/>
                  </a:lnTo>
                  <a:lnTo>
                    <a:pt x="137" y="145"/>
                  </a:lnTo>
                  <a:lnTo>
                    <a:pt x="169" y="154"/>
                  </a:lnTo>
                  <a:lnTo>
                    <a:pt x="204" y="161"/>
                  </a:lnTo>
                  <a:lnTo>
                    <a:pt x="241" y="166"/>
                  </a:lnTo>
                  <a:lnTo>
                    <a:pt x="279" y="166"/>
                  </a:lnTo>
                  <a:lnTo>
                    <a:pt x="318" y="163"/>
                  </a:lnTo>
                  <a:lnTo>
                    <a:pt x="358" y="156"/>
                  </a:lnTo>
                  <a:lnTo>
                    <a:pt x="390" y="146"/>
                  </a:lnTo>
                  <a:lnTo>
                    <a:pt x="420" y="135"/>
                  </a:lnTo>
                  <a:lnTo>
                    <a:pt x="451" y="120"/>
                  </a:lnTo>
                  <a:lnTo>
                    <a:pt x="480" y="105"/>
                  </a:lnTo>
                  <a:lnTo>
                    <a:pt x="509" y="89"/>
                  </a:lnTo>
                  <a:lnTo>
                    <a:pt x="535" y="73"/>
                  </a:lnTo>
                  <a:lnTo>
                    <a:pt x="559" y="56"/>
                  </a:lnTo>
                  <a:lnTo>
                    <a:pt x="581" y="42"/>
                  </a:lnTo>
                  <a:lnTo>
                    <a:pt x="599" y="29"/>
                  </a:lnTo>
                  <a:lnTo>
                    <a:pt x="615" y="17"/>
                  </a:lnTo>
                  <a:lnTo>
                    <a:pt x="627" y="8"/>
                  </a:lnTo>
                  <a:lnTo>
                    <a:pt x="633" y="2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39"/>
            <p:cNvSpPr>
              <a:spLocks/>
            </p:cNvSpPr>
            <p:nvPr/>
          </p:nvSpPr>
          <p:spPr bwMode="auto">
            <a:xfrm>
              <a:off x="7616825" y="1135063"/>
              <a:ext cx="619125" cy="987425"/>
            </a:xfrm>
            <a:custGeom>
              <a:avLst/>
              <a:gdLst>
                <a:gd name="T0" fmla="*/ 122 w 390"/>
                <a:gd name="T1" fmla="*/ 0 h 622"/>
                <a:gd name="T2" fmla="*/ 121 w 390"/>
                <a:gd name="T3" fmla="*/ 2 h 622"/>
                <a:gd name="T4" fmla="*/ 118 w 390"/>
                <a:gd name="T5" fmla="*/ 13 h 622"/>
                <a:gd name="T6" fmla="*/ 113 w 390"/>
                <a:gd name="T7" fmla="*/ 29 h 622"/>
                <a:gd name="T8" fmla="*/ 109 w 390"/>
                <a:gd name="T9" fmla="*/ 50 h 622"/>
                <a:gd name="T10" fmla="*/ 105 w 390"/>
                <a:gd name="T11" fmla="*/ 74 h 622"/>
                <a:gd name="T12" fmla="*/ 101 w 390"/>
                <a:gd name="T13" fmla="*/ 104 h 622"/>
                <a:gd name="T14" fmla="*/ 98 w 390"/>
                <a:gd name="T15" fmla="*/ 137 h 622"/>
                <a:gd name="T16" fmla="*/ 100 w 390"/>
                <a:gd name="T17" fmla="*/ 173 h 622"/>
                <a:gd name="T18" fmla="*/ 102 w 390"/>
                <a:gd name="T19" fmla="*/ 209 h 622"/>
                <a:gd name="T20" fmla="*/ 109 w 390"/>
                <a:gd name="T21" fmla="*/ 248 h 622"/>
                <a:gd name="T22" fmla="*/ 119 w 390"/>
                <a:gd name="T23" fmla="*/ 288 h 622"/>
                <a:gd name="T24" fmla="*/ 135 w 390"/>
                <a:gd name="T25" fmla="*/ 327 h 622"/>
                <a:gd name="T26" fmla="*/ 157 w 390"/>
                <a:gd name="T27" fmla="*/ 365 h 622"/>
                <a:gd name="T28" fmla="*/ 176 w 390"/>
                <a:gd name="T29" fmla="*/ 392 h 622"/>
                <a:gd name="T30" fmla="*/ 197 w 390"/>
                <a:gd name="T31" fmla="*/ 417 h 622"/>
                <a:gd name="T32" fmla="*/ 219 w 390"/>
                <a:gd name="T33" fmla="*/ 442 h 622"/>
                <a:gd name="T34" fmla="*/ 242 w 390"/>
                <a:gd name="T35" fmla="*/ 466 h 622"/>
                <a:gd name="T36" fmla="*/ 266 w 390"/>
                <a:gd name="T37" fmla="*/ 488 h 622"/>
                <a:gd name="T38" fmla="*/ 291 w 390"/>
                <a:gd name="T39" fmla="*/ 508 h 622"/>
                <a:gd name="T40" fmla="*/ 313 w 390"/>
                <a:gd name="T41" fmla="*/ 526 h 622"/>
                <a:gd name="T42" fmla="*/ 334 w 390"/>
                <a:gd name="T43" fmla="*/ 542 h 622"/>
                <a:gd name="T44" fmla="*/ 352 w 390"/>
                <a:gd name="T45" fmla="*/ 555 h 622"/>
                <a:gd name="T46" fmla="*/ 368 w 390"/>
                <a:gd name="T47" fmla="*/ 567 h 622"/>
                <a:gd name="T48" fmla="*/ 380 w 390"/>
                <a:gd name="T49" fmla="*/ 574 h 622"/>
                <a:gd name="T50" fmla="*/ 388 w 390"/>
                <a:gd name="T51" fmla="*/ 580 h 622"/>
                <a:gd name="T52" fmla="*/ 390 w 390"/>
                <a:gd name="T53" fmla="*/ 581 h 622"/>
                <a:gd name="T54" fmla="*/ 388 w 390"/>
                <a:gd name="T55" fmla="*/ 582 h 622"/>
                <a:gd name="T56" fmla="*/ 379 w 390"/>
                <a:gd name="T57" fmla="*/ 588 h 622"/>
                <a:gd name="T58" fmla="*/ 365 w 390"/>
                <a:gd name="T59" fmla="*/ 593 h 622"/>
                <a:gd name="T60" fmla="*/ 347 w 390"/>
                <a:gd name="T61" fmla="*/ 601 h 622"/>
                <a:gd name="T62" fmla="*/ 325 w 390"/>
                <a:gd name="T63" fmla="*/ 607 h 622"/>
                <a:gd name="T64" fmla="*/ 300 w 390"/>
                <a:gd name="T65" fmla="*/ 614 h 622"/>
                <a:gd name="T66" fmla="*/ 273 w 390"/>
                <a:gd name="T67" fmla="*/ 619 h 622"/>
                <a:gd name="T68" fmla="*/ 242 w 390"/>
                <a:gd name="T69" fmla="*/ 622 h 622"/>
                <a:gd name="T70" fmla="*/ 212 w 390"/>
                <a:gd name="T71" fmla="*/ 622 h 622"/>
                <a:gd name="T72" fmla="*/ 180 w 390"/>
                <a:gd name="T73" fmla="*/ 618 h 622"/>
                <a:gd name="T74" fmla="*/ 148 w 390"/>
                <a:gd name="T75" fmla="*/ 608 h 622"/>
                <a:gd name="T76" fmla="*/ 117 w 390"/>
                <a:gd name="T77" fmla="*/ 594 h 622"/>
                <a:gd name="T78" fmla="*/ 87 w 390"/>
                <a:gd name="T79" fmla="*/ 573 h 622"/>
                <a:gd name="T80" fmla="*/ 58 w 390"/>
                <a:gd name="T81" fmla="*/ 546 h 622"/>
                <a:gd name="T82" fmla="*/ 36 w 390"/>
                <a:gd name="T83" fmla="*/ 516 h 622"/>
                <a:gd name="T84" fmla="*/ 20 w 390"/>
                <a:gd name="T85" fmla="*/ 482 h 622"/>
                <a:gd name="T86" fmla="*/ 8 w 390"/>
                <a:gd name="T87" fmla="*/ 447 h 622"/>
                <a:gd name="T88" fmla="*/ 3 w 390"/>
                <a:gd name="T89" fmla="*/ 411 h 622"/>
                <a:gd name="T90" fmla="*/ 0 w 390"/>
                <a:gd name="T91" fmla="*/ 373 h 622"/>
                <a:gd name="T92" fmla="*/ 3 w 390"/>
                <a:gd name="T93" fmla="*/ 335 h 622"/>
                <a:gd name="T94" fmla="*/ 8 w 390"/>
                <a:gd name="T95" fmla="*/ 297 h 622"/>
                <a:gd name="T96" fmla="*/ 15 w 390"/>
                <a:gd name="T97" fmla="*/ 259 h 622"/>
                <a:gd name="T98" fmla="*/ 25 w 390"/>
                <a:gd name="T99" fmla="*/ 222 h 622"/>
                <a:gd name="T100" fmla="*/ 36 w 390"/>
                <a:gd name="T101" fmla="*/ 186 h 622"/>
                <a:gd name="T102" fmla="*/ 49 w 390"/>
                <a:gd name="T103" fmla="*/ 152 h 622"/>
                <a:gd name="T104" fmla="*/ 62 w 390"/>
                <a:gd name="T105" fmla="*/ 120 h 622"/>
                <a:gd name="T106" fmla="*/ 74 w 390"/>
                <a:gd name="T107" fmla="*/ 91 h 622"/>
                <a:gd name="T108" fmla="*/ 87 w 390"/>
                <a:gd name="T109" fmla="*/ 65 h 622"/>
                <a:gd name="T110" fmla="*/ 97 w 390"/>
                <a:gd name="T111" fmla="*/ 43 h 622"/>
                <a:gd name="T112" fmla="*/ 108 w 390"/>
                <a:gd name="T113" fmla="*/ 25 h 622"/>
                <a:gd name="T114" fmla="*/ 115 w 390"/>
                <a:gd name="T115" fmla="*/ 10 h 622"/>
                <a:gd name="T116" fmla="*/ 119 w 390"/>
                <a:gd name="T117" fmla="*/ 2 h 622"/>
                <a:gd name="T118" fmla="*/ 122 w 390"/>
                <a:gd name="T119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0" h="622">
                  <a:moveTo>
                    <a:pt x="122" y="0"/>
                  </a:moveTo>
                  <a:lnTo>
                    <a:pt x="121" y="2"/>
                  </a:lnTo>
                  <a:lnTo>
                    <a:pt x="118" y="13"/>
                  </a:lnTo>
                  <a:lnTo>
                    <a:pt x="113" y="29"/>
                  </a:lnTo>
                  <a:lnTo>
                    <a:pt x="109" y="50"/>
                  </a:lnTo>
                  <a:lnTo>
                    <a:pt x="105" y="74"/>
                  </a:lnTo>
                  <a:lnTo>
                    <a:pt x="101" y="104"/>
                  </a:lnTo>
                  <a:lnTo>
                    <a:pt x="98" y="137"/>
                  </a:lnTo>
                  <a:lnTo>
                    <a:pt x="100" y="173"/>
                  </a:lnTo>
                  <a:lnTo>
                    <a:pt x="102" y="209"/>
                  </a:lnTo>
                  <a:lnTo>
                    <a:pt x="109" y="248"/>
                  </a:lnTo>
                  <a:lnTo>
                    <a:pt x="119" y="288"/>
                  </a:lnTo>
                  <a:lnTo>
                    <a:pt x="135" y="327"/>
                  </a:lnTo>
                  <a:lnTo>
                    <a:pt x="157" y="365"/>
                  </a:lnTo>
                  <a:lnTo>
                    <a:pt x="176" y="392"/>
                  </a:lnTo>
                  <a:lnTo>
                    <a:pt x="197" y="417"/>
                  </a:lnTo>
                  <a:lnTo>
                    <a:pt x="219" y="442"/>
                  </a:lnTo>
                  <a:lnTo>
                    <a:pt x="242" y="466"/>
                  </a:lnTo>
                  <a:lnTo>
                    <a:pt x="266" y="488"/>
                  </a:lnTo>
                  <a:lnTo>
                    <a:pt x="291" y="508"/>
                  </a:lnTo>
                  <a:lnTo>
                    <a:pt x="313" y="526"/>
                  </a:lnTo>
                  <a:lnTo>
                    <a:pt x="334" y="542"/>
                  </a:lnTo>
                  <a:lnTo>
                    <a:pt x="352" y="555"/>
                  </a:lnTo>
                  <a:lnTo>
                    <a:pt x="368" y="567"/>
                  </a:lnTo>
                  <a:lnTo>
                    <a:pt x="380" y="574"/>
                  </a:lnTo>
                  <a:lnTo>
                    <a:pt x="388" y="580"/>
                  </a:lnTo>
                  <a:lnTo>
                    <a:pt x="390" y="581"/>
                  </a:lnTo>
                  <a:lnTo>
                    <a:pt x="388" y="582"/>
                  </a:lnTo>
                  <a:lnTo>
                    <a:pt x="379" y="588"/>
                  </a:lnTo>
                  <a:lnTo>
                    <a:pt x="365" y="593"/>
                  </a:lnTo>
                  <a:lnTo>
                    <a:pt x="347" y="601"/>
                  </a:lnTo>
                  <a:lnTo>
                    <a:pt x="325" y="607"/>
                  </a:lnTo>
                  <a:lnTo>
                    <a:pt x="300" y="614"/>
                  </a:lnTo>
                  <a:lnTo>
                    <a:pt x="273" y="619"/>
                  </a:lnTo>
                  <a:lnTo>
                    <a:pt x="242" y="622"/>
                  </a:lnTo>
                  <a:lnTo>
                    <a:pt x="212" y="622"/>
                  </a:lnTo>
                  <a:lnTo>
                    <a:pt x="180" y="618"/>
                  </a:lnTo>
                  <a:lnTo>
                    <a:pt x="148" y="608"/>
                  </a:lnTo>
                  <a:lnTo>
                    <a:pt x="117" y="594"/>
                  </a:lnTo>
                  <a:lnTo>
                    <a:pt x="87" y="573"/>
                  </a:lnTo>
                  <a:lnTo>
                    <a:pt x="58" y="546"/>
                  </a:lnTo>
                  <a:lnTo>
                    <a:pt x="36" y="516"/>
                  </a:lnTo>
                  <a:lnTo>
                    <a:pt x="20" y="482"/>
                  </a:lnTo>
                  <a:lnTo>
                    <a:pt x="8" y="447"/>
                  </a:lnTo>
                  <a:lnTo>
                    <a:pt x="3" y="411"/>
                  </a:lnTo>
                  <a:lnTo>
                    <a:pt x="0" y="373"/>
                  </a:lnTo>
                  <a:lnTo>
                    <a:pt x="3" y="335"/>
                  </a:lnTo>
                  <a:lnTo>
                    <a:pt x="8" y="297"/>
                  </a:lnTo>
                  <a:lnTo>
                    <a:pt x="15" y="259"/>
                  </a:lnTo>
                  <a:lnTo>
                    <a:pt x="25" y="222"/>
                  </a:lnTo>
                  <a:lnTo>
                    <a:pt x="36" y="186"/>
                  </a:lnTo>
                  <a:lnTo>
                    <a:pt x="49" y="152"/>
                  </a:lnTo>
                  <a:lnTo>
                    <a:pt x="62" y="120"/>
                  </a:lnTo>
                  <a:lnTo>
                    <a:pt x="74" y="91"/>
                  </a:lnTo>
                  <a:lnTo>
                    <a:pt x="87" y="65"/>
                  </a:lnTo>
                  <a:lnTo>
                    <a:pt x="97" y="43"/>
                  </a:lnTo>
                  <a:lnTo>
                    <a:pt x="108" y="25"/>
                  </a:lnTo>
                  <a:lnTo>
                    <a:pt x="115" y="10"/>
                  </a:lnTo>
                  <a:lnTo>
                    <a:pt x="119" y="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8118"/>
            <a:ext cx="3048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708" y="3093893"/>
            <a:ext cx="3048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1" y="5193180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31" y="2815547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77" y="4993615"/>
            <a:ext cx="304800" cy="30480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30" name="TextBox 29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429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271625" y="425518"/>
            <a:ext cx="5246542" cy="6006963"/>
            <a:chOff x="3800476" y="809626"/>
            <a:chExt cx="4578350" cy="5241925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119813" y="4664076"/>
              <a:ext cx="946150" cy="547688"/>
            </a:xfrm>
            <a:custGeom>
              <a:avLst/>
              <a:gdLst>
                <a:gd name="T0" fmla="*/ 518 w 596"/>
                <a:gd name="T1" fmla="*/ 345 h 345"/>
                <a:gd name="T2" fmla="*/ 0 w 596"/>
                <a:gd name="T3" fmla="*/ 343 h 345"/>
                <a:gd name="T4" fmla="*/ 33 w 596"/>
                <a:gd name="T5" fmla="*/ 0 h 345"/>
                <a:gd name="T6" fmla="*/ 596 w 596"/>
                <a:gd name="T7" fmla="*/ 18 h 345"/>
                <a:gd name="T8" fmla="*/ 518 w 596"/>
                <a:gd name="T9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345">
                  <a:moveTo>
                    <a:pt x="518" y="345"/>
                  </a:moveTo>
                  <a:lnTo>
                    <a:pt x="0" y="343"/>
                  </a:lnTo>
                  <a:lnTo>
                    <a:pt x="33" y="0"/>
                  </a:lnTo>
                  <a:lnTo>
                    <a:pt x="596" y="18"/>
                  </a:lnTo>
                  <a:lnTo>
                    <a:pt x="518" y="34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560888" y="4119563"/>
              <a:ext cx="915988" cy="930275"/>
            </a:xfrm>
            <a:custGeom>
              <a:avLst/>
              <a:gdLst>
                <a:gd name="T0" fmla="*/ 255 w 577"/>
                <a:gd name="T1" fmla="*/ 586 h 586"/>
                <a:gd name="T2" fmla="*/ 0 w 577"/>
                <a:gd name="T3" fmla="*/ 135 h 586"/>
                <a:gd name="T4" fmla="*/ 317 w 577"/>
                <a:gd name="T5" fmla="*/ 0 h 586"/>
                <a:gd name="T6" fmla="*/ 577 w 577"/>
                <a:gd name="T7" fmla="*/ 492 h 586"/>
                <a:gd name="T8" fmla="*/ 255 w 577"/>
                <a:gd name="T9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586">
                  <a:moveTo>
                    <a:pt x="255" y="586"/>
                  </a:moveTo>
                  <a:lnTo>
                    <a:pt x="0" y="135"/>
                  </a:lnTo>
                  <a:lnTo>
                    <a:pt x="317" y="0"/>
                  </a:lnTo>
                  <a:lnTo>
                    <a:pt x="577" y="492"/>
                  </a:lnTo>
                  <a:lnTo>
                    <a:pt x="255" y="5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125913" y="2559051"/>
              <a:ext cx="862013" cy="1077913"/>
            </a:xfrm>
            <a:custGeom>
              <a:avLst/>
              <a:gdLst>
                <a:gd name="T0" fmla="*/ 0 w 543"/>
                <a:gd name="T1" fmla="*/ 448 h 679"/>
                <a:gd name="T2" fmla="*/ 262 w 543"/>
                <a:gd name="T3" fmla="*/ 0 h 679"/>
                <a:gd name="T4" fmla="*/ 543 w 543"/>
                <a:gd name="T5" fmla="*/ 201 h 679"/>
                <a:gd name="T6" fmla="*/ 244 w 543"/>
                <a:gd name="T7" fmla="*/ 679 h 679"/>
                <a:gd name="T8" fmla="*/ 0 w 543"/>
                <a:gd name="T9" fmla="*/ 448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679">
                  <a:moveTo>
                    <a:pt x="0" y="448"/>
                  </a:moveTo>
                  <a:lnTo>
                    <a:pt x="262" y="0"/>
                  </a:lnTo>
                  <a:lnTo>
                    <a:pt x="543" y="201"/>
                  </a:lnTo>
                  <a:lnTo>
                    <a:pt x="244" y="679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124451" y="1647826"/>
              <a:ext cx="946150" cy="547688"/>
            </a:xfrm>
            <a:custGeom>
              <a:avLst/>
              <a:gdLst>
                <a:gd name="T0" fmla="*/ 79 w 596"/>
                <a:gd name="T1" fmla="*/ 0 h 345"/>
                <a:gd name="T2" fmla="*/ 596 w 596"/>
                <a:gd name="T3" fmla="*/ 2 h 345"/>
                <a:gd name="T4" fmla="*/ 561 w 596"/>
                <a:gd name="T5" fmla="*/ 345 h 345"/>
                <a:gd name="T6" fmla="*/ 0 w 596"/>
                <a:gd name="T7" fmla="*/ 326 h 345"/>
                <a:gd name="T8" fmla="*/ 79 w 596"/>
                <a:gd name="T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345">
                  <a:moveTo>
                    <a:pt x="79" y="0"/>
                  </a:moveTo>
                  <a:lnTo>
                    <a:pt x="596" y="2"/>
                  </a:lnTo>
                  <a:lnTo>
                    <a:pt x="561" y="345"/>
                  </a:lnTo>
                  <a:lnTo>
                    <a:pt x="0" y="32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02426" y="1804988"/>
              <a:ext cx="919163" cy="941388"/>
            </a:xfrm>
            <a:custGeom>
              <a:avLst/>
              <a:gdLst>
                <a:gd name="T0" fmla="*/ 321 w 579"/>
                <a:gd name="T1" fmla="*/ 0 h 593"/>
                <a:gd name="T2" fmla="*/ 579 w 579"/>
                <a:gd name="T3" fmla="*/ 450 h 593"/>
                <a:gd name="T4" fmla="*/ 266 w 579"/>
                <a:gd name="T5" fmla="*/ 593 h 593"/>
                <a:gd name="T6" fmla="*/ 0 w 579"/>
                <a:gd name="T7" fmla="*/ 96 h 593"/>
                <a:gd name="T8" fmla="*/ 321 w 579"/>
                <a:gd name="T9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593">
                  <a:moveTo>
                    <a:pt x="321" y="0"/>
                  </a:moveTo>
                  <a:lnTo>
                    <a:pt x="579" y="450"/>
                  </a:lnTo>
                  <a:lnTo>
                    <a:pt x="266" y="593"/>
                  </a:lnTo>
                  <a:lnTo>
                    <a:pt x="0" y="96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202488" y="3221038"/>
              <a:ext cx="858838" cy="1077913"/>
            </a:xfrm>
            <a:custGeom>
              <a:avLst/>
              <a:gdLst>
                <a:gd name="T0" fmla="*/ 541 w 541"/>
                <a:gd name="T1" fmla="*/ 231 h 679"/>
                <a:gd name="T2" fmla="*/ 279 w 541"/>
                <a:gd name="T3" fmla="*/ 679 h 679"/>
                <a:gd name="T4" fmla="*/ 0 w 541"/>
                <a:gd name="T5" fmla="*/ 477 h 679"/>
                <a:gd name="T6" fmla="*/ 297 w 541"/>
                <a:gd name="T7" fmla="*/ 0 h 679"/>
                <a:gd name="T8" fmla="*/ 541 w 541"/>
                <a:gd name="T9" fmla="*/ 23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679">
                  <a:moveTo>
                    <a:pt x="541" y="231"/>
                  </a:moveTo>
                  <a:lnTo>
                    <a:pt x="279" y="679"/>
                  </a:lnTo>
                  <a:lnTo>
                    <a:pt x="0" y="477"/>
                  </a:lnTo>
                  <a:lnTo>
                    <a:pt x="297" y="0"/>
                  </a:lnTo>
                  <a:lnTo>
                    <a:pt x="541" y="23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064126" y="4119563"/>
              <a:ext cx="1881188" cy="1931988"/>
            </a:xfrm>
            <a:custGeom>
              <a:avLst/>
              <a:gdLst>
                <a:gd name="T0" fmla="*/ 1185 w 1185"/>
                <a:gd name="T1" fmla="*/ 688 h 1217"/>
                <a:gd name="T2" fmla="*/ 631 w 1185"/>
                <a:gd name="T3" fmla="*/ 1217 h 1217"/>
                <a:gd name="T4" fmla="*/ 0 w 1185"/>
                <a:gd name="T5" fmla="*/ 0 h 1217"/>
                <a:gd name="T6" fmla="*/ 1185 w 1185"/>
                <a:gd name="T7" fmla="*/ 688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5" h="1217">
                  <a:moveTo>
                    <a:pt x="1185" y="688"/>
                  </a:moveTo>
                  <a:lnTo>
                    <a:pt x="631" y="1217"/>
                  </a:lnTo>
                  <a:lnTo>
                    <a:pt x="0" y="0"/>
                  </a:lnTo>
                  <a:lnTo>
                    <a:pt x="1185" y="68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800476" y="2874963"/>
              <a:ext cx="1185863" cy="2176463"/>
            </a:xfrm>
            <a:custGeom>
              <a:avLst/>
              <a:gdLst>
                <a:gd name="T0" fmla="*/ 734 w 747"/>
                <a:gd name="T1" fmla="*/ 1371 h 1371"/>
                <a:gd name="T2" fmla="*/ 0 w 747"/>
                <a:gd name="T3" fmla="*/ 1151 h 1371"/>
                <a:gd name="T4" fmla="*/ 747 w 747"/>
                <a:gd name="T5" fmla="*/ 0 h 1371"/>
                <a:gd name="T6" fmla="*/ 734 w 747"/>
                <a:gd name="T7" fmla="*/ 1371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7" h="1371">
                  <a:moveTo>
                    <a:pt x="734" y="1371"/>
                  </a:moveTo>
                  <a:lnTo>
                    <a:pt x="0" y="1151"/>
                  </a:lnTo>
                  <a:lnTo>
                    <a:pt x="747" y="0"/>
                  </a:lnTo>
                  <a:lnTo>
                    <a:pt x="734" y="137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841751" y="2089151"/>
              <a:ext cx="2173288" cy="1181100"/>
            </a:xfrm>
            <a:custGeom>
              <a:avLst/>
              <a:gdLst>
                <a:gd name="T0" fmla="*/ 179 w 1369"/>
                <a:gd name="T1" fmla="*/ 744 h 744"/>
                <a:gd name="T2" fmla="*/ 0 w 1369"/>
                <a:gd name="T3" fmla="*/ 0 h 744"/>
                <a:gd name="T4" fmla="*/ 1369 w 1369"/>
                <a:gd name="T5" fmla="*/ 67 h 744"/>
                <a:gd name="T6" fmla="*/ 179 w 1369"/>
                <a:gd name="T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744">
                  <a:moveTo>
                    <a:pt x="179" y="744"/>
                  </a:moveTo>
                  <a:lnTo>
                    <a:pt x="0" y="0"/>
                  </a:lnTo>
                  <a:lnTo>
                    <a:pt x="1369" y="67"/>
                  </a:lnTo>
                  <a:lnTo>
                    <a:pt x="179" y="74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246688" y="809626"/>
              <a:ext cx="1878013" cy="1935163"/>
            </a:xfrm>
            <a:custGeom>
              <a:avLst/>
              <a:gdLst>
                <a:gd name="T0" fmla="*/ 0 w 1183"/>
                <a:gd name="T1" fmla="*/ 527 h 1219"/>
                <a:gd name="T2" fmla="*/ 555 w 1183"/>
                <a:gd name="T3" fmla="*/ 0 h 1219"/>
                <a:gd name="T4" fmla="*/ 1183 w 1183"/>
                <a:gd name="T5" fmla="*/ 1219 h 1219"/>
                <a:gd name="T6" fmla="*/ 0 w 1183"/>
                <a:gd name="T7" fmla="*/ 527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3" h="1219">
                  <a:moveTo>
                    <a:pt x="0" y="527"/>
                  </a:moveTo>
                  <a:lnTo>
                    <a:pt x="555" y="0"/>
                  </a:lnTo>
                  <a:lnTo>
                    <a:pt x="1183" y="1219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7202488" y="1804988"/>
              <a:ext cx="1176338" cy="2173288"/>
            </a:xfrm>
            <a:custGeom>
              <a:avLst/>
              <a:gdLst>
                <a:gd name="T0" fmla="*/ 7 w 741"/>
                <a:gd name="T1" fmla="*/ 0 h 1369"/>
                <a:gd name="T2" fmla="*/ 741 w 741"/>
                <a:gd name="T3" fmla="*/ 215 h 1369"/>
                <a:gd name="T4" fmla="*/ 0 w 741"/>
                <a:gd name="T5" fmla="*/ 1369 h 1369"/>
                <a:gd name="T6" fmla="*/ 7 w 741"/>
                <a:gd name="T7" fmla="*/ 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1" h="1369">
                  <a:moveTo>
                    <a:pt x="7" y="0"/>
                  </a:moveTo>
                  <a:lnTo>
                    <a:pt x="741" y="215"/>
                  </a:lnTo>
                  <a:lnTo>
                    <a:pt x="0" y="136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6172201" y="3587751"/>
              <a:ext cx="2174875" cy="1181100"/>
            </a:xfrm>
            <a:custGeom>
              <a:avLst/>
              <a:gdLst>
                <a:gd name="T0" fmla="*/ 1190 w 1370"/>
                <a:gd name="T1" fmla="*/ 0 h 744"/>
                <a:gd name="T2" fmla="*/ 1370 w 1370"/>
                <a:gd name="T3" fmla="*/ 744 h 744"/>
                <a:gd name="T4" fmla="*/ 0 w 1370"/>
                <a:gd name="T5" fmla="*/ 680 h 744"/>
                <a:gd name="T6" fmla="*/ 1190 w 1370"/>
                <a:gd name="T7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0" h="744">
                  <a:moveTo>
                    <a:pt x="1190" y="0"/>
                  </a:moveTo>
                  <a:lnTo>
                    <a:pt x="1370" y="744"/>
                  </a:lnTo>
                  <a:lnTo>
                    <a:pt x="0" y="680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499256" y="218936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9257" y="185560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3930" y="1855605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1" y="2068965"/>
            <a:ext cx="304800" cy="304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499256" y="317742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99257" y="284366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3930" y="2843662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99256" y="416600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99257" y="383223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3930" y="3832238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9256" y="515159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99257" y="481783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73930" y="481783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1" y="3057022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90" y="4045598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90" y="5048663"/>
            <a:ext cx="304800" cy="3048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569756" y="920088"/>
            <a:ext cx="63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1.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01271" y="2024424"/>
            <a:ext cx="63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2.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43115" y="4092132"/>
            <a:ext cx="63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3.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00042" y="5085410"/>
            <a:ext cx="63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4.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90862" y="4073069"/>
            <a:ext cx="63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5.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21457" y="2041943"/>
            <a:ext cx="63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6.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44" name="TextBox 43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27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30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18886" y="432426"/>
            <a:ext cx="4578351" cy="6425574"/>
            <a:chOff x="2736850" y="949324"/>
            <a:chExt cx="4210051" cy="5908676"/>
          </a:xfrm>
        </p:grpSpPr>
        <p:sp>
          <p:nvSpPr>
            <p:cNvPr id="8" name="Freeform 265"/>
            <p:cNvSpPr>
              <a:spLocks/>
            </p:cNvSpPr>
            <p:nvPr/>
          </p:nvSpPr>
          <p:spPr bwMode="auto">
            <a:xfrm>
              <a:off x="3398837" y="5078412"/>
              <a:ext cx="3040063" cy="776288"/>
            </a:xfrm>
            <a:custGeom>
              <a:avLst/>
              <a:gdLst>
                <a:gd name="T0" fmla="*/ 1013 w 1915"/>
                <a:gd name="T1" fmla="*/ 0 h 489"/>
                <a:gd name="T2" fmla="*/ 1013 w 1915"/>
                <a:gd name="T3" fmla="*/ 33 h 489"/>
                <a:gd name="T4" fmla="*/ 1004 w 1915"/>
                <a:gd name="T5" fmla="*/ 63 h 489"/>
                <a:gd name="T6" fmla="*/ 992 w 1915"/>
                <a:gd name="T7" fmla="*/ 82 h 489"/>
                <a:gd name="T8" fmla="*/ 978 w 1915"/>
                <a:gd name="T9" fmla="*/ 113 h 489"/>
                <a:gd name="T10" fmla="*/ 977 w 1915"/>
                <a:gd name="T11" fmla="*/ 130 h 489"/>
                <a:gd name="T12" fmla="*/ 990 w 1915"/>
                <a:gd name="T13" fmla="*/ 169 h 489"/>
                <a:gd name="T14" fmla="*/ 1023 w 1915"/>
                <a:gd name="T15" fmla="*/ 198 h 489"/>
                <a:gd name="T16" fmla="*/ 1068 w 1915"/>
                <a:gd name="T17" fmla="*/ 209 h 489"/>
                <a:gd name="T18" fmla="*/ 1119 w 1915"/>
                <a:gd name="T19" fmla="*/ 194 h 489"/>
                <a:gd name="T20" fmla="*/ 1152 w 1915"/>
                <a:gd name="T21" fmla="*/ 159 h 489"/>
                <a:gd name="T22" fmla="*/ 1159 w 1915"/>
                <a:gd name="T23" fmla="*/ 135 h 489"/>
                <a:gd name="T24" fmla="*/ 1157 w 1915"/>
                <a:gd name="T25" fmla="*/ 114 h 489"/>
                <a:gd name="T26" fmla="*/ 1144 w 1915"/>
                <a:gd name="T27" fmla="*/ 82 h 489"/>
                <a:gd name="T28" fmla="*/ 1131 w 1915"/>
                <a:gd name="T29" fmla="*/ 61 h 489"/>
                <a:gd name="T30" fmla="*/ 1122 w 1915"/>
                <a:gd name="T31" fmla="*/ 33 h 489"/>
                <a:gd name="T32" fmla="*/ 1915 w 1915"/>
                <a:gd name="T33" fmla="*/ 0 h 489"/>
                <a:gd name="T34" fmla="*/ 1900 w 1915"/>
                <a:gd name="T35" fmla="*/ 70 h 489"/>
                <a:gd name="T36" fmla="*/ 1866 w 1915"/>
                <a:gd name="T37" fmla="*/ 143 h 489"/>
                <a:gd name="T38" fmla="*/ 1820 w 1915"/>
                <a:gd name="T39" fmla="*/ 199 h 489"/>
                <a:gd name="T40" fmla="*/ 1767 w 1915"/>
                <a:gd name="T41" fmla="*/ 226 h 489"/>
                <a:gd name="T42" fmla="*/ 1705 w 1915"/>
                <a:gd name="T43" fmla="*/ 237 h 489"/>
                <a:gd name="T44" fmla="*/ 1634 w 1915"/>
                <a:gd name="T45" fmla="*/ 236 h 489"/>
                <a:gd name="T46" fmla="*/ 1561 w 1915"/>
                <a:gd name="T47" fmla="*/ 228 h 489"/>
                <a:gd name="T48" fmla="*/ 1487 w 1915"/>
                <a:gd name="T49" fmla="*/ 214 h 489"/>
                <a:gd name="T50" fmla="*/ 1419 w 1915"/>
                <a:gd name="T51" fmla="*/ 199 h 489"/>
                <a:gd name="T52" fmla="*/ 1360 w 1915"/>
                <a:gd name="T53" fmla="*/ 186 h 489"/>
                <a:gd name="T54" fmla="*/ 1315 w 1915"/>
                <a:gd name="T55" fmla="*/ 178 h 489"/>
                <a:gd name="T56" fmla="*/ 1286 w 1915"/>
                <a:gd name="T57" fmla="*/ 180 h 489"/>
                <a:gd name="T58" fmla="*/ 1262 w 1915"/>
                <a:gd name="T59" fmla="*/ 203 h 489"/>
                <a:gd name="T60" fmla="*/ 1240 w 1915"/>
                <a:gd name="T61" fmla="*/ 250 h 489"/>
                <a:gd name="T62" fmla="*/ 1220 w 1915"/>
                <a:gd name="T63" fmla="*/ 311 h 489"/>
                <a:gd name="T64" fmla="*/ 1205 w 1915"/>
                <a:gd name="T65" fmla="*/ 374 h 489"/>
                <a:gd name="T66" fmla="*/ 1193 w 1915"/>
                <a:gd name="T67" fmla="*/ 431 h 489"/>
                <a:gd name="T68" fmla="*/ 1186 w 1915"/>
                <a:gd name="T69" fmla="*/ 473 h 489"/>
                <a:gd name="T70" fmla="*/ 1184 w 1915"/>
                <a:gd name="T71" fmla="*/ 489 h 489"/>
                <a:gd name="T72" fmla="*/ 1 w 1915"/>
                <a:gd name="T73" fmla="*/ 214 h 489"/>
                <a:gd name="T74" fmla="*/ 8 w 1915"/>
                <a:gd name="T75" fmla="*/ 188 h 489"/>
                <a:gd name="T76" fmla="*/ 17 w 1915"/>
                <a:gd name="T77" fmla="*/ 139 h 489"/>
                <a:gd name="T78" fmla="*/ 29 w 1915"/>
                <a:gd name="T79" fmla="*/ 75 h 489"/>
                <a:gd name="T80" fmla="*/ 41 w 1915"/>
                <a:gd name="T8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5" h="489">
                  <a:moveTo>
                    <a:pt x="41" y="0"/>
                  </a:moveTo>
                  <a:lnTo>
                    <a:pt x="1013" y="0"/>
                  </a:lnTo>
                  <a:lnTo>
                    <a:pt x="1013" y="33"/>
                  </a:lnTo>
                  <a:lnTo>
                    <a:pt x="1013" y="33"/>
                  </a:lnTo>
                  <a:lnTo>
                    <a:pt x="1008" y="53"/>
                  </a:lnTo>
                  <a:lnTo>
                    <a:pt x="1004" y="63"/>
                  </a:lnTo>
                  <a:lnTo>
                    <a:pt x="999" y="71"/>
                  </a:lnTo>
                  <a:lnTo>
                    <a:pt x="992" y="82"/>
                  </a:lnTo>
                  <a:lnTo>
                    <a:pt x="983" y="96"/>
                  </a:lnTo>
                  <a:lnTo>
                    <a:pt x="978" y="113"/>
                  </a:lnTo>
                  <a:lnTo>
                    <a:pt x="977" y="130"/>
                  </a:lnTo>
                  <a:lnTo>
                    <a:pt x="977" y="130"/>
                  </a:lnTo>
                  <a:lnTo>
                    <a:pt x="981" y="151"/>
                  </a:lnTo>
                  <a:lnTo>
                    <a:pt x="990" y="169"/>
                  </a:lnTo>
                  <a:lnTo>
                    <a:pt x="1004" y="185"/>
                  </a:lnTo>
                  <a:lnTo>
                    <a:pt x="1023" y="198"/>
                  </a:lnTo>
                  <a:lnTo>
                    <a:pt x="1044" y="206"/>
                  </a:lnTo>
                  <a:lnTo>
                    <a:pt x="1068" y="209"/>
                  </a:lnTo>
                  <a:lnTo>
                    <a:pt x="1095" y="205"/>
                  </a:lnTo>
                  <a:lnTo>
                    <a:pt x="1119" y="194"/>
                  </a:lnTo>
                  <a:lnTo>
                    <a:pt x="1138" y="178"/>
                  </a:lnTo>
                  <a:lnTo>
                    <a:pt x="1152" y="159"/>
                  </a:lnTo>
                  <a:lnTo>
                    <a:pt x="1157" y="137"/>
                  </a:lnTo>
                  <a:lnTo>
                    <a:pt x="1159" y="135"/>
                  </a:lnTo>
                  <a:lnTo>
                    <a:pt x="1159" y="134"/>
                  </a:lnTo>
                  <a:lnTo>
                    <a:pt x="1157" y="114"/>
                  </a:lnTo>
                  <a:lnTo>
                    <a:pt x="1153" y="97"/>
                  </a:lnTo>
                  <a:lnTo>
                    <a:pt x="1144" y="82"/>
                  </a:lnTo>
                  <a:lnTo>
                    <a:pt x="1136" y="70"/>
                  </a:lnTo>
                  <a:lnTo>
                    <a:pt x="1131" y="61"/>
                  </a:lnTo>
                  <a:lnTo>
                    <a:pt x="1127" y="50"/>
                  </a:lnTo>
                  <a:lnTo>
                    <a:pt x="1122" y="33"/>
                  </a:lnTo>
                  <a:lnTo>
                    <a:pt x="1122" y="0"/>
                  </a:lnTo>
                  <a:lnTo>
                    <a:pt x="1915" y="0"/>
                  </a:lnTo>
                  <a:lnTo>
                    <a:pt x="1909" y="34"/>
                  </a:lnTo>
                  <a:lnTo>
                    <a:pt x="1900" y="70"/>
                  </a:lnTo>
                  <a:lnTo>
                    <a:pt x="1885" y="105"/>
                  </a:lnTo>
                  <a:lnTo>
                    <a:pt x="1866" y="143"/>
                  </a:lnTo>
                  <a:lnTo>
                    <a:pt x="1839" y="180"/>
                  </a:lnTo>
                  <a:lnTo>
                    <a:pt x="1820" y="199"/>
                  </a:lnTo>
                  <a:lnTo>
                    <a:pt x="1795" y="215"/>
                  </a:lnTo>
                  <a:lnTo>
                    <a:pt x="1767" y="226"/>
                  </a:lnTo>
                  <a:lnTo>
                    <a:pt x="1737" y="233"/>
                  </a:lnTo>
                  <a:lnTo>
                    <a:pt x="1705" y="237"/>
                  </a:lnTo>
                  <a:lnTo>
                    <a:pt x="1671" y="237"/>
                  </a:lnTo>
                  <a:lnTo>
                    <a:pt x="1634" y="236"/>
                  </a:lnTo>
                  <a:lnTo>
                    <a:pt x="1597" y="233"/>
                  </a:lnTo>
                  <a:lnTo>
                    <a:pt x="1561" y="228"/>
                  </a:lnTo>
                  <a:lnTo>
                    <a:pt x="1524" y="222"/>
                  </a:lnTo>
                  <a:lnTo>
                    <a:pt x="1487" y="214"/>
                  </a:lnTo>
                  <a:lnTo>
                    <a:pt x="1453" y="206"/>
                  </a:lnTo>
                  <a:lnTo>
                    <a:pt x="1419" y="199"/>
                  </a:lnTo>
                  <a:lnTo>
                    <a:pt x="1389" y="192"/>
                  </a:lnTo>
                  <a:lnTo>
                    <a:pt x="1360" y="186"/>
                  </a:lnTo>
                  <a:lnTo>
                    <a:pt x="1335" y="181"/>
                  </a:lnTo>
                  <a:lnTo>
                    <a:pt x="1315" y="178"/>
                  </a:lnTo>
                  <a:lnTo>
                    <a:pt x="1297" y="178"/>
                  </a:lnTo>
                  <a:lnTo>
                    <a:pt x="1286" y="180"/>
                  </a:lnTo>
                  <a:lnTo>
                    <a:pt x="1274" y="189"/>
                  </a:lnTo>
                  <a:lnTo>
                    <a:pt x="1262" y="203"/>
                  </a:lnTo>
                  <a:lnTo>
                    <a:pt x="1250" y="224"/>
                  </a:lnTo>
                  <a:lnTo>
                    <a:pt x="1240" y="250"/>
                  </a:lnTo>
                  <a:lnTo>
                    <a:pt x="1229" y="279"/>
                  </a:lnTo>
                  <a:lnTo>
                    <a:pt x="1220" y="311"/>
                  </a:lnTo>
                  <a:lnTo>
                    <a:pt x="1212" y="342"/>
                  </a:lnTo>
                  <a:lnTo>
                    <a:pt x="1205" y="374"/>
                  </a:lnTo>
                  <a:lnTo>
                    <a:pt x="1198" y="404"/>
                  </a:lnTo>
                  <a:lnTo>
                    <a:pt x="1193" y="431"/>
                  </a:lnTo>
                  <a:lnTo>
                    <a:pt x="1189" y="455"/>
                  </a:lnTo>
                  <a:lnTo>
                    <a:pt x="1186" y="473"/>
                  </a:lnTo>
                  <a:lnTo>
                    <a:pt x="1184" y="485"/>
                  </a:lnTo>
                  <a:lnTo>
                    <a:pt x="1184" y="489"/>
                  </a:lnTo>
                  <a:lnTo>
                    <a:pt x="0" y="218"/>
                  </a:lnTo>
                  <a:lnTo>
                    <a:pt x="1" y="214"/>
                  </a:lnTo>
                  <a:lnTo>
                    <a:pt x="4" y="203"/>
                  </a:lnTo>
                  <a:lnTo>
                    <a:pt x="8" y="188"/>
                  </a:lnTo>
                  <a:lnTo>
                    <a:pt x="12" y="165"/>
                  </a:lnTo>
                  <a:lnTo>
                    <a:pt x="17" y="139"/>
                  </a:lnTo>
                  <a:lnTo>
                    <a:pt x="22" y="109"/>
                  </a:lnTo>
                  <a:lnTo>
                    <a:pt x="29" y="75"/>
                  </a:lnTo>
                  <a:lnTo>
                    <a:pt x="36" y="4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66"/>
            <p:cNvSpPr>
              <a:spLocks/>
            </p:cNvSpPr>
            <p:nvPr/>
          </p:nvSpPr>
          <p:spPr bwMode="auto">
            <a:xfrm>
              <a:off x="5568950" y="1830387"/>
              <a:ext cx="1054100" cy="925513"/>
            </a:xfrm>
            <a:custGeom>
              <a:avLst/>
              <a:gdLst>
                <a:gd name="T0" fmla="*/ 0 w 664"/>
                <a:gd name="T1" fmla="*/ 0 h 583"/>
                <a:gd name="T2" fmla="*/ 516 w 664"/>
                <a:gd name="T3" fmla="*/ 0 h 583"/>
                <a:gd name="T4" fmla="*/ 556 w 664"/>
                <a:gd name="T5" fmla="*/ 71 h 583"/>
                <a:gd name="T6" fmla="*/ 590 w 664"/>
                <a:gd name="T7" fmla="*/ 142 h 583"/>
                <a:gd name="T8" fmla="*/ 616 w 664"/>
                <a:gd name="T9" fmla="*/ 212 h 583"/>
                <a:gd name="T10" fmla="*/ 636 w 664"/>
                <a:gd name="T11" fmla="*/ 280 h 583"/>
                <a:gd name="T12" fmla="*/ 649 w 664"/>
                <a:gd name="T13" fmla="*/ 347 h 583"/>
                <a:gd name="T14" fmla="*/ 658 w 664"/>
                <a:gd name="T15" fmla="*/ 411 h 583"/>
                <a:gd name="T16" fmla="*/ 662 w 664"/>
                <a:gd name="T17" fmla="*/ 473 h 583"/>
                <a:gd name="T18" fmla="*/ 664 w 664"/>
                <a:gd name="T19" fmla="*/ 530 h 583"/>
                <a:gd name="T20" fmla="*/ 661 w 664"/>
                <a:gd name="T21" fmla="*/ 583 h 583"/>
                <a:gd name="T22" fmla="*/ 196 w 664"/>
                <a:gd name="T23" fmla="*/ 583 h 583"/>
                <a:gd name="T24" fmla="*/ 196 w 664"/>
                <a:gd name="T25" fmla="*/ 567 h 583"/>
                <a:gd name="T26" fmla="*/ 196 w 664"/>
                <a:gd name="T27" fmla="*/ 567 h 583"/>
                <a:gd name="T28" fmla="*/ 201 w 664"/>
                <a:gd name="T29" fmla="*/ 546 h 583"/>
                <a:gd name="T30" fmla="*/ 207 w 664"/>
                <a:gd name="T31" fmla="*/ 537 h 583"/>
                <a:gd name="T32" fmla="*/ 211 w 664"/>
                <a:gd name="T33" fmla="*/ 529 h 583"/>
                <a:gd name="T34" fmla="*/ 218 w 664"/>
                <a:gd name="T35" fmla="*/ 519 h 583"/>
                <a:gd name="T36" fmla="*/ 226 w 664"/>
                <a:gd name="T37" fmla="*/ 503 h 583"/>
                <a:gd name="T38" fmla="*/ 232 w 664"/>
                <a:gd name="T39" fmla="*/ 487 h 583"/>
                <a:gd name="T40" fmla="*/ 233 w 664"/>
                <a:gd name="T41" fmla="*/ 470 h 583"/>
                <a:gd name="T42" fmla="*/ 233 w 664"/>
                <a:gd name="T43" fmla="*/ 470 h 583"/>
                <a:gd name="T44" fmla="*/ 229 w 664"/>
                <a:gd name="T45" fmla="*/ 449 h 583"/>
                <a:gd name="T46" fmla="*/ 220 w 664"/>
                <a:gd name="T47" fmla="*/ 430 h 583"/>
                <a:gd name="T48" fmla="*/ 207 w 664"/>
                <a:gd name="T49" fmla="*/ 414 h 583"/>
                <a:gd name="T50" fmla="*/ 188 w 664"/>
                <a:gd name="T51" fmla="*/ 402 h 583"/>
                <a:gd name="T52" fmla="*/ 166 w 664"/>
                <a:gd name="T53" fmla="*/ 394 h 583"/>
                <a:gd name="T54" fmla="*/ 143 w 664"/>
                <a:gd name="T55" fmla="*/ 392 h 583"/>
                <a:gd name="T56" fmla="*/ 115 w 664"/>
                <a:gd name="T57" fmla="*/ 396 h 583"/>
                <a:gd name="T58" fmla="*/ 92 w 664"/>
                <a:gd name="T59" fmla="*/ 405 h 583"/>
                <a:gd name="T60" fmla="*/ 72 w 664"/>
                <a:gd name="T61" fmla="*/ 421 h 583"/>
                <a:gd name="T62" fmla="*/ 59 w 664"/>
                <a:gd name="T63" fmla="*/ 440 h 583"/>
                <a:gd name="T64" fmla="*/ 52 w 664"/>
                <a:gd name="T65" fmla="*/ 464 h 583"/>
                <a:gd name="T66" fmla="*/ 52 w 664"/>
                <a:gd name="T67" fmla="*/ 464 h 583"/>
                <a:gd name="T68" fmla="*/ 52 w 664"/>
                <a:gd name="T69" fmla="*/ 464 h 583"/>
                <a:gd name="T70" fmla="*/ 52 w 664"/>
                <a:gd name="T71" fmla="*/ 466 h 583"/>
                <a:gd name="T72" fmla="*/ 52 w 664"/>
                <a:gd name="T73" fmla="*/ 485 h 583"/>
                <a:gd name="T74" fmla="*/ 56 w 664"/>
                <a:gd name="T75" fmla="*/ 503 h 583"/>
                <a:gd name="T76" fmla="*/ 65 w 664"/>
                <a:gd name="T77" fmla="*/ 519 h 583"/>
                <a:gd name="T78" fmla="*/ 73 w 664"/>
                <a:gd name="T79" fmla="*/ 529 h 583"/>
                <a:gd name="T80" fmla="*/ 78 w 664"/>
                <a:gd name="T81" fmla="*/ 538 h 583"/>
                <a:gd name="T82" fmla="*/ 84 w 664"/>
                <a:gd name="T83" fmla="*/ 550 h 583"/>
                <a:gd name="T84" fmla="*/ 88 w 664"/>
                <a:gd name="T85" fmla="*/ 567 h 583"/>
                <a:gd name="T86" fmla="*/ 88 w 664"/>
                <a:gd name="T87" fmla="*/ 583 h 583"/>
                <a:gd name="T88" fmla="*/ 0 w 664"/>
                <a:gd name="T89" fmla="*/ 583 h 583"/>
                <a:gd name="T90" fmla="*/ 0 w 664"/>
                <a:gd name="T91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4" h="583">
                  <a:moveTo>
                    <a:pt x="0" y="0"/>
                  </a:moveTo>
                  <a:lnTo>
                    <a:pt x="516" y="0"/>
                  </a:lnTo>
                  <a:lnTo>
                    <a:pt x="556" y="71"/>
                  </a:lnTo>
                  <a:lnTo>
                    <a:pt x="590" y="142"/>
                  </a:lnTo>
                  <a:lnTo>
                    <a:pt x="616" y="212"/>
                  </a:lnTo>
                  <a:lnTo>
                    <a:pt x="636" y="280"/>
                  </a:lnTo>
                  <a:lnTo>
                    <a:pt x="649" y="347"/>
                  </a:lnTo>
                  <a:lnTo>
                    <a:pt x="658" y="411"/>
                  </a:lnTo>
                  <a:lnTo>
                    <a:pt x="662" y="473"/>
                  </a:lnTo>
                  <a:lnTo>
                    <a:pt x="664" y="530"/>
                  </a:lnTo>
                  <a:lnTo>
                    <a:pt x="661" y="583"/>
                  </a:lnTo>
                  <a:lnTo>
                    <a:pt x="196" y="583"/>
                  </a:lnTo>
                  <a:lnTo>
                    <a:pt x="196" y="567"/>
                  </a:lnTo>
                  <a:lnTo>
                    <a:pt x="196" y="567"/>
                  </a:lnTo>
                  <a:lnTo>
                    <a:pt x="201" y="546"/>
                  </a:lnTo>
                  <a:lnTo>
                    <a:pt x="207" y="537"/>
                  </a:lnTo>
                  <a:lnTo>
                    <a:pt x="211" y="529"/>
                  </a:lnTo>
                  <a:lnTo>
                    <a:pt x="218" y="519"/>
                  </a:lnTo>
                  <a:lnTo>
                    <a:pt x="226" y="503"/>
                  </a:lnTo>
                  <a:lnTo>
                    <a:pt x="232" y="487"/>
                  </a:lnTo>
                  <a:lnTo>
                    <a:pt x="233" y="470"/>
                  </a:lnTo>
                  <a:lnTo>
                    <a:pt x="233" y="470"/>
                  </a:lnTo>
                  <a:lnTo>
                    <a:pt x="229" y="449"/>
                  </a:lnTo>
                  <a:lnTo>
                    <a:pt x="220" y="430"/>
                  </a:lnTo>
                  <a:lnTo>
                    <a:pt x="207" y="414"/>
                  </a:lnTo>
                  <a:lnTo>
                    <a:pt x="188" y="402"/>
                  </a:lnTo>
                  <a:lnTo>
                    <a:pt x="166" y="394"/>
                  </a:lnTo>
                  <a:lnTo>
                    <a:pt x="143" y="392"/>
                  </a:lnTo>
                  <a:lnTo>
                    <a:pt x="115" y="396"/>
                  </a:lnTo>
                  <a:lnTo>
                    <a:pt x="92" y="405"/>
                  </a:lnTo>
                  <a:lnTo>
                    <a:pt x="72" y="421"/>
                  </a:lnTo>
                  <a:lnTo>
                    <a:pt x="59" y="440"/>
                  </a:lnTo>
                  <a:lnTo>
                    <a:pt x="52" y="464"/>
                  </a:lnTo>
                  <a:lnTo>
                    <a:pt x="52" y="464"/>
                  </a:lnTo>
                  <a:lnTo>
                    <a:pt x="52" y="464"/>
                  </a:lnTo>
                  <a:lnTo>
                    <a:pt x="52" y="466"/>
                  </a:lnTo>
                  <a:lnTo>
                    <a:pt x="52" y="485"/>
                  </a:lnTo>
                  <a:lnTo>
                    <a:pt x="56" y="503"/>
                  </a:lnTo>
                  <a:lnTo>
                    <a:pt x="65" y="519"/>
                  </a:lnTo>
                  <a:lnTo>
                    <a:pt x="73" y="529"/>
                  </a:lnTo>
                  <a:lnTo>
                    <a:pt x="78" y="538"/>
                  </a:lnTo>
                  <a:lnTo>
                    <a:pt x="84" y="550"/>
                  </a:lnTo>
                  <a:lnTo>
                    <a:pt x="88" y="567"/>
                  </a:lnTo>
                  <a:lnTo>
                    <a:pt x="88" y="583"/>
                  </a:lnTo>
                  <a:lnTo>
                    <a:pt x="0" y="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7"/>
            <p:cNvSpPr>
              <a:spLocks/>
            </p:cNvSpPr>
            <p:nvPr/>
          </p:nvSpPr>
          <p:spPr bwMode="auto">
            <a:xfrm>
              <a:off x="3868737" y="2913062"/>
              <a:ext cx="1541463" cy="927100"/>
            </a:xfrm>
            <a:custGeom>
              <a:avLst/>
              <a:gdLst>
                <a:gd name="T0" fmla="*/ 0 w 971"/>
                <a:gd name="T1" fmla="*/ 0 h 584"/>
                <a:gd name="T2" fmla="*/ 971 w 971"/>
                <a:gd name="T3" fmla="*/ 0 h 584"/>
                <a:gd name="T4" fmla="*/ 971 w 971"/>
                <a:gd name="T5" fmla="*/ 584 h 584"/>
                <a:gd name="T6" fmla="*/ 196 w 971"/>
                <a:gd name="T7" fmla="*/ 584 h 584"/>
                <a:gd name="T8" fmla="*/ 196 w 971"/>
                <a:gd name="T9" fmla="*/ 555 h 584"/>
                <a:gd name="T10" fmla="*/ 198 w 971"/>
                <a:gd name="T11" fmla="*/ 555 h 584"/>
                <a:gd name="T12" fmla="*/ 203 w 971"/>
                <a:gd name="T13" fmla="*/ 534 h 584"/>
                <a:gd name="T14" fmla="*/ 207 w 971"/>
                <a:gd name="T15" fmla="*/ 525 h 584"/>
                <a:gd name="T16" fmla="*/ 211 w 971"/>
                <a:gd name="T17" fmla="*/ 516 h 584"/>
                <a:gd name="T18" fmla="*/ 219 w 971"/>
                <a:gd name="T19" fmla="*/ 507 h 584"/>
                <a:gd name="T20" fmla="*/ 227 w 971"/>
                <a:gd name="T21" fmla="*/ 491 h 584"/>
                <a:gd name="T22" fmla="*/ 232 w 971"/>
                <a:gd name="T23" fmla="*/ 476 h 584"/>
                <a:gd name="T24" fmla="*/ 233 w 971"/>
                <a:gd name="T25" fmla="*/ 457 h 584"/>
                <a:gd name="T26" fmla="*/ 233 w 971"/>
                <a:gd name="T27" fmla="*/ 457 h 584"/>
                <a:gd name="T28" fmla="*/ 229 w 971"/>
                <a:gd name="T29" fmla="*/ 438 h 584"/>
                <a:gd name="T30" fmla="*/ 220 w 971"/>
                <a:gd name="T31" fmla="*/ 418 h 584"/>
                <a:gd name="T32" fmla="*/ 207 w 971"/>
                <a:gd name="T33" fmla="*/ 402 h 584"/>
                <a:gd name="T34" fmla="*/ 189 w 971"/>
                <a:gd name="T35" fmla="*/ 390 h 584"/>
                <a:gd name="T36" fmla="*/ 166 w 971"/>
                <a:gd name="T37" fmla="*/ 383 h 584"/>
                <a:gd name="T38" fmla="*/ 143 w 971"/>
                <a:gd name="T39" fmla="*/ 380 h 584"/>
                <a:gd name="T40" fmla="*/ 115 w 971"/>
                <a:gd name="T41" fmla="*/ 384 h 584"/>
                <a:gd name="T42" fmla="*/ 92 w 971"/>
                <a:gd name="T43" fmla="*/ 393 h 584"/>
                <a:gd name="T44" fmla="*/ 72 w 971"/>
                <a:gd name="T45" fmla="*/ 409 h 584"/>
                <a:gd name="T46" fmla="*/ 59 w 971"/>
                <a:gd name="T47" fmla="*/ 428 h 584"/>
                <a:gd name="T48" fmla="*/ 52 w 971"/>
                <a:gd name="T49" fmla="*/ 452 h 584"/>
                <a:gd name="T50" fmla="*/ 52 w 971"/>
                <a:gd name="T51" fmla="*/ 452 h 584"/>
                <a:gd name="T52" fmla="*/ 52 w 971"/>
                <a:gd name="T53" fmla="*/ 452 h 584"/>
                <a:gd name="T54" fmla="*/ 52 w 971"/>
                <a:gd name="T55" fmla="*/ 455 h 584"/>
                <a:gd name="T56" fmla="*/ 52 w 971"/>
                <a:gd name="T57" fmla="*/ 473 h 584"/>
                <a:gd name="T58" fmla="*/ 56 w 971"/>
                <a:gd name="T59" fmla="*/ 490 h 584"/>
                <a:gd name="T60" fmla="*/ 67 w 971"/>
                <a:gd name="T61" fmla="*/ 507 h 584"/>
                <a:gd name="T62" fmla="*/ 73 w 971"/>
                <a:gd name="T63" fmla="*/ 517 h 584"/>
                <a:gd name="T64" fmla="*/ 79 w 971"/>
                <a:gd name="T65" fmla="*/ 527 h 584"/>
                <a:gd name="T66" fmla="*/ 84 w 971"/>
                <a:gd name="T67" fmla="*/ 538 h 584"/>
                <a:gd name="T68" fmla="*/ 88 w 971"/>
                <a:gd name="T69" fmla="*/ 555 h 584"/>
                <a:gd name="T70" fmla="*/ 88 w 971"/>
                <a:gd name="T71" fmla="*/ 584 h 584"/>
                <a:gd name="T72" fmla="*/ 0 w 971"/>
                <a:gd name="T73" fmla="*/ 584 h 584"/>
                <a:gd name="T74" fmla="*/ 0 w 971"/>
                <a:gd name="T75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1" h="584">
                  <a:moveTo>
                    <a:pt x="0" y="0"/>
                  </a:moveTo>
                  <a:lnTo>
                    <a:pt x="971" y="0"/>
                  </a:lnTo>
                  <a:lnTo>
                    <a:pt x="971" y="584"/>
                  </a:lnTo>
                  <a:lnTo>
                    <a:pt x="196" y="584"/>
                  </a:lnTo>
                  <a:lnTo>
                    <a:pt x="196" y="555"/>
                  </a:lnTo>
                  <a:lnTo>
                    <a:pt x="198" y="555"/>
                  </a:lnTo>
                  <a:lnTo>
                    <a:pt x="203" y="534"/>
                  </a:lnTo>
                  <a:lnTo>
                    <a:pt x="207" y="525"/>
                  </a:lnTo>
                  <a:lnTo>
                    <a:pt x="211" y="516"/>
                  </a:lnTo>
                  <a:lnTo>
                    <a:pt x="219" y="507"/>
                  </a:lnTo>
                  <a:lnTo>
                    <a:pt x="227" y="491"/>
                  </a:lnTo>
                  <a:lnTo>
                    <a:pt x="232" y="476"/>
                  </a:lnTo>
                  <a:lnTo>
                    <a:pt x="233" y="457"/>
                  </a:lnTo>
                  <a:lnTo>
                    <a:pt x="233" y="457"/>
                  </a:lnTo>
                  <a:lnTo>
                    <a:pt x="229" y="438"/>
                  </a:lnTo>
                  <a:lnTo>
                    <a:pt x="220" y="418"/>
                  </a:lnTo>
                  <a:lnTo>
                    <a:pt x="207" y="402"/>
                  </a:lnTo>
                  <a:lnTo>
                    <a:pt x="189" y="390"/>
                  </a:lnTo>
                  <a:lnTo>
                    <a:pt x="166" y="383"/>
                  </a:lnTo>
                  <a:lnTo>
                    <a:pt x="143" y="380"/>
                  </a:lnTo>
                  <a:lnTo>
                    <a:pt x="115" y="384"/>
                  </a:lnTo>
                  <a:lnTo>
                    <a:pt x="92" y="393"/>
                  </a:lnTo>
                  <a:lnTo>
                    <a:pt x="72" y="409"/>
                  </a:lnTo>
                  <a:lnTo>
                    <a:pt x="59" y="428"/>
                  </a:lnTo>
                  <a:lnTo>
                    <a:pt x="52" y="452"/>
                  </a:lnTo>
                  <a:lnTo>
                    <a:pt x="52" y="452"/>
                  </a:lnTo>
                  <a:lnTo>
                    <a:pt x="52" y="452"/>
                  </a:lnTo>
                  <a:lnTo>
                    <a:pt x="52" y="455"/>
                  </a:lnTo>
                  <a:lnTo>
                    <a:pt x="52" y="473"/>
                  </a:lnTo>
                  <a:lnTo>
                    <a:pt x="56" y="490"/>
                  </a:lnTo>
                  <a:lnTo>
                    <a:pt x="67" y="507"/>
                  </a:lnTo>
                  <a:lnTo>
                    <a:pt x="73" y="517"/>
                  </a:lnTo>
                  <a:lnTo>
                    <a:pt x="79" y="527"/>
                  </a:lnTo>
                  <a:lnTo>
                    <a:pt x="84" y="538"/>
                  </a:lnTo>
                  <a:lnTo>
                    <a:pt x="88" y="555"/>
                  </a:lnTo>
                  <a:lnTo>
                    <a:pt x="88" y="584"/>
                  </a:lnTo>
                  <a:lnTo>
                    <a:pt x="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68"/>
            <p:cNvSpPr>
              <a:spLocks/>
            </p:cNvSpPr>
            <p:nvPr/>
          </p:nvSpPr>
          <p:spPr bwMode="auto">
            <a:xfrm>
              <a:off x="3013075" y="3995737"/>
              <a:ext cx="1522413" cy="927100"/>
            </a:xfrm>
            <a:custGeom>
              <a:avLst/>
              <a:gdLst>
                <a:gd name="T0" fmla="*/ 0 w 959"/>
                <a:gd name="T1" fmla="*/ 0 h 584"/>
                <a:gd name="T2" fmla="*/ 268 w 959"/>
                <a:gd name="T3" fmla="*/ 0 h 584"/>
                <a:gd name="T4" fmla="*/ 268 w 959"/>
                <a:gd name="T5" fmla="*/ 23 h 584"/>
                <a:gd name="T6" fmla="*/ 267 w 959"/>
                <a:gd name="T7" fmla="*/ 23 h 584"/>
                <a:gd name="T8" fmla="*/ 262 w 959"/>
                <a:gd name="T9" fmla="*/ 44 h 584"/>
                <a:gd name="T10" fmla="*/ 258 w 959"/>
                <a:gd name="T11" fmla="*/ 53 h 584"/>
                <a:gd name="T12" fmla="*/ 254 w 959"/>
                <a:gd name="T13" fmla="*/ 61 h 584"/>
                <a:gd name="T14" fmla="*/ 246 w 959"/>
                <a:gd name="T15" fmla="*/ 71 h 584"/>
                <a:gd name="T16" fmla="*/ 238 w 959"/>
                <a:gd name="T17" fmla="*/ 87 h 584"/>
                <a:gd name="T18" fmla="*/ 233 w 959"/>
                <a:gd name="T19" fmla="*/ 102 h 584"/>
                <a:gd name="T20" fmla="*/ 231 w 959"/>
                <a:gd name="T21" fmla="*/ 120 h 584"/>
                <a:gd name="T22" fmla="*/ 231 w 959"/>
                <a:gd name="T23" fmla="*/ 120 h 584"/>
                <a:gd name="T24" fmla="*/ 234 w 959"/>
                <a:gd name="T25" fmla="*/ 140 h 584"/>
                <a:gd name="T26" fmla="*/ 243 w 959"/>
                <a:gd name="T27" fmla="*/ 159 h 584"/>
                <a:gd name="T28" fmla="*/ 258 w 959"/>
                <a:gd name="T29" fmla="*/ 176 h 584"/>
                <a:gd name="T30" fmla="*/ 276 w 959"/>
                <a:gd name="T31" fmla="*/ 188 h 584"/>
                <a:gd name="T32" fmla="*/ 298 w 959"/>
                <a:gd name="T33" fmla="*/ 195 h 584"/>
                <a:gd name="T34" fmla="*/ 322 w 959"/>
                <a:gd name="T35" fmla="*/ 198 h 584"/>
                <a:gd name="T36" fmla="*/ 349 w 959"/>
                <a:gd name="T37" fmla="*/ 194 h 584"/>
                <a:gd name="T38" fmla="*/ 373 w 959"/>
                <a:gd name="T39" fmla="*/ 185 h 584"/>
                <a:gd name="T40" fmla="*/ 392 w 959"/>
                <a:gd name="T41" fmla="*/ 169 h 584"/>
                <a:gd name="T42" fmla="*/ 406 w 959"/>
                <a:gd name="T43" fmla="*/ 150 h 584"/>
                <a:gd name="T44" fmla="*/ 412 w 959"/>
                <a:gd name="T45" fmla="*/ 126 h 584"/>
                <a:gd name="T46" fmla="*/ 412 w 959"/>
                <a:gd name="T47" fmla="*/ 126 h 584"/>
                <a:gd name="T48" fmla="*/ 412 w 959"/>
                <a:gd name="T49" fmla="*/ 126 h 584"/>
                <a:gd name="T50" fmla="*/ 412 w 959"/>
                <a:gd name="T51" fmla="*/ 123 h 584"/>
                <a:gd name="T52" fmla="*/ 412 w 959"/>
                <a:gd name="T53" fmla="*/ 105 h 584"/>
                <a:gd name="T54" fmla="*/ 407 w 959"/>
                <a:gd name="T55" fmla="*/ 87 h 584"/>
                <a:gd name="T56" fmla="*/ 398 w 959"/>
                <a:gd name="T57" fmla="*/ 71 h 584"/>
                <a:gd name="T58" fmla="*/ 391 w 959"/>
                <a:gd name="T59" fmla="*/ 61 h 584"/>
                <a:gd name="T60" fmla="*/ 386 w 959"/>
                <a:gd name="T61" fmla="*/ 51 h 584"/>
                <a:gd name="T62" fmla="*/ 381 w 959"/>
                <a:gd name="T63" fmla="*/ 40 h 584"/>
                <a:gd name="T64" fmla="*/ 377 w 959"/>
                <a:gd name="T65" fmla="*/ 23 h 584"/>
                <a:gd name="T66" fmla="*/ 377 w 959"/>
                <a:gd name="T67" fmla="*/ 0 h 584"/>
                <a:gd name="T68" fmla="*/ 959 w 959"/>
                <a:gd name="T69" fmla="*/ 0 h 584"/>
                <a:gd name="T70" fmla="*/ 959 w 959"/>
                <a:gd name="T71" fmla="*/ 584 h 584"/>
                <a:gd name="T72" fmla="*/ 296 w 959"/>
                <a:gd name="T73" fmla="*/ 584 h 584"/>
                <a:gd name="T74" fmla="*/ 298 w 959"/>
                <a:gd name="T75" fmla="*/ 544 h 584"/>
                <a:gd name="T76" fmla="*/ 301 w 959"/>
                <a:gd name="T77" fmla="*/ 504 h 584"/>
                <a:gd name="T78" fmla="*/ 299 w 959"/>
                <a:gd name="T79" fmla="*/ 468 h 584"/>
                <a:gd name="T80" fmla="*/ 298 w 959"/>
                <a:gd name="T81" fmla="*/ 432 h 584"/>
                <a:gd name="T82" fmla="*/ 294 w 959"/>
                <a:gd name="T83" fmla="*/ 402 h 584"/>
                <a:gd name="T84" fmla="*/ 288 w 959"/>
                <a:gd name="T85" fmla="*/ 375 h 584"/>
                <a:gd name="T86" fmla="*/ 277 w 959"/>
                <a:gd name="T87" fmla="*/ 353 h 584"/>
                <a:gd name="T88" fmla="*/ 265 w 959"/>
                <a:gd name="T89" fmla="*/ 336 h 584"/>
                <a:gd name="T90" fmla="*/ 186 w 959"/>
                <a:gd name="T91" fmla="*/ 253 h 584"/>
                <a:gd name="T92" fmla="*/ 115 w 959"/>
                <a:gd name="T93" fmla="*/ 169 h 584"/>
                <a:gd name="T94" fmla="*/ 53 w 959"/>
                <a:gd name="T95" fmla="*/ 84 h 584"/>
                <a:gd name="T96" fmla="*/ 0 w 959"/>
                <a:gd name="T97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59" h="584">
                  <a:moveTo>
                    <a:pt x="0" y="0"/>
                  </a:moveTo>
                  <a:lnTo>
                    <a:pt x="268" y="0"/>
                  </a:lnTo>
                  <a:lnTo>
                    <a:pt x="268" y="23"/>
                  </a:lnTo>
                  <a:lnTo>
                    <a:pt x="267" y="23"/>
                  </a:lnTo>
                  <a:lnTo>
                    <a:pt x="262" y="44"/>
                  </a:lnTo>
                  <a:lnTo>
                    <a:pt x="258" y="53"/>
                  </a:lnTo>
                  <a:lnTo>
                    <a:pt x="254" y="61"/>
                  </a:lnTo>
                  <a:lnTo>
                    <a:pt x="246" y="71"/>
                  </a:lnTo>
                  <a:lnTo>
                    <a:pt x="238" y="87"/>
                  </a:lnTo>
                  <a:lnTo>
                    <a:pt x="233" y="102"/>
                  </a:lnTo>
                  <a:lnTo>
                    <a:pt x="231" y="120"/>
                  </a:lnTo>
                  <a:lnTo>
                    <a:pt x="231" y="120"/>
                  </a:lnTo>
                  <a:lnTo>
                    <a:pt x="234" y="140"/>
                  </a:lnTo>
                  <a:lnTo>
                    <a:pt x="243" y="159"/>
                  </a:lnTo>
                  <a:lnTo>
                    <a:pt x="258" y="176"/>
                  </a:lnTo>
                  <a:lnTo>
                    <a:pt x="276" y="188"/>
                  </a:lnTo>
                  <a:lnTo>
                    <a:pt x="298" y="195"/>
                  </a:lnTo>
                  <a:lnTo>
                    <a:pt x="322" y="198"/>
                  </a:lnTo>
                  <a:lnTo>
                    <a:pt x="349" y="194"/>
                  </a:lnTo>
                  <a:lnTo>
                    <a:pt x="373" y="185"/>
                  </a:lnTo>
                  <a:lnTo>
                    <a:pt x="392" y="169"/>
                  </a:lnTo>
                  <a:lnTo>
                    <a:pt x="406" y="150"/>
                  </a:lnTo>
                  <a:lnTo>
                    <a:pt x="412" y="126"/>
                  </a:lnTo>
                  <a:lnTo>
                    <a:pt x="412" y="126"/>
                  </a:lnTo>
                  <a:lnTo>
                    <a:pt x="412" y="126"/>
                  </a:lnTo>
                  <a:lnTo>
                    <a:pt x="412" y="123"/>
                  </a:lnTo>
                  <a:lnTo>
                    <a:pt x="412" y="105"/>
                  </a:lnTo>
                  <a:lnTo>
                    <a:pt x="407" y="87"/>
                  </a:lnTo>
                  <a:lnTo>
                    <a:pt x="398" y="71"/>
                  </a:lnTo>
                  <a:lnTo>
                    <a:pt x="391" y="61"/>
                  </a:lnTo>
                  <a:lnTo>
                    <a:pt x="386" y="51"/>
                  </a:lnTo>
                  <a:lnTo>
                    <a:pt x="381" y="40"/>
                  </a:lnTo>
                  <a:lnTo>
                    <a:pt x="377" y="23"/>
                  </a:lnTo>
                  <a:lnTo>
                    <a:pt x="377" y="0"/>
                  </a:lnTo>
                  <a:lnTo>
                    <a:pt x="959" y="0"/>
                  </a:lnTo>
                  <a:lnTo>
                    <a:pt x="959" y="584"/>
                  </a:lnTo>
                  <a:lnTo>
                    <a:pt x="296" y="584"/>
                  </a:lnTo>
                  <a:lnTo>
                    <a:pt x="298" y="544"/>
                  </a:lnTo>
                  <a:lnTo>
                    <a:pt x="301" y="504"/>
                  </a:lnTo>
                  <a:lnTo>
                    <a:pt x="299" y="468"/>
                  </a:lnTo>
                  <a:lnTo>
                    <a:pt x="298" y="432"/>
                  </a:lnTo>
                  <a:lnTo>
                    <a:pt x="294" y="402"/>
                  </a:lnTo>
                  <a:lnTo>
                    <a:pt x="288" y="375"/>
                  </a:lnTo>
                  <a:lnTo>
                    <a:pt x="277" y="353"/>
                  </a:lnTo>
                  <a:lnTo>
                    <a:pt x="265" y="336"/>
                  </a:lnTo>
                  <a:lnTo>
                    <a:pt x="186" y="253"/>
                  </a:lnTo>
                  <a:lnTo>
                    <a:pt x="115" y="169"/>
                  </a:lnTo>
                  <a:lnTo>
                    <a:pt x="5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rgbClr val="FF32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69"/>
            <p:cNvSpPr>
              <a:spLocks/>
            </p:cNvSpPr>
            <p:nvPr/>
          </p:nvSpPr>
          <p:spPr bwMode="auto">
            <a:xfrm>
              <a:off x="3868737" y="949324"/>
              <a:ext cx="2401888" cy="723900"/>
            </a:xfrm>
            <a:custGeom>
              <a:avLst/>
              <a:gdLst>
                <a:gd name="T0" fmla="*/ 480 w 1513"/>
                <a:gd name="T1" fmla="*/ 0 h 456"/>
                <a:gd name="T2" fmla="*/ 558 w 1513"/>
                <a:gd name="T3" fmla="*/ 2 h 456"/>
                <a:gd name="T4" fmla="*/ 639 w 1513"/>
                <a:gd name="T5" fmla="*/ 8 h 456"/>
                <a:gd name="T6" fmla="*/ 721 w 1513"/>
                <a:gd name="T7" fmla="*/ 21 h 456"/>
                <a:gd name="T8" fmla="*/ 805 w 1513"/>
                <a:gd name="T9" fmla="*/ 40 h 456"/>
                <a:gd name="T10" fmla="*/ 892 w 1513"/>
                <a:gd name="T11" fmla="*/ 64 h 456"/>
                <a:gd name="T12" fmla="*/ 981 w 1513"/>
                <a:gd name="T13" fmla="*/ 96 h 456"/>
                <a:gd name="T14" fmla="*/ 1071 w 1513"/>
                <a:gd name="T15" fmla="*/ 134 h 456"/>
                <a:gd name="T16" fmla="*/ 1153 w 1513"/>
                <a:gd name="T17" fmla="*/ 174 h 456"/>
                <a:gd name="T18" fmla="*/ 1229 w 1513"/>
                <a:gd name="T19" fmla="*/ 218 h 456"/>
                <a:gd name="T20" fmla="*/ 1297 w 1513"/>
                <a:gd name="T21" fmla="*/ 262 h 456"/>
                <a:gd name="T22" fmla="*/ 1360 w 1513"/>
                <a:gd name="T23" fmla="*/ 309 h 456"/>
                <a:gd name="T24" fmla="*/ 1416 w 1513"/>
                <a:gd name="T25" fmla="*/ 356 h 456"/>
                <a:gd name="T26" fmla="*/ 1468 w 1513"/>
                <a:gd name="T27" fmla="*/ 406 h 456"/>
                <a:gd name="T28" fmla="*/ 1513 w 1513"/>
                <a:gd name="T29" fmla="*/ 456 h 456"/>
                <a:gd name="T30" fmla="*/ 924 w 1513"/>
                <a:gd name="T31" fmla="*/ 456 h 456"/>
                <a:gd name="T32" fmla="*/ 924 w 1513"/>
                <a:gd name="T33" fmla="*/ 398 h 456"/>
                <a:gd name="T34" fmla="*/ 926 w 1513"/>
                <a:gd name="T35" fmla="*/ 398 h 456"/>
                <a:gd name="T36" fmla="*/ 931 w 1513"/>
                <a:gd name="T37" fmla="*/ 379 h 456"/>
                <a:gd name="T38" fmla="*/ 935 w 1513"/>
                <a:gd name="T39" fmla="*/ 369 h 456"/>
                <a:gd name="T40" fmla="*/ 939 w 1513"/>
                <a:gd name="T41" fmla="*/ 360 h 456"/>
                <a:gd name="T42" fmla="*/ 947 w 1513"/>
                <a:gd name="T43" fmla="*/ 351 h 456"/>
                <a:gd name="T44" fmla="*/ 954 w 1513"/>
                <a:gd name="T45" fmla="*/ 335 h 456"/>
                <a:gd name="T46" fmla="*/ 960 w 1513"/>
                <a:gd name="T47" fmla="*/ 320 h 456"/>
                <a:gd name="T48" fmla="*/ 961 w 1513"/>
                <a:gd name="T49" fmla="*/ 301 h 456"/>
                <a:gd name="T50" fmla="*/ 961 w 1513"/>
                <a:gd name="T51" fmla="*/ 301 h 456"/>
                <a:gd name="T52" fmla="*/ 957 w 1513"/>
                <a:gd name="T53" fmla="*/ 280 h 456"/>
                <a:gd name="T54" fmla="*/ 949 w 1513"/>
                <a:gd name="T55" fmla="*/ 262 h 456"/>
                <a:gd name="T56" fmla="*/ 935 w 1513"/>
                <a:gd name="T57" fmla="*/ 246 h 456"/>
                <a:gd name="T58" fmla="*/ 916 w 1513"/>
                <a:gd name="T59" fmla="*/ 235 h 456"/>
                <a:gd name="T60" fmla="*/ 894 w 1513"/>
                <a:gd name="T61" fmla="*/ 227 h 456"/>
                <a:gd name="T62" fmla="*/ 871 w 1513"/>
                <a:gd name="T63" fmla="*/ 223 h 456"/>
                <a:gd name="T64" fmla="*/ 843 w 1513"/>
                <a:gd name="T65" fmla="*/ 227 h 456"/>
                <a:gd name="T66" fmla="*/ 820 w 1513"/>
                <a:gd name="T67" fmla="*/ 237 h 456"/>
                <a:gd name="T68" fmla="*/ 800 w 1513"/>
                <a:gd name="T69" fmla="*/ 253 h 456"/>
                <a:gd name="T70" fmla="*/ 787 w 1513"/>
                <a:gd name="T71" fmla="*/ 273 h 456"/>
                <a:gd name="T72" fmla="*/ 780 w 1513"/>
                <a:gd name="T73" fmla="*/ 295 h 456"/>
                <a:gd name="T74" fmla="*/ 780 w 1513"/>
                <a:gd name="T75" fmla="*/ 295 h 456"/>
                <a:gd name="T76" fmla="*/ 780 w 1513"/>
                <a:gd name="T77" fmla="*/ 296 h 456"/>
                <a:gd name="T78" fmla="*/ 780 w 1513"/>
                <a:gd name="T79" fmla="*/ 297 h 456"/>
                <a:gd name="T80" fmla="*/ 780 w 1513"/>
                <a:gd name="T81" fmla="*/ 317 h 456"/>
                <a:gd name="T82" fmla="*/ 784 w 1513"/>
                <a:gd name="T83" fmla="*/ 334 h 456"/>
                <a:gd name="T84" fmla="*/ 795 w 1513"/>
                <a:gd name="T85" fmla="*/ 351 h 456"/>
                <a:gd name="T86" fmla="*/ 801 w 1513"/>
                <a:gd name="T87" fmla="*/ 362 h 456"/>
                <a:gd name="T88" fmla="*/ 806 w 1513"/>
                <a:gd name="T89" fmla="*/ 371 h 456"/>
                <a:gd name="T90" fmla="*/ 812 w 1513"/>
                <a:gd name="T91" fmla="*/ 381 h 456"/>
                <a:gd name="T92" fmla="*/ 816 w 1513"/>
                <a:gd name="T93" fmla="*/ 398 h 456"/>
                <a:gd name="T94" fmla="*/ 816 w 1513"/>
                <a:gd name="T95" fmla="*/ 456 h 456"/>
                <a:gd name="T96" fmla="*/ 0 w 1513"/>
                <a:gd name="T97" fmla="*/ 456 h 456"/>
                <a:gd name="T98" fmla="*/ 0 w 1513"/>
                <a:gd name="T99" fmla="*/ 121 h 456"/>
                <a:gd name="T100" fmla="*/ 62 w 1513"/>
                <a:gd name="T101" fmla="*/ 92 h 456"/>
                <a:gd name="T102" fmla="*/ 126 w 1513"/>
                <a:gd name="T103" fmla="*/ 67 h 456"/>
                <a:gd name="T104" fmla="*/ 191 w 1513"/>
                <a:gd name="T105" fmla="*/ 45 h 456"/>
                <a:gd name="T106" fmla="*/ 261 w 1513"/>
                <a:gd name="T107" fmla="*/ 28 h 456"/>
                <a:gd name="T108" fmla="*/ 331 w 1513"/>
                <a:gd name="T109" fmla="*/ 13 h 456"/>
                <a:gd name="T110" fmla="*/ 405 w 1513"/>
                <a:gd name="T111" fmla="*/ 5 h 456"/>
                <a:gd name="T112" fmla="*/ 480 w 1513"/>
                <a:gd name="T1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13" h="456">
                  <a:moveTo>
                    <a:pt x="480" y="0"/>
                  </a:moveTo>
                  <a:lnTo>
                    <a:pt x="558" y="2"/>
                  </a:lnTo>
                  <a:lnTo>
                    <a:pt x="639" y="8"/>
                  </a:lnTo>
                  <a:lnTo>
                    <a:pt x="721" y="21"/>
                  </a:lnTo>
                  <a:lnTo>
                    <a:pt x="805" y="40"/>
                  </a:lnTo>
                  <a:lnTo>
                    <a:pt x="892" y="64"/>
                  </a:lnTo>
                  <a:lnTo>
                    <a:pt x="981" y="96"/>
                  </a:lnTo>
                  <a:lnTo>
                    <a:pt x="1071" y="134"/>
                  </a:lnTo>
                  <a:lnTo>
                    <a:pt x="1153" y="174"/>
                  </a:lnTo>
                  <a:lnTo>
                    <a:pt x="1229" y="218"/>
                  </a:lnTo>
                  <a:lnTo>
                    <a:pt x="1297" y="262"/>
                  </a:lnTo>
                  <a:lnTo>
                    <a:pt x="1360" y="309"/>
                  </a:lnTo>
                  <a:lnTo>
                    <a:pt x="1416" y="356"/>
                  </a:lnTo>
                  <a:lnTo>
                    <a:pt x="1468" y="406"/>
                  </a:lnTo>
                  <a:lnTo>
                    <a:pt x="1513" y="456"/>
                  </a:lnTo>
                  <a:lnTo>
                    <a:pt x="924" y="456"/>
                  </a:lnTo>
                  <a:lnTo>
                    <a:pt x="924" y="398"/>
                  </a:lnTo>
                  <a:lnTo>
                    <a:pt x="926" y="398"/>
                  </a:lnTo>
                  <a:lnTo>
                    <a:pt x="931" y="379"/>
                  </a:lnTo>
                  <a:lnTo>
                    <a:pt x="935" y="369"/>
                  </a:lnTo>
                  <a:lnTo>
                    <a:pt x="939" y="360"/>
                  </a:lnTo>
                  <a:lnTo>
                    <a:pt x="947" y="351"/>
                  </a:lnTo>
                  <a:lnTo>
                    <a:pt x="954" y="335"/>
                  </a:lnTo>
                  <a:lnTo>
                    <a:pt x="960" y="320"/>
                  </a:lnTo>
                  <a:lnTo>
                    <a:pt x="961" y="301"/>
                  </a:lnTo>
                  <a:lnTo>
                    <a:pt x="961" y="301"/>
                  </a:lnTo>
                  <a:lnTo>
                    <a:pt x="957" y="280"/>
                  </a:lnTo>
                  <a:lnTo>
                    <a:pt x="949" y="262"/>
                  </a:lnTo>
                  <a:lnTo>
                    <a:pt x="935" y="246"/>
                  </a:lnTo>
                  <a:lnTo>
                    <a:pt x="916" y="235"/>
                  </a:lnTo>
                  <a:lnTo>
                    <a:pt x="894" y="227"/>
                  </a:lnTo>
                  <a:lnTo>
                    <a:pt x="871" y="223"/>
                  </a:lnTo>
                  <a:lnTo>
                    <a:pt x="843" y="227"/>
                  </a:lnTo>
                  <a:lnTo>
                    <a:pt x="820" y="237"/>
                  </a:lnTo>
                  <a:lnTo>
                    <a:pt x="800" y="253"/>
                  </a:lnTo>
                  <a:lnTo>
                    <a:pt x="787" y="273"/>
                  </a:lnTo>
                  <a:lnTo>
                    <a:pt x="780" y="295"/>
                  </a:lnTo>
                  <a:lnTo>
                    <a:pt x="780" y="295"/>
                  </a:lnTo>
                  <a:lnTo>
                    <a:pt x="780" y="296"/>
                  </a:lnTo>
                  <a:lnTo>
                    <a:pt x="780" y="297"/>
                  </a:lnTo>
                  <a:lnTo>
                    <a:pt x="780" y="317"/>
                  </a:lnTo>
                  <a:lnTo>
                    <a:pt x="784" y="334"/>
                  </a:lnTo>
                  <a:lnTo>
                    <a:pt x="795" y="351"/>
                  </a:lnTo>
                  <a:lnTo>
                    <a:pt x="801" y="362"/>
                  </a:lnTo>
                  <a:lnTo>
                    <a:pt x="806" y="371"/>
                  </a:lnTo>
                  <a:lnTo>
                    <a:pt x="812" y="381"/>
                  </a:lnTo>
                  <a:lnTo>
                    <a:pt x="816" y="398"/>
                  </a:lnTo>
                  <a:lnTo>
                    <a:pt x="816" y="456"/>
                  </a:lnTo>
                  <a:lnTo>
                    <a:pt x="0" y="456"/>
                  </a:lnTo>
                  <a:lnTo>
                    <a:pt x="0" y="121"/>
                  </a:lnTo>
                  <a:lnTo>
                    <a:pt x="62" y="92"/>
                  </a:lnTo>
                  <a:lnTo>
                    <a:pt x="126" y="67"/>
                  </a:lnTo>
                  <a:lnTo>
                    <a:pt x="191" y="45"/>
                  </a:lnTo>
                  <a:lnTo>
                    <a:pt x="261" y="28"/>
                  </a:lnTo>
                  <a:lnTo>
                    <a:pt x="331" y="13"/>
                  </a:lnTo>
                  <a:lnTo>
                    <a:pt x="405" y="5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70"/>
            <p:cNvSpPr>
              <a:spLocks/>
            </p:cNvSpPr>
            <p:nvPr/>
          </p:nvSpPr>
          <p:spPr bwMode="auto">
            <a:xfrm>
              <a:off x="3868737" y="1830387"/>
              <a:ext cx="1541463" cy="925513"/>
            </a:xfrm>
            <a:custGeom>
              <a:avLst/>
              <a:gdLst>
                <a:gd name="T0" fmla="*/ 0 w 971"/>
                <a:gd name="T1" fmla="*/ 0 h 583"/>
                <a:gd name="T2" fmla="*/ 971 w 971"/>
                <a:gd name="T3" fmla="*/ 0 h 583"/>
                <a:gd name="T4" fmla="*/ 971 w 971"/>
                <a:gd name="T5" fmla="*/ 583 h 583"/>
                <a:gd name="T6" fmla="*/ 861 w 971"/>
                <a:gd name="T7" fmla="*/ 583 h 583"/>
                <a:gd name="T8" fmla="*/ 861 w 971"/>
                <a:gd name="T9" fmla="*/ 527 h 583"/>
                <a:gd name="T10" fmla="*/ 861 w 971"/>
                <a:gd name="T11" fmla="*/ 527 h 583"/>
                <a:gd name="T12" fmla="*/ 867 w 971"/>
                <a:gd name="T13" fmla="*/ 506 h 583"/>
                <a:gd name="T14" fmla="*/ 871 w 971"/>
                <a:gd name="T15" fmla="*/ 496 h 583"/>
                <a:gd name="T16" fmla="*/ 876 w 971"/>
                <a:gd name="T17" fmla="*/ 487 h 583"/>
                <a:gd name="T18" fmla="*/ 882 w 971"/>
                <a:gd name="T19" fmla="*/ 478 h 583"/>
                <a:gd name="T20" fmla="*/ 892 w 971"/>
                <a:gd name="T21" fmla="*/ 462 h 583"/>
                <a:gd name="T22" fmla="*/ 897 w 971"/>
                <a:gd name="T23" fmla="*/ 447 h 583"/>
                <a:gd name="T24" fmla="*/ 898 w 971"/>
                <a:gd name="T25" fmla="*/ 428 h 583"/>
                <a:gd name="T26" fmla="*/ 898 w 971"/>
                <a:gd name="T27" fmla="*/ 428 h 583"/>
                <a:gd name="T28" fmla="*/ 894 w 971"/>
                <a:gd name="T29" fmla="*/ 409 h 583"/>
                <a:gd name="T30" fmla="*/ 885 w 971"/>
                <a:gd name="T31" fmla="*/ 389 h 583"/>
                <a:gd name="T32" fmla="*/ 871 w 971"/>
                <a:gd name="T33" fmla="*/ 373 h 583"/>
                <a:gd name="T34" fmla="*/ 852 w 971"/>
                <a:gd name="T35" fmla="*/ 362 h 583"/>
                <a:gd name="T36" fmla="*/ 831 w 971"/>
                <a:gd name="T37" fmla="*/ 354 h 583"/>
                <a:gd name="T38" fmla="*/ 808 w 971"/>
                <a:gd name="T39" fmla="*/ 351 h 583"/>
                <a:gd name="T40" fmla="*/ 780 w 971"/>
                <a:gd name="T41" fmla="*/ 355 h 583"/>
                <a:gd name="T42" fmla="*/ 755 w 971"/>
                <a:gd name="T43" fmla="*/ 364 h 583"/>
                <a:gd name="T44" fmla="*/ 737 w 971"/>
                <a:gd name="T45" fmla="*/ 380 h 583"/>
                <a:gd name="T46" fmla="*/ 723 w 971"/>
                <a:gd name="T47" fmla="*/ 400 h 583"/>
                <a:gd name="T48" fmla="*/ 717 w 971"/>
                <a:gd name="T49" fmla="*/ 422 h 583"/>
                <a:gd name="T50" fmla="*/ 717 w 971"/>
                <a:gd name="T51" fmla="*/ 422 h 583"/>
                <a:gd name="T52" fmla="*/ 717 w 971"/>
                <a:gd name="T53" fmla="*/ 423 h 583"/>
                <a:gd name="T54" fmla="*/ 716 w 971"/>
                <a:gd name="T55" fmla="*/ 424 h 583"/>
                <a:gd name="T56" fmla="*/ 717 w 971"/>
                <a:gd name="T57" fmla="*/ 444 h 583"/>
                <a:gd name="T58" fmla="*/ 721 w 971"/>
                <a:gd name="T59" fmla="*/ 461 h 583"/>
                <a:gd name="T60" fmla="*/ 731 w 971"/>
                <a:gd name="T61" fmla="*/ 478 h 583"/>
                <a:gd name="T62" fmla="*/ 738 w 971"/>
                <a:gd name="T63" fmla="*/ 489 h 583"/>
                <a:gd name="T64" fmla="*/ 744 w 971"/>
                <a:gd name="T65" fmla="*/ 498 h 583"/>
                <a:gd name="T66" fmla="*/ 748 w 971"/>
                <a:gd name="T67" fmla="*/ 510 h 583"/>
                <a:gd name="T68" fmla="*/ 753 w 971"/>
                <a:gd name="T69" fmla="*/ 527 h 583"/>
                <a:gd name="T70" fmla="*/ 753 w 971"/>
                <a:gd name="T71" fmla="*/ 583 h 583"/>
                <a:gd name="T72" fmla="*/ 0 w 971"/>
                <a:gd name="T73" fmla="*/ 583 h 583"/>
                <a:gd name="T74" fmla="*/ 0 w 971"/>
                <a:gd name="T75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1" h="583">
                  <a:moveTo>
                    <a:pt x="0" y="0"/>
                  </a:moveTo>
                  <a:lnTo>
                    <a:pt x="971" y="0"/>
                  </a:lnTo>
                  <a:lnTo>
                    <a:pt x="971" y="583"/>
                  </a:lnTo>
                  <a:lnTo>
                    <a:pt x="861" y="583"/>
                  </a:lnTo>
                  <a:lnTo>
                    <a:pt x="861" y="527"/>
                  </a:lnTo>
                  <a:lnTo>
                    <a:pt x="861" y="527"/>
                  </a:lnTo>
                  <a:lnTo>
                    <a:pt x="867" y="506"/>
                  </a:lnTo>
                  <a:lnTo>
                    <a:pt x="871" y="496"/>
                  </a:lnTo>
                  <a:lnTo>
                    <a:pt x="876" y="487"/>
                  </a:lnTo>
                  <a:lnTo>
                    <a:pt x="882" y="478"/>
                  </a:lnTo>
                  <a:lnTo>
                    <a:pt x="892" y="462"/>
                  </a:lnTo>
                  <a:lnTo>
                    <a:pt x="897" y="447"/>
                  </a:lnTo>
                  <a:lnTo>
                    <a:pt x="898" y="428"/>
                  </a:lnTo>
                  <a:lnTo>
                    <a:pt x="898" y="428"/>
                  </a:lnTo>
                  <a:lnTo>
                    <a:pt x="894" y="409"/>
                  </a:lnTo>
                  <a:lnTo>
                    <a:pt x="885" y="389"/>
                  </a:lnTo>
                  <a:lnTo>
                    <a:pt x="871" y="373"/>
                  </a:lnTo>
                  <a:lnTo>
                    <a:pt x="852" y="362"/>
                  </a:lnTo>
                  <a:lnTo>
                    <a:pt x="831" y="354"/>
                  </a:lnTo>
                  <a:lnTo>
                    <a:pt x="808" y="351"/>
                  </a:lnTo>
                  <a:lnTo>
                    <a:pt x="780" y="355"/>
                  </a:lnTo>
                  <a:lnTo>
                    <a:pt x="755" y="364"/>
                  </a:lnTo>
                  <a:lnTo>
                    <a:pt x="737" y="380"/>
                  </a:lnTo>
                  <a:lnTo>
                    <a:pt x="723" y="400"/>
                  </a:lnTo>
                  <a:lnTo>
                    <a:pt x="717" y="422"/>
                  </a:lnTo>
                  <a:lnTo>
                    <a:pt x="717" y="422"/>
                  </a:lnTo>
                  <a:lnTo>
                    <a:pt x="717" y="423"/>
                  </a:lnTo>
                  <a:lnTo>
                    <a:pt x="716" y="424"/>
                  </a:lnTo>
                  <a:lnTo>
                    <a:pt x="717" y="444"/>
                  </a:lnTo>
                  <a:lnTo>
                    <a:pt x="721" y="461"/>
                  </a:lnTo>
                  <a:lnTo>
                    <a:pt x="731" y="478"/>
                  </a:lnTo>
                  <a:lnTo>
                    <a:pt x="738" y="489"/>
                  </a:lnTo>
                  <a:lnTo>
                    <a:pt x="744" y="498"/>
                  </a:lnTo>
                  <a:lnTo>
                    <a:pt x="748" y="510"/>
                  </a:lnTo>
                  <a:lnTo>
                    <a:pt x="753" y="527"/>
                  </a:lnTo>
                  <a:lnTo>
                    <a:pt x="753" y="583"/>
                  </a:lnTo>
                  <a:lnTo>
                    <a:pt x="0" y="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94"/>
            <p:cNvSpPr>
              <a:spLocks/>
            </p:cNvSpPr>
            <p:nvPr/>
          </p:nvSpPr>
          <p:spPr bwMode="auto">
            <a:xfrm>
              <a:off x="4694238" y="3995737"/>
              <a:ext cx="2252663" cy="927100"/>
            </a:xfrm>
            <a:custGeom>
              <a:avLst/>
              <a:gdLst>
                <a:gd name="T0" fmla="*/ 0 w 1419"/>
                <a:gd name="T1" fmla="*/ 0 h 584"/>
                <a:gd name="T2" fmla="*/ 1419 w 1419"/>
                <a:gd name="T3" fmla="*/ 0 h 584"/>
                <a:gd name="T4" fmla="*/ 1203 w 1419"/>
                <a:gd name="T5" fmla="*/ 87 h 584"/>
                <a:gd name="T6" fmla="*/ 1188 w 1419"/>
                <a:gd name="T7" fmla="*/ 116 h 584"/>
                <a:gd name="T8" fmla="*/ 1167 w 1419"/>
                <a:gd name="T9" fmla="*/ 184 h 584"/>
                <a:gd name="T10" fmla="*/ 1169 w 1419"/>
                <a:gd name="T11" fmla="*/ 186 h 584"/>
                <a:gd name="T12" fmla="*/ 1170 w 1419"/>
                <a:gd name="T13" fmla="*/ 194 h 584"/>
                <a:gd name="T14" fmla="*/ 1174 w 1419"/>
                <a:gd name="T15" fmla="*/ 206 h 584"/>
                <a:gd name="T16" fmla="*/ 1178 w 1419"/>
                <a:gd name="T17" fmla="*/ 219 h 584"/>
                <a:gd name="T18" fmla="*/ 1183 w 1419"/>
                <a:gd name="T19" fmla="*/ 235 h 584"/>
                <a:gd name="T20" fmla="*/ 1188 w 1419"/>
                <a:gd name="T21" fmla="*/ 248 h 584"/>
                <a:gd name="T22" fmla="*/ 1192 w 1419"/>
                <a:gd name="T23" fmla="*/ 261 h 584"/>
                <a:gd name="T24" fmla="*/ 1196 w 1419"/>
                <a:gd name="T25" fmla="*/ 269 h 584"/>
                <a:gd name="T26" fmla="*/ 1200 w 1419"/>
                <a:gd name="T27" fmla="*/ 286 h 584"/>
                <a:gd name="T28" fmla="*/ 1199 w 1419"/>
                <a:gd name="T29" fmla="*/ 301 h 584"/>
                <a:gd name="T30" fmla="*/ 1191 w 1419"/>
                <a:gd name="T31" fmla="*/ 316 h 584"/>
                <a:gd name="T32" fmla="*/ 1182 w 1419"/>
                <a:gd name="T33" fmla="*/ 329 h 584"/>
                <a:gd name="T34" fmla="*/ 1171 w 1419"/>
                <a:gd name="T35" fmla="*/ 339 h 584"/>
                <a:gd name="T36" fmla="*/ 1161 w 1419"/>
                <a:gd name="T37" fmla="*/ 349 h 584"/>
                <a:gd name="T38" fmla="*/ 1153 w 1419"/>
                <a:gd name="T39" fmla="*/ 354 h 584"/>
                <a:gd name="T40" fmla="*/ 1150 w 1419"/>
                <a:gd name="T41" fmla="*/ 355 h 584"/>
                <a:gd name="T42" fmla="*/ 1152 w 1419"/>
                <a:gd name="T43" fmla="*/ 356 h 584"/>
                <a:gd name="T44" fmla="*/ 1157 w 1419"/>
                <a:gd name="T45" fmla="*/ 360 h 584"/>
                <a:gd name="T46" fmla="*/ 1164 w 1419"/>
                <a:gd name="T47" fmla="*/ 366 h 584"/>
                <a:gd name="T48" fmla="*/ 1170 w 1419"/>
                <a:gd name="T49" fmla="*/ 372 h 584"/>
                <a:gd name="T50" fmla="*/ 1177 w 1419"/>
                <a:gd name="T51" fmla="*/ 383 h 584"/>
                <a:gd name="T52" fmla="*/ 1179 w 1419"/>
                <a:gd name="T53" fmla="*/ 396 h 584"/>
                <a:gd name="T54" fmla="*/ 1179 w 1419"/>
                <a:gd name="T55" fmla="*/ 410 h 584"/>
                <a:gd name="T56" fmla="*/ 1174 w 1419"/>
                <a:gd name="T57" fmla="*/ 428 h 584"/>
                <a:gd name="T58" fmla="*/ 1167 w 1419"/>
                <a:gd name="T59" fmla="*/ 438 h 584"/>
                <a:gd name="T60" fmla="*/ 1158 w 1419"/>
                <a:gd name="T61" fmla="*/ 448 h 584"/>
                <a:gd name="T62" fmla="*/ 1145 w 1419"/>
                <a:gd name="T63" fmla="*/ 459 h 584"/>
                <a:gd name="T64" fmla="*/ 1132 w 1419"/>
                <a:gd name="T65" fmla="*/ 469 h 584"/>
                <a:gd name="T66" fmla="*/ 1120 w 1419"/>
                <a:gd name="T67" fmla="*/ 478 h 584"/>
                <a:gd name="T68" fmla="*/ 1110 w 1419"/>
                <a:gd name="T69" fmla="*/ 486 h 584"/>
                <a:gd name="T70" fmla="*/ 1102 w 1419"/>
                <a:gd name="T71" fmla="*/ 491 h 584"/>
                <a:gd name="T72" fmla="*/ 1099 w 1419"/>
                <a:gd name="T73" fmla="*/ 494 h 584"/>
                <a:gd name="T74" fmla="*/ 1098 w 1419"/>
                <a:gd name="T75" fmla="*/ 584 h 584"/>
                <a:gd name="T76" fmla="*/ 1044 w 1419"/>
                <a:gd name="T77" fmla="*/ 584 h 584"/>
                <a:gd name="T78" fmla="*/ 1044 w 1419"/>
                <a:gd name="T79" fmla="*/ 584 h 584"/>
                <a:gd name="T80" fmla="*/ 0 w 1419"/>
                <a:gd name="T81" fmla="*/ 584 h 584"/>
                <a:gd name="T82" fmla="*/ 0 w 1419"/>
                <a:gd name="T83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9" h="584">
                  <a:moveTo>
                    <a:pt x="0" y="0"/>
                  </a:moveTo>
                  <a:lnTo>
                    <a:pt x="1419" y="0"/>
                  </a:lnTo>
                  <a:lnTo>
                    <a:pt x="1203" y="87"/>
                  </a:lnTo>
                  <a:lnTo>
                    <a:pt x="1188" y="116"/>
                  </a:lnTo>
                  <a:lnTo>
                    <a:pt x="1167" y="184"/>
                  </a:lnTo>
                  <a:lnTo>
                    <a:pt x="1169" y="186"/>
                  </a:lnTo>
                  <a:lnTo>
                    <a:pt x="1170" y="194"/>
                  </a:lnTo>
                  <a:lnTo>
                    <a:pt x="1174" y="206"/>
                  </a:lnTo>
                  <a:lnTo>
                    <a:pt x="1178" y="219"/>
                  </a:lnTo>
                  <a:lnTo>
                    <a:pt x="1183" y="235"/>
                  </a:lnTo>
                  <a:lnTo>
                    <a:pt x="1188" y="248"/>
                  </a:lnTo>
                  <a:lnTo>
                    <a:pt x="1192" y="261"/>
                  </a:lnTo>
                  <a:lnTo>
                    <a:pt x="1196" y="269"/>
                  </a:lnTo>
                  <a:lnTo>
                    <a:pt x="1200" y="286"/>
                  </a:lnTo>
                  <a:lnTo>
                    <a:pt x="1199" y="301"/>
                  </a:lnTo>
                  <a:lnTo>
                    <a:pt x="1191" y="316"/>
                  </a:lnTo>
                  <a:lnTo>
                    <a:pt x="1182" y="329"/>
                  </a:lnTo>
                  <a:lnTo>
                    <a:pt x="1171" y="339"/>
                  </a:lnTo>
                  <a:lnTo>
                    <a:pt x="1161" y="349"/>
                  </a:lnTo>
                  <a:lnTo>
                    <a:pt x="1153" y="354"/>
                  </a:lnTo>
                  <a:lnTo>
                    <a:pt x="1150" y="355"/>
                  </a:lnTo>
                  <a:lnTo>
                    <a:pt x="1152" y="356"/>
                  </a:lnTo>
                  <a:lnTo>
                    <a:pt x="1157" y="360"/>
                  </a:lnTo>
                  <a:lnTo>
                    <a:pt x="1164" y="366"/>
                  </a:lnTo>
                  <a:lnTo>
                    <a:pt x="1170" y="372"/>
                  </a:lnTo>
                  <a:lnTo>
                    <a:pt x="1177" y="383"/>
                  </a:lnTo>
                  <a:lnTo>
                    <a:pt x="1179" y="396"/>
                  </a:lnTo>
                  <a:lnTo>
                    <a:pt x="1179" y="410"/>
                  </a:lnTo>
                  <a:lnTo>
                    <a:pt x="1174" y="428"/>
                  </a:lnTo>
                  <a:lnTo>
                    <a:pt x="1167" y="438"/>
                  </a:lnTo>
                  <a:lnTo>
                    <a:pt x="1158" y="448"/>
                  </a:lnTo>
                  <a:lnTo>
                    <a:pt x="1145" y="459"/>
                  </a:lnTo>
                  <a:lnTo>
                    <a:pt x="1132" y="469"/>
                  </a:lnTo>
                  <a:lnTo>
                    <a:pt x="1120" y="478"/>
                  </a:lnTo>
                  <a:lnTo>
                    <a:pt x="1110" y="486"/>
                  </a:lnTo>
                  <a:lnTo>
                    <a:pt x="1102" y="491"/>
                  </a:lnTo>
                  <a:lnTo>
                    <a:pt x="1099" y="494"/>
                  </a:lnTo>
                  <a:lnTo>
                    <a:pt x="1098" y="584"/>
                  </a:lnTo>
                  <a:lnTo>
                    <a:pt x="1044" y="584"/>
                  </a:lnTo>
                  <a:lnTo>
                    <a:pt x="1044" y="584"/>
                  </a:lnTo>
                  <a:lnTo>
                    <a:pt x="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802"/>
            <p:cNvSpPr>
              <a:spLocks/>
            </p:cNvSpPr>
            <p:nvPr/>
          </p:nvSpPr>
          <p:spPr bwMode="auto">
            <a:xfrm>
              <a:off x="2736850" y="2913062"/>
              <a:ext cx="976313" cy="927100"/>
            </a:xfrm>
            <a:custGeom>
              <a:avLst/>
              <a:gdLst>
                <a:gd name="T0" fmla="*/ 1 w 615"/>
                <a:gd name="T1" fmla="*/ 0 h 584"/>
                <a:gd name="T2" fmla="*/ 615 w 615"/>
                <a:gd name="T3" fmla="*/ 0 h 584"/>
                <a:gd name="T4" fmla="*/ 615 w 615"/>
                <a:gd name="T5" fmla="*/ 584 h 584"/>
                <a:gd name="T6" fmla="*/ 121 w 615"/>
                <a:gd name="T7" fmla="*/ 584 h 584"/>
                <a:gd name="T8" fmla="*/ 83 w 615"/>
                <a:gd name="T9" fmla="*/ 498 h 584"/>
                <a:gd name="T10" fmla="*/ 53 w 615"/>
                <a:gd name="T11" fmla="*/ 411 h 584"/>
                <a:gd name="T12" fmla="*/ 30 w 615"/>
                <a:gd name="T13" fmla="*/ 328 h 584"/>
                <a:gd name="T14" fmla="*/ 14 w 615"/>
                <a:gd name="T15" fmla="*/ 244 h 584"/>
                <a:gd name="T16" fmla="*/ 4 w 615"/>
                <a:gd name="T17" fmla="*/ 160 h 584"/>
                <a:gd name="T18" fmla="*/ 0 w 615"/>
                <a:gd name="T19" fmla="*/ 80 h 584"/>
                <a:gd name="T20" fmla="*/ 1 w 615"/>
                <a:gd name="T2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5" h="584">
                  <a:moveTo>
                    <a:pt x="1" y="0"/>
                  </a:moveTo>
                  <a:lnTo>
                    <a:pt x="615" y="0"/>
                  </a:lnTo>
                  <a:lnTo>
                    <a:pt x="615" y="584"/>
                  </a:lnTo>
                  <a:lnTo>
                    <a:pt x="121" y="584"/>
                  </a:lnTo>
                  <a:lnTo>
                    <a:pt x="83" y="498"/>
                  </a:lnTo>
                  <a:lnTo>
                    <a:pt x="53" y="411"/>
                  </a:lnTo>
                  <a:lnTo>
                    <a:pt x="30" y="328"/>
                  </a:lnTo>
                  <a:lnTo>
                    <a:pt x="14" y="244"/>
                  </a:lnTo>
                  <a:lnTo>
                    <a:pt x="4" y="160"/>
                  </a:lnTo>
                  <a:lnTo>
                    <a:pt x="0" y="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04"/>
            <p:cNvSpPr>
              <a:spLocks/>
            </p:cNvSpPr>
            <p:nvPr/>
          </p:nvSpPr>
          <p:spPr bwMode="auto">
            <a:xfrm>
              <a:off x="3209925" y="1228724"/>
              <a:ext cx="503238" cy="444500"/>
            </a:xfrm>
            <a:custGeom>
              <a:avLst/>
              <a:gdLst>
                <a:gd name="T0" fmla="*/ 317 w 317"/>
                <a:gd name="T1" fmla="*/ 0 h 280"/>
                <a:gd name="T2" fmla="*/ 317 w 317"/>
                <a:gd name="T3" fmla="*/ 280 h 280"/>
                <a:gd name="T4" fmla="*/ 0 w 317"/>
                <a:gd name="T5" fmla="*/ 280 h 280"/>
                <a:gd name="T6" fmla="*/ 52 w 317"/>
                <a:gd name="T7" fmla="*/ 220 h 280"/>
                <a:gd name="T8" fmla="*/ 110 w 317"/>
                <a:gd name="T9" fmla="*/ 161 h 280"/>
                <a:gd name="T10" fmla="*/ 174 w 317"/>
                <a:gd name="T11" fmla="*/ 104 h 280"/>
                <a:gd name="T12" fmla="*/ 242 w 317"/>
                <a:gd name="T13" fmla="*/ 51 h 280"/>
                <a:gd name="T14" fmla="*/ 317 w 317"/>
                <a:gd name="T1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80">
                  <a:moveTo>
                    <a:pt x="317" y="0"/>
                  </a:moveTo>
                  <a:lnTo>
                    <a:pt x="317" y="280"/>
                  </a:lnTo>
                  <a:lnTo>
                    <a:pt x="0" y="280"/>
                  </a:lnTo>
                  <a:lnTo>
                    <a:pt x="52" y="220"/>
                  </a:lnTo>
                  <a:lnTo>
                    <a:pt x="110" y="161"/>
                  </a:lnTo>
                  <a:lnTo>
                    <a:pt x="174" y="104"/>
                  </a:lnTo>
                  <a:lnTo>
                    <a:pt x="242" y="5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05"/>
            <p:cNvSpPr>
              <a:spLocks/>
            </p:cNvSpPr>
            <p:nvPr/>
          </p:nvSpPr>
          <p:spPr bwMode="auto">
            <a:xfrm>
              <a:off x="3868738" y="1830387"/>
              <a:ext cx="1322388" cy="925513"/>
            </a:xfrm>
            <a:custGeom>
              <a:avLst/>
              <a:gdLst>
                <a:gd name="T0" fmla="*/ 0 w 833"/>
                <a:gd name="T1" fmla="*/ 0 h 583"/>
                <a:gd name="T2" fmla="*/ 833 w 833"/>
                <a:gd name="T3" fmla="*/ 0 h 583"/>
                <a:gd name="T4" fmla="*/ 507 w 833"/>
                <a:gd name="T5" fmla="*/ 583 h 583"/>
                <a:gd name="T6" fmla="*/ 0 w 833"/>
                <a:gd name="T7" fmla="*/ 583 h 583"/>
                <a:gd name="T8" fmla="*/ 0 w 833"/>
                <a:gd name="T9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3" h="583">
                  <a:moveTo>
                    <a:pt x="0" y="0"/>
                  </a:moveTo>
                  <a:lnTo>
                    <a:pt x="833" y="0"/>
                  </a:lnTo>
                  <a:lnTo>
                    <a:pt x="507" y="583"/>
                  </a:lnTo>
                  <a:lnTo>
                    <a:pt x="0" y="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07"/>
            <p:cNvSpPr>
              <a:spLocks/>
            </p:cNvSpPr>
            <p:nvPr/>
          </p:nvSpPr>
          <p:spPr bwMode="auto">
            <a:xfrm>
              <a:off x="2781300" y="5821362"/>
              <a:ext cx="3089275" cy="1036638"/>
            </a:xfrm>
            <a:custGeom>
              <a:avLst/>
              <a:gdLst>
                <a:gd name="T0" fmla="*/ 241 w 1946"/>
                <a:gd name="T1" fmla="*/ 0 h 653"/>
                <a:gd name="T2" fmla="*/ 1658 w 1946"/>
                <a:gd name="T3" fmla="*/ 303 h 653"/>
                <a:gd name="T4" fmla="*/ 1658 w 1946"/>
                <a:gd name="T5" fmla="*/ 254 h 653"/>
                <a:gd name="T6" fmla="*/ 1946 w 1946"/>
                <a:gd name="T7" fmla="*/ 653 h 653"/>
                <a:gd name="T8" fmla="*/ 0 w 1946"/>
                <a:gd name="T9" fmla="*/ 653 h 653"/>
                <a:gd name="T10" fmla="*/ 241 w 1946"/>
                <a:gd name="T1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6" h="653">
                  <a:moveTo>
                    <a:pt x="241" y="0"/>
                  </a:moveTo>
                  <a:lnTo>
                    <a:pt x="1658" y="303"/>
                  </a:lnTo>
                  <a:lnTo>
                    <a:pt x="1658" y="254"/>
                  </a:lnTo>
                  <a:lnTo>
                    <a:pt x="1946" y="653"/>
                  </a:lnTo>
                  <a:lnTo>
                    <a:pt x="0" y="653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708B8D"/>
            </a:solidFill>
            <a:ln w="0">
              <a:solidFill>
                <a:srgbClr val="708B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08"/>
            <p:cNvSpPr>
              <a:spLocks/>
            </p:cNvSpPr>
            <p:nvPr/>
          </p:nvSpPr>
          <p:spPr bwMode="auto">
            <a:xfrm>
              <a:off x="3163888" y="5259387"/>
              <a:ext cx="2249488" cy="1042988"/>
            </a:xfrm>
            <a:custGeom>
              <a:avLst/>
              <a:gdLst>
                <a:gd name="T0" fmla="*/ 119 w 1417"/>
                <a:gd name="T1" fmla="*/ 0 h 657"/>
                <a:gd name="T2" fmla="*/ 1417 w 1417"/>
                <a:gd name="T3" fmla="*/ 304 h 657"/>
                <a:gd name="T4" fmla="*/ 1417 w 1417"/>
                <a:gd name="T5" fmla="*/ 657 h 657"/>
                <a:gd name="T6" fmla="*/ 0 w 1417"/>
                <a:gd name="T7" fmla="*/ 354 h 657"/>
                <a:gd name="T8" fmla="*/ 119 w 1417"/>
                <a:gd name="T9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7" h="657">
                  <a:moveTo>
                    <a:pt x="119" y="0"/>
                  </a:moveTo>
                  <a:lnTo>
                    <a:pt x="1417" y="304"/>
                  </a:lnTo>
                  <a:lnTo>
                    <a:pt x="1417" y="657"/>
                  </a:lnTo>
                  <a:lnTo>
                    <a:pt x="0" y="35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51676A"/>
            </a:solidFill>
            <a:ln w="0">
              <a:solidFill>
                <a:srgbClr val="5167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53"/>
            <p:cNvSpPr>
              <a:spLocks/>
            </p:cNvSpPr>
            <p:nvPr/>
          </p:nvSpPr>
          <p:spPr bwMode="auto">
            <a:xfrm>
              <a:off x="5697537" y="2492374"/>
              <a:ext cx="193675" cy="481013"/>
            </a:xfrm>
            <a:custGeom>
              <a:avLst/>
              <a:gdLst>
                <a:gd name="T0" fmla="*/ 62 w 122"/>
                <a:gd name="T1" fmla="*/ 0 h 303"/>
                <a:gd name="T2" fmla="*/ 80 w 122"/>
                <a:gd name="T3" fmla="*/ 2 h 303"/>
                <a:gd name="T4" fmla="*/ 96 w 122"/>
                <a:gd name="T5" fmla="*/ 9 h 303"/>
                <a:gd name="T6" fmla="*/ 109 w 122"/>
                <a:gd name="T7" fmla="*/ 19 h 303"/>
                <a:gd name="T8" fmla="*/ 118 w 122"/>
                <a:gd name="T9" fmla="*/ 34 h 303"/>
                <a:gd name="T10" fmla="*/ 122 w 122"/>
                <a:gd name="T11" fmla="*/ 49 h 303"/>
                <a:gd name="T12" fmla="*/ 122 w 122"/>
                <a:gd name="T13" fmla="*/ 49 h 303"/>
                <a:gd name="T14" fmla="*/ 122 w 122"/>
                <a:gd name="T15" fmla="*/ 64 h 303"/>
                <a:gd name="T16" fmla="*/ 119 w 122"/>
                <a:gd name="T17" fmla="*/ 77 h 303"/>
                <a:gd name="T18" fmla="*/ 113 w 122"/>
                <a:gd name="T19" fmla="*/ 89 h 303"/>
                <a:gd name="T20" fmla="*/ 103 w 122"/>
                <a:gd name="T21" fmla="*/ 100 h 303"/>
                <a:gd name="T22" fmla="*/ 97 w 122"/>
                <a:gd name="T23" fmla="*/ 112 h 303"/>
                <a:gd name="T24" fmla="*/ 92 w 122"/>
                <a:gd name="T25" fmla="*/ 125 h 303"/>
                <a:gd name="T26" fmla="*/ 92 w 122"/>
                <a:gd name="T27" fmla="*/ 125 h 303"/>
                <a:gd name="T28" fmla="*/ 86 w 122"/>
                <a:gd name="T29" fmla="*/ 150 h 303"/>
                <a:gd name="T30" fmla="*/ 85 w 122"/>
                <a:gd name="T31" fmla="*/ 303 h 303"/>
                <a:gd name="T32" fmla="*/ 37 w 122"/>
                <a:gd name="T33" fmla="*/ 303 h 303"/>
                <a:gd name="T34" fmla="*/ 37 w 122"/>
                <a:gd name="T35" fmla="*/ 150 h 303"/>
                <a:gd name="T36" fmla="*/ 30 w 122"/>
                <a:gd name="T37" fmla="*/ 123 h 303"/>
                <a:gd name="T38" fmla="*/ 29 w 122"/>
                <a:gd name="T39" fmla="*/ 123 h 303"/>
                <a:gd name="T40" fmla="*/ 24 w 122"/>
                <a:gd name="T41" fmla="*/ 111 h 303"/>
                <a:gd name="T42" fmla="*/ 18 w 122"/>
                <a:gd name="T43" fmla="*/ 100 h 303"/>
                <a:gd name="T44" fmla="*/ 9 w 122"/>
                <a:gd name="T45" fmla="*/ 89 h 303"/>
                <a:gd name="T46" fmla="*/ 1 w 122"/>
                <a:gd name="T47" fmla="*/ 72 h 303"/>
                <a:gd name="T48" fmla="*/ 0 w 122"/>
                <a:gd name="T49" fmla="*/ 53 h 303"/>
                <a:gd name="T50" fmla="*/ 0 w 122"/>
                <a:gd name="T51" fmla="*/ 53 h 303"/>
                <a:gd name="T52" fmla="*/ 3 w 122"/>
                <a:gd name="T53" fmla="*/ 36 h 303"/>
                <a:gd name="T54" fmla="*/ 12 w 122"/>
                <a:gd name="T55" fmla="*/ 22 h 303"/>
                <a:gd name="T56" fmla="*/ 25 w 122"/>
                <a:gd name="T57" fmla="*/ 10 h 303"/>
                <a:gd name="T58" fmla="*/ 42 w 122"/>
                <a:gd name="T59" fmla="*/ 2 h 303"/>
                <a:gd name="T60" fmla="*/ 62 w 122"/>
                <a:gd name="T6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" h="303">
                  <a:moveTo>
                    <a:pt x="62" y="0"/>
                  </a:move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8" y="34"/>
                  </a:lnTo>
                  <a:lnTo>
                    <a:pt x="122" y="49"/>
                  </a:lnTo>
                  <a:lnTo>
                    <a:pt x="122" y="49"/>
                  </a:lnTo>
                  <a:lnTo>
                    <a:pt x="122" y="64"/>
                  </a:lnTo>
                  <a:lnTo>
                    <a:pt x="119" y="77"/>
                  </a:lnTo>
                  <a:lnTo>
                    <a:pt x="113" y="89"/>
                  </a:lnTo>
                  <a:lnTo>
                    <a:pt x="103" y="100"/>
                  </a:lnTo>
                  <a:lnTo>
                    <a:pt x="97" y="112"/>
                  </a:lnTo>
                  <a:lnTo>
                    <a:pt x="92" y="125"/>
                  </a:lnTo>
                  <a:lnTo>
                    <a:pt x="92" y="125"/>
                  </a:lnTo>
                  <a:lnTo>
                    <a:pt x="86" y="150"/>
                  </a:lnTo>
                  <a:lnTo>
                    <a:pt x="85" y="303"/>
                  </a:lnTo>
                  <a:lnTo>
                    <a:pt x="37" y="303"/>
                  </a:lnTo>
                  <a:lnTo>
                    <a:pt x="37" y="150"/>
                  </a:lnTo>
                  <a:lnTo>
                    <a:pt x="30" y="123"/>
                  </a:lnTo>
                  <a:lnTo>
                    <a:pt x="29" y="123"/>
                  </a:lnTo>
                  <a:lnTo>
                    <a:pt x="24" y="111"/>
                  </a:lnTo>
                  <a:lnTo>
                    <a:pt x="18" y="100"/>
                  </a:lnTo>
                  <a:lnTo>
                    <a:pt x="9" y="89"/>
                  </a:lnTo>
                  <a:lnTo>
                    <a:pt x="1" y="7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2" y="22"/>
                  </a:lnTo>
                  <a:lnTo>
                    <a:pt x="25" y="10"/>
                  </a:lnTo>
                  <a:lnTo>
                    <a:pt x="42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54"/>
            <p:cNvSpPr>
              <a:spLocks/>
            </p:cNvSpPr>
            <p:nvPr/>
          </p:nvSpPr>
          <p:spPr bwMode="auto">
            <a:xfrm>
              <a:off x="5380037" y="3057524"/>
              <a:ext cx="487363" cy="192088"/>
            </a:xfrm>
            <a:custGeom>
              <a:avLst/>
              <a:gdLst>
                <a:gd name="T0" fmla="*/ 254 w 307"/>
                <a:gd name="T1" fmla="*/ 0 h 121"/>
                <a:gd name="T2" fmla="*/ 254 w 307"/>
                <a:gd name="T3" fmla="*/ 0 h 121"/>
                <a:gd name="T4" fmla="*/ 271 w 307"/>
                <a:gd name="T5" fmla="*/ 2 h 121"/>
                <a:gd name="T6" fmla="*/ 285 w 307"/>
                <a:gd name="T7" fmla="*/ 11 h 121"/>
                <a:gd name="T8" fmla="*/ 297 w 307"/>
                <a:gd name="T9" fmla="*/ 25 h 121"/>
                <a:gd name="T10" fmla="*/ 303 w 307"/>
                <a:gd name="T11" fmla="*/ 42 h 121"/>
                <a:gd name="T12" fmla="*/ 307 w 307"/>
                <a:gd name="T13" fmla="*/ 61 h 121"/>
                <a:gd name="T14" fmla="*/ 305 w 307"/>
                <a:gd name="T15" fmla="*/ 80 h 121"/>
                <a:gd name="T16" fmla="*/ 297 w 307"/>
                <a:gd name="T17" fmla="*/ 95 h 121"/>
                <a:gd name="T18" fmla="*/ 286 w 307"/>
                <a:gd name="T19" fmla="*/ 108 h 121"/>
                <a:gd name="T20" fmla="*/ 273 w 307"/>
                <a:gd name="T21" fmla="*/ 117 h 121"/>
                <a:gd name="T22" fmla="*/ 258 w 307"/>
                <a:gd name="T23" fmla="*/ 121 h 121"/>
                <a:gd name="T24" fmla="*/ 258 w 307"/>
                <a:gd name="T25" fmla="*/ 121 h 121"/>
                <a:gd name="T26" fmla="*/ 243 w 307"/>
                <a:gd name="T27" fmla="*/ 121 h 121"/>
                <a:gd name="T28" fmla="*/ 230 w 307"/>
                <a:gd name="T29" fmla="*/ 119 h 121"/>
                <a:gd name="T30" fmla="*/ 218 w 307"/>
                <a:gd name="T31" fmla="*/ 112 h 121"/>
                <a:gd name="T32" fmla="*/ 205 w 307"/>
                <a:gd name="T33" fmla="*/ 103 h 121"/>
                <a:gd name="T34" fmla="*/ 195 w 307"/>
                <a:gd name="T35" fmla="*/ 97 h 121"/>
                <a:gd name="T36" fmla="*/ 180 w 307"/>
                <a:gd name="T37" fmla="*/ 91 h 121"/>
                <a:gd name="T38" fmla="*/ 180 w 307"/>
                <a:gd name="T39" fmla="*/ 91 h 121"/>
                <a:gd name="T40" fmla="*/ 157 w 307"/>
                <a:gd name="T41" fmla="*/ 86 h 121"/>
                <a:gd name="T42" fmla="*/ 0 w 307"/>
                <a:gd name="T43" fmla="*/ 85 h 121"/>
                <a:gd name="T44" fmla="*/ 0 w 307"/>
                <a:gd name="T45" fmla="*/ 36 h 121"/>
                <a:gd name="T46" fmla="*/ 157 w 307"/>
                <a:gd name="T47" fmla="*/ 36 h 121"/>
                <a:gd name="T48" fmla="*/ 183 w 307"/>
                <a:gd name="T49" fmla="*/ 30 h 121"/>
                <a:gd name="T50" fmla="*/ 183 w 307"/>
                <a:gd name="T51" fmla="*/ 28 h 121"/>
                <a:gd name="T52" fmla="*/ 196 w 307"/>
                <a:gd name="T53" fmla="*/ 23 h 121"/>
                <a:gd name="T54" fmla="*/ 207 w 307"/>
                <a:gd name="T55" fmla="*/ 18 h 121"/>
                <a:gd name="T56" fmla="*/ 218 w 307"/>
                <a:gd name="T57" fmla="*/ 9 h 121"/>
                <a:gd name="T58" fmla="*/ 235 w 307"/>
                <a:gd name="T59" fmla="*/ 1 h 121"/>
                <a:gd name="T60" fmla="*/ 254 w 307"/>
                <a:gd name="T6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7" h="121">
                  <a:moveTo>
                    <a:pt x="254" y="0"/>
                  </a:moveTo>
                  <a:lnTo>
                    <a:pt x="254" y="0"/>
                  </a:lnTo>
                  <a:lnTo>
                    <a:pt x="271" y="2"/>
                  </a:lnTo>
                  <a:lnTo>
                    <a:pt x="285" y="11"/>
                  </a:lnTo>
                  <a:lnTo>
                    <a:pt x="297" y="25"/>
                  </a:lnTo>
                  <a:lnTo>
                    <a:pt x="303" y="42"/>
                  </a:lnTo>
                  <a:lnTo>
                    <a:pt x="307" y="61"/>
                  </a:lnTo>
                  <a:lnTo>
                    <a:pt x="305" y="80"/>
                  </a:lnTo>
                  <a:lnTo>
                    <a:pt x="297" y="95"/>
                  </a:lnTo>
                  <a:lnTo>
                    <a:pt x="286" y="108"/>
                  </a:lnTo>
                  <a:lnTo>
                    <a:pt x="273" y="117"/>
                  </a:lnTo>
                  <a:lnTo>
                    <a:pt x="258" y="121"/>
                  </a:lnTo>
                  <a:lnTo>
                    <a:pt x="258" y="121"/>
                  </a:lnTo>
                  <a:lnTo>
                    <a:pt x="243" y="121"/>
                  </a:lnTo>
                  <a:lnTo>
                    <a:pt x="230" y="119"/>
                  </a:lnTo>
                  <a:lnTo>
                    <a:pt x="218" y="112"/>
                  </a:lnTo>
                  <a:lnTo>
                    <a:pt x="205" y="103"/>
                  </a:lnTo>
                  <a:lnTo>
                    <a:pt x="195" y="97"/>
                  </a:lnTo>
                  <a:lnTo>
                    <a:pt x="180" y="91"/>
                  </a:lnTo>
                  <a:lnTo>
                    <a:pt x="180" y="91"/>
                  </a:lnTo>
                  <a:lnTo>
                    <a:pt x="157" y="86"/>
                  </a:lnTo>
                  <a:lnTo>
                    <a:pt x="0" y="85"/>
                  </a:lnTo>
                  <a:lnTo>
                    <a:pt x="0" y="36"/>
                  </a:lnTo>
                  <a:lnTo>
                    <a:pt x="157" y="36"/>
                  </a:lnTo>
                  <a:lnTo>
                    <a:pt x="183" y="30"/>
                  </a:lnTo>
                  <a:lnTo>
                    <a:pt x="183" y="28"/>
                  </a:lnTo>
                  <a:lnTo>
                    <a:pt x="196" y="23"/>
                  </a:lnTo>
                  <a:lnTo>
                    <a:pt x="207" y="18"/>
                  </a:lnTo>
                  <a:lnTo>
                    <a:pt x="218" y="9"/>
                  </a:lnTo>
                  <a:lnTo>
                    <a:pt x="235" y="1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655"/>
            <p:cNvSpPr>
              <a:spLocks/>
            </p:cNvSpPr>
            <p:nvPr/>
          </p:nvSpPr>
          <p:spPr bwMode="auto">
            <a:xfrm>
              <a:off x="3997325" y="3555999"/>
              <a:ext cx="193675" cy="493713"/>
            </a:xfrm>
            <a:custGeom>
              <a:avLst/>
              <a:gdLst>
                <a:gd name="T0" fmla="*/ 62 w 122"/>
                <a:gd name="T1" fmla="*/ 0 h 311"/>
                <a:gd name="T2" fmla="*/ 80 w 122"/>
                <a:gd name="T3" fmla="*/ 2 h 311"/>
                <a:gd name="T4" fmla="*/ 96 w 122"/>
                <a:gd name="T5" fmla="*/ 9 h 311"/>
                <a:gd name="T6" fmla="*/ 109 w 122"/>
                <a:gd name="T7" fmla="*/ 19 h 311"/>
                <a:gd name="T8" fmla="*/ 118 w 122"/>
                <a:gd name="T9" fmla="*/ 34 h 311"/>
                <a:gd name="T10" fmla="*/ 122 w 122"/>
                <a:gd name="T11" fmla="*/ 50 h 311"/>
                <a:gd name="T12" fmla="*/ 122 w 122"/>
                <a:gd name="T13" fmla="*/ 50 h 311"/>
                <a:gd name="T14" fmla="*/ 122 w 122"/>
                <a:gd name="T15" fmla="*/ 64 h 311"/>
                <a:gd name="T16" fmla="*/ 119 w 122"/>
                <a:gd name="T17" fmla="*/ 76 h 311"/>
                <a:gd name="T18" fmla="*/ 113 w 122"/>
                <a:gd name="T19" fmla="*/ 89 h 311"/>
                <a:gd name="T20" fmla="*/ 104 w 122"/>
                <a:gd name="T21" fmla="*/ 101 h 311"/>
                <a:gd name="T22" fmla="*/ 97 w 122"/>
                <a:gd name="T23" fmla="*/ 112 h 311"/>
                <a:gd name="T24" fmla="*/ 92 w 122"/>
                <a:gd name="T25" fmla="*/ 126 h 311"/>
                <a:gd name="T26" fmla="*/ 92 w 122"/>
                <a:gd name="T27" fmla="*/ 126 h 311"/>
                <a:gd name="T28" fmla="*/ 87 w 122"/>
                <a:gd name="T29" fmla="*/ 150 h 311"/>
                <a:gd name="T30" fmla="*/ 85 w 122"/>
                <a:gd name="T31" fmla="*/ 311 h 311"/>
                <a:gd name="T32" fmla="*/ 37 w 122"/>
                <a:gd name="T33" fmla="*/ 311 h 311"/>
                <a:gd name="T34" fmla="*/ 37 w 122"/>
                <a:gd name="T35" fmla="*/ 150 h 311"/>
                <a:gd name="T36" fmla="*/ 30 w 122"/>
                <a:gd name="T37" fmla="*/ 123 h 311"/>
                <a:gd name="T38" fmla="*/ 29 w 122"/>
                <a:gd name="T39" fmla="*/ 123 h 311"/>
                <a:gd name="T40" fmla="*/ 24 w 122"/>
                <a:gd name="T41" fmla="*/ 111 h 311"/>
                <a:gd name="T42" fmla="*/ 19 w 122"/>
                <a:gd name="T43" fmla="*/ 101 h 311"/>
                <a:gd name="T44" fmla="*/ 9 w 122"/>
                <a:gd name="T45" fmla="*/ 89 h 311"/>
                <a:gd name="T46" fmla="*/ 2 w 122"/>
                <a:gd name="T47" fmla="*/ 72 h 311"/>
                <a:gd name="T48" fmla="*/ 0 w 122"/>
                <a:gd name="T49" fmla="*/ 52 h 311"/>
                <a:gd name="T50" fmla="*/ 0 w 122"/>
                <a:gd name="T51" fmla="*/ 52 h 311"/>
                <a:gd name="T52" fmla="*/ 3 w 122"/>
                <a:gd name="T53" fmla="*/ 37 h 311"/>
                <a:gd name="T54" fmla="*/ 12 w 122"/>
                <a:gd name="T55" fmla="*/ 22 h 311"/>
                <a:gd name="T56" fmla="*/ 25 w 122"/>
                <a:gd name="T57" fmla="*/ 10 h 311"/>
                <a:gd name="T58" fmla="*/ 42 w 122"/>
                <a:gd name="T59" fmla="*/ 2 h 311"/>
                <a:gd name="T60" fmla="*/ 62 w 122"/>
                <a:gd name="T6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" h="311">
                  <a:moveTo>
                    <a:pt x="62" y="0"/>
                  </a:move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8" y="34"/>
                  </a:lnTo>
                  <a:lnTo>
                    <a:pt x="122" y="50"/>
                  </a:lnTo>
                  <a:lnTo>
                    <a:pt x="122" y="50"/>
                  </a:lnTo>
                  <a:lnTo>
                    <a:pt x="122" y="64"/>
                  </a:lnTo>
                  <a:lnTo>
                    <a:pt x="119" y="76"/>
                  </a:lnTo>
                  <a:lnTo>
                    <a:pt x="113" y="89"/>
                  </a:lnTo>
                  <a:lnTo>
                    <a:pt x="104" y="101"/>
                  </a:lnTo>
                  <a:lnTo>
                    <a:pt x="97" y="112"/>
                  </a:lnTo>
                  <a:lnTo>
                    <a:pt x="92" y="126"/>
                  </a:lnTo>
                  <a:lnTo>
                    <a:pt x="92" y="126"/>
                  </a:lnTo>
                  <a:lnTo>
                    <a:pt x="87" y="150"/>
                  </a:lnTo>
                  <a:lnTo>
                    <a:pt x="85" y="311"/>
                  </a:lnTo>
                  <a:lnTo>
                    <a:pt x="37" y="311"/>
                  </a:lnTo>
                  <a:lnTo>
                    <a:pt x="37" y="150"/>
                  </a:lnTo>
                  <a:lnTo>
                    <a:pt x="30" y="123"/>
                  </a:lnTo>
                  <a:lnTo>
                    <a:pt x="29" y="123"/>
                  </a:lnTo>
                  <a:lnTo>
                    <a:pt x="24" y="111"/>
                  </a:lnTo>
                  <a:lnTo>
                    <a:pt x="19" y="101"/>
                  </a:lnTo>
                  <a:lnTo>
                    <a:pt x="9" y="89"/>
                  </a:lnTo>
                  <a:lnTo>
                    <a:pt x="2" y="7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3" y="37"/>
                  </a:lnTo>
                  <a:lnTo>
                    <a:pt x="12" y="22"/>
                  </a:lnTo>
                  <a:lnTo>
                    <a:pt x="25" y="10"/>
                  </a:lnTo>
                  <a:lnTo>
                    <a:pt x="42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rgbClr val="FF32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656"/>
            <p:cNvSpPr>
              <a:spLocks/>
            </p:cNvSpPr>
            <p:nvPr/>
          </p:nvSpPr>
          <p:spPr bwMode="auto">
            <a:xfrm>
              <a:off x="4997450" y="4881562"/>
              <a:ext cx="193675" cy="485775"/>
            </a:xfrm>
            <a:custGeom>
              <a:avLst/>
              <a:gdLst>
                <a:gd name="T0" fmla="*/ 37 w 122"/>
                <a:gd name="T1" fmla="*/ 0 h 306"/>
                <a:gd name="T2" fmla="*/ 85 w 122"/>
                <a:gd name="T3" fmla="*/ 0 h 306"/>
                <a:gd name="T4" fmla="*/ 85 w 122"/>
                <a:gd name="T5" fmla="*/ 157 h 306"/>
                <a:gd name="T6" fmla="*/ 93 w 122"/>
                <a:gd name="T7" fmla="*/ 183 h 306"/>
                <a:gd name="T8" fmla="*/ 93 w 122"/>
                <a:gd name="T9" fmla="*/ 183 h 306"/>
                <a:gd name="T10" fmla="*/ 98 w 122"/>
                <a:gd name="T11" fmla="*/ 195 h 306"/>
                <a:gd name="T12" fmla="*/ 103 w 122"/>
                <a:gd name="T13" fmla="*/ 207 h 306"/>
                <a:gd name="T14" fmla="*/ 112 w 122"/>
                <a:gd name="T15" fmla="*/ 219 h 306"/>
                <a:gd name="T16" fmla="*/ 120 w 122"/>
                <a:gd name="T17" fmla="*/ 236 h 306"/>
                <a:gd name="T18" fmla="*/ 122 w 122"/>
                <a:gd name="T19" fmla="*/ 254 h 306"/>
                <a:gd name="T20" fmla="*/ 122 w 122"/>
                <a:gd name="T21" fmla="*/ 254 h 306"/>
                <a:gd name="T22" fmla="*/ 119 w 122"/>
                <a:gd name="T23" fmla="*/ 271 h 306"/>
                <a:gd name="T24" fmla="*/ 110 w 122"/>
                <a:gd name="T25" fmla="*/ 285 h 306"/>
                <a:gd name="T26" fmla="*/ 97 w 122"/>
                <a:gd name="T27" fmla="*/ 297 h 306"/>
                <a:gd name="T28" fmla="*/ 80 w 122"/>
                <a:gd name="T29" fmla="*/ 304 h 306"/>
                <a:gd name="T30" fmla="*/ 61 w 122"/>
                <a:gd name="T31" fmla="*/ 306 h 306"/>
                <a:gd name="T32" fmla="*/ 42 w 122"/>
                <a:gd name="T33" fmla="*/ 305 h 306"/>
                <a:gd name="T34" fmla="*/ 26 w 122"/>
                <a:gd name="T35" fmla="*/ 297 h 306"/>
                <a:gd name="T36" fmla="*/ 13 w 122"/>
                <a:gd name="T37" fmla="*/ 287 h 306"/>
                <a:gd name="T38" fmla="*/ 4 w 122"/>
                <a:gd name="T39" fmla="*/ 274 h 306"/>
                <a:gd name="T40" fmla="*/ 0 w 122"/>
                <a:gd name="T41" fmla="*/ 258 h 306"/>
                <a:gd name="T42" fmla="*/ 0 w 122"/>
                <a:gd name="T43" fmla="*/ 258 h 306"/>
                <a:gd name="T44" fmla="*/ 0 w 122"/>
                <a:gd name="T45" fmla="*/ 244 h 306"/>
                <a:gd name="T46" fmla="*/ 2 w 122"/>
                <a:gd name="T47" fmla="*/ 230 h 306"/>
                <a:gd name="T48" fmla="*/ 10 w 122"/>
                <a:gd name="T49" fmla="*/ 219 h 306"/>
                <a:gd name="T50" fmla="*/ 18 w 122"/>
                <a:gd name="T51" fmla="*/ 206 h 306"/>
                <a:gd name="T52" fmla="*/ 25 w 122"/>
                <a:gd name="T53" fmla="*/ 194 h 306"/>
                <a:gd name="T54" fmla="*/ 30 w 122"/>
                <a:gd name="T55" fmla="*/ 181 h 306"/>
                <a:gd name="T56" fmla="*/ 30 w 122"/>
                <a:gd name="T57" fmla="*/ 181 h 306"/>
                <a:gd name="T58" fmla="*/ 37 w 122"/>
                <a:gd name="T59" fmla="*/ 157 h 306"/>
                <a:gd name="T60" fmla="*/ 37 w 122"/>
                <a:gd name="T6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" h="306">
                  <a:moveTo>
                    <a:pt x="37" y="0"/>
                  </a:moveTo>
                  <a:lnTo>
                    <a:pt x="85" y="0"/>
                  </a:lnTo>
                  <a:lnTo>
                    <a:pt x="85" y="157"/>
                  </a:lnTo>
                  <a:lnTo>
                    <a:pt x="93" y="183"/>
                  </a:lnTo>
                  <a:lnTo>
                    <a:pt x="93" y="183"/>
                  </a:lnTo>
                  <a:lnTo>
                    <a:pt x="98" y="195"/>
                  </a:lnTo>
                  <a:lnTo>
                    <a:pt x="103" y="207"/>
                  </a:lnTo>
                  <a:lnTo>
                    <a:pt x="112" y="219"/>
                  </a:lnTo>
                  <a:lnTo>
                    <a:pt x="120" y="236"/>
                  </a:lnTo>
                  <a:lnTo>
                    <a:pt x="122" y="254"/>
                  </a:lnTo>
                  <a:lnTo>
                    <a:pt x="122" y="254"/>
                  </a:lnTo>
                  <a:lnTo>
                    <a:pt x="119" y="271"/>
                  </a:lnTo>
                  <a:lnTo>
                    <a:pt x="110" y="285"/>
                  </a:lnTo>
                  <a:lnTo>
                    <a:pt x="97" y="297"/>
                  </a:lnTo>
                  <a:lnTo>
                    <a:pt x="80" y="304"/>
                  </a:lnTo>
                  <a:lnTo>
                    <a:pt x="61" y="306"/>
                  </a:lnTo>
                  <a:lnTo>
                    <a:pt x="42" y="305"/>
                  </a:lnTo>
                  <a:lnTo>
                    <a:pt x="26" y="297"/>
                  </a:lnTo>
                  <a:lnTo>
                    <a:pt x="13" y="287"/>
                  </a:lnTo>
                  <a:lnTo>
                    <a:pt x="4" y="274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0" y="244"/>
                  </a:lnTo>
                  <a:lnTo>
                    <a:pt x="2" y="230"/>
                  </a:lnTo>
                  <a:lnTo>
                    <a:pt x="10" y="219"/>
                  </a:lnTo>
                  <a:lnTo>
                    <a:pt x="18" y="206"/>
                  </a:lnTo>
                  <a:lnTo>
                    <a:pt x="25" y="194"/>
                  </a:lnTo>
                  <a:lnTo>
                    <a:pt x="30" y="181"/>
                  </a:lnTo>
                  <a:lnTo>
                    <a:pt x="30" y="181"/>
                  </a:lnTo>
                  <a:lnTo>
                    <a:pt x="37" y="15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57"/>
            <p:cNvSpPr>
              <a:spLocks/>
            </p:cNvSpPr>
            <p:nvPr/>
          </p:nvSpPr>
          <p:spPr bwMode="auto">
            <a:xfrm>
              <a:off x="5568950" y="2913062"/>
              <a:ext cx="1339850" cy="927100"/>
            </a:xfrm>
            <a:custGeom>
              <a:avLst/>
              <a:gdLst>
                <a:gd name="T0" fmla="*/ 650 w 844"/>
                <a:gd name="T1" fmla="*/ 0 h 584"/>
                <a:gd name="T2" fmla="*/ 640 w 844"/>
                <a:gd name="T3" fmla="*/ 46 h 584"/>
                <a:gd name="T4" fmla="*/ 632 w 844"/>
                <a:gd name="T5" fmla="*/ 74 h 584"/>
                <a:gd name="T6" fmla="*/ 630 w 844"/>
                <a:gd name="T7" fmla="*/ 96 h 584"/>
                <a:gd name="T8" fmla="*/ 639 w 844"/>
                <a:gd name="T9" fmla="*/ 147 h 584"/>
                <a:gd name="T10" fmla="*/ 660 w 844"/>
                <a:gd name="T11" fmla="*/ 211 h 584"/>
                <a:gd name="T12" fmla="*/ 688 w 844"/>
                <a:gd name="T13" fmla="*/ 282 h 584"/>
                <a:gd name="T14" fmla="*/ 721 w 844"/>
                <a:gd name="T15" fmla="*/ 354 h 584"/>
                <a:gd name="T16" fmla="*/ 757 w 844"/>
                <a:gd name="T17" fmla="*/ 424 h 584"/>
                <a:gd name="T18" fmla="*/ 789 w 844"/>
                <a:gd name="T19" fmla="*/ 487 h 584"/>
                <a:gd name="T20" fmla="*/ 818 w 844"/>
                <a:gd name="T21" fmla="*/ 537 h 584"/>
                <a:gd name="T22" fmla="*/ 836 w 844"/>
                <a:gd name="T23" fmla="*/ 571 h 584"/>
                <a:gd name="T24" fmla="*/ 844 w 844"/>
                <a:gd name="T25" fmla="*/ 584 h 584"/>
                <a:gd name="T26" fmla="*/ 527 w 844"/>
                <a:gd name="T27" fmla="*/ 544 h 584"/>
                <a:gd name="T28" fmla="*/ 533 w 844"/>
                <a:gd name="T29" fmla="*/ 523 h 584"/>
                <a:gd name="T30" fmla="*/ 542 w 844"/>
                <a:gd name="T31" fmla="*/ 506 h 584"/>
                <a:gd name="T32" fmla="*/ 558 w 844"/>
                <a:gd name="T33" fmla="*/ 479 h 584"/>
                <a:gd name="T34" fmla="*/ 563 w 844"/>
                <a:gd name="T35" fmla="*/ 447 h 584"/>
                <a:gd name="T36" fmla="*/ 560 w 844"/>
                <a:gd name="T37" fmla="*/ 426 h 584"/>
                <a:gd name="T38" fmla="*/ 537 w 844"/>
                <a:gd name="T39" fmla="*/ 390 h 584"/>
                <a:gd name="T40" fmla="*/ 496 w 844"/>
                <a:gd name="T41" fmla="*/ 371 h 584"/>
                <a:gd name="T42" fmla="*/ 445 w 844"/>
                <a:gd name="T43" fmla="*/ 372 h 584"/>
                <a:gd name="T44" fmla="*/ 402 w 844"/>
                <a:gd name="T45" fmla="*/ 397 h 584"/>
                <a:gd name="T46" fmla="*/ 382 w 844"/>
                <a:gd name="T47" fmla="*/ 440 h 584"/>
                <a:gd name="T48" fmla="*/ 382 w 844"/>
                <a:gd name="T49" fmla="*/ 440 h 584"/>
                <a:gd name="T50" fmla="*/ 382 w 844"/>
                <a:gd name="T51" fmla="*/ 461 h 584"/>
                <a:gd name="T52" fmla="*/ 397 w 844"/>
                <a:gd name="T53" fmla="*/ 495 h 584"/>
                <a:gd name="T54" fmla="*/ 410 w 844"/>
                <a:gd name="T55" fmla="*/ 515 h 584"/>
                <a:gd name="T56" fmla="*/ 417 w 844"/>
                <a:gd name="T57" fmla="*/ 544 h 584"/>
                <a:gd name="T58" fmla="*/ 0 w 844"/>
                <a:gd name="T59" fmla="*/ 584 h 584"/>
                <a:gd name="T60" fmla="*/ 38 w 844"/>
                <a:gd name="T61" fmla="*/ 206 h 584"/>
                <a:gd name="T62" fmla="*/ 59 w 844"/>
                <a:gd name="T63" fmla="*/ 211 h 584"/>
                <a:gd name="T64" fmla="*/ 76 w 844"/>
                <a:gd name="T65" fmla="*/ 220 h 584"/>
                <a:gd name="T66" fmla="*/ 101 w 844"/>
                <a:gd name="T67" fmla="*/ 236 h 584"/>
                <a:gd name="T68" fmla="*/ 135 w 844"/>
                <a:gd name="T69" fmla="*/ 243 h 584"/>
                <a:gd name="T70" fmla="*/ 156 w 844"/>
                <a:gd name="T71" fmla="*/ 239 h 584"/>
                <a:gd name="T72" fmla="*/ 190 w 844"/>
                <a:gd name="T73" fmla="*/ 216 h 584"/>
                <a:gd name="T74" fmla="*/ 211 w 844"/>
                <a:gd name="T75" fmla="*/ 176 h 584"/>
                <a:gd name="T76" fmla="*/ 209 w 844"/>
                <a:gd name="T77" fmla="*/ 125 h 584"/>
                <a:gd name="T78" fmla="*/ 184 w 844"/>
                <a:gd name="T79" fmla="*/ 82 h 584"/>
                <a:gd name="T80" fmla="*/ 141 w 844"/>
                <a:gd name="T81" fmla="*/ 62 h 584"/>
                <a:gd name="T82" fmla="*/ 140 w 844"/>
                <a:gd name="T83" fmla="*/ 62 h 584"/>
                <a:gd name="T84" fmla="*/ 120 w 844"/>
                <a:gd name="T85" fmla="*/ 62 h 584"/>
                <a:gd name="T86" fmla="*/ 86 w 844"/>
                <a:gd name="T87" fmla="*/ 75 h 584"/>
                <a:gd name="T88" fmla="*/ 65 w 844"/>
                <a:gd name="T89" fmla="*/ 88 h 584"/>
                <a:gd name="T90" fmla="*/ 38 w 844"/>
                <a:gd name="T91" fmla="*/ 97 h 584"/>
                <a:gd name="T92" fmla="*/ 0 w 844"/>
                <a:gd name="T93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44" h="584">
                  <a:moveTo>
                    <a:pt x="0" y="0"/>
                  </a:moveTo>
                  <a:lnTo>
                    <a:pt x="650" y="0"/>
                  </a:lnTo>
                  <a:lnTo>
                    <a:pt x="645" y="27"/>
                  </a:lnTo>
                  <a:lnTo>
                    <a:pt x="640" y="46"/>
                  </a:lnTo>
                  <a:lnTo>
                    <a:pt x="636" y="62"/>
                  </a:lnTo>
                  <a:lnTo>
                    <a:pt x="632" y="74"/>
                  </a:lnTo>
                  <a:lnTo>
                    <a:pt x="630" y="84"/>
                  </a:lnTo>
                  <a:lnTo>
                    <a:pt x="630" y="96"/>
                  </a:lnTo>
                  <a:lnTo>
                    <a:pt x="632" y="119"/>
                  </a:lnTo>
                  <a:lnTo>
                    <a:pt x="639" y="147"/>
                  </a:lnTo>
                  <a:lnTo>
                    <a:pt x="648" y="178"/>
                  </a:lnTo>
                  <a:lnTo>
                    <a:pt x="660" y="211"/>
                  </a:lnTo>
                  <a:lnTo>
                    <a:pt x="673" y="245"/>
                  </a:lnTo>
                  <a:lnTo>
                    <a:pt x="688" y="282"/>
                  </a:lnTo>
                  <a:lnTo>
                    <a:pt x="704" y="317"/>
                  </a:lnTo>
                  <a:lnTo>
                    <a:pt x="721" y="354"/>
                  </a:lnTo>
                  <a:lnTo>
                    <a:pt x="740" y="389"/>
                  </a:lnTo>
                  <a:lnTo>
                    <a:pt x="757" y="424"/>
                  </a:lnTo>
                  <a:lnTo>
                    <a:pt x="774" y="457"/>
                  </a:lnTo>
                  <a:lnTo>
                    <a:pt x="789" y="487"/>
                  </a:lnTo>
                  <a:lnTo>
                    <a:pt x="805" y="514"/>
                  </a:lnTo>
                  <a:lnTo>
                    <a:pt x="818" y="537"/>
                  </a:lnTo>
                  <a:lnTo>
                    <a:pt x="829" y="557"/>
                  </a:lnTo>
                  <a:lnTo>
                    <a:pt x="836" y="571"/>
                  </a:lnTo>
                  <a:lnTo>
                    <a:pt x="842" y="580"/>
                  </a:lnTo>
                  <a:lnTo>
                    <a:pt x="844" y="584"/>
                  </a:lnTo>
                  <a:lnTo>
                    <a:pt x="527" y="584"/>
                  </a:lnTo>
                  <a:lnTo>
                    <a:pt x="527" y="544"/>
                  </a:lnTo>
                  <a:lnTo>
                    <a:pt x="527" y="544"/>
                  </a:lnTo>
                  <a:lnTo>
                    <a:pt x="533" y="523"/>
                  </a:lnTo>
                  <a:lnTo>
                    <a:pt x="537" y="514"/>
                  </a:lnTo>
                  <a:lnTo>
                    <a:pt x="542" y="506"/>
                  </a:lnTo>
                  <a:lnTo>
                    <a:pt x="548" y="495"/>
                  </a:lnTo>
                  <a:lnTo>
                    <a:pt x="558" y="479"/>
                  </a:lnTo>
                  <a:lnTo>
                    <a:pt x="561" y="464"/>
                  </a:lnTo>
                  <a:lnTo>
                    <a:pt x="563" y="447"/>
                  </a:lnTo>
                  <a:lnTo>
                    <a:pt x="563" y="447"/>
                  </a:lnTo>
                  <a:lnTo>
                    <a:pt x="560" y="426"/>
                  </a:lnTo>
                  <a:lnTo>
                    <a:pt x="551" y="407"/>
                  </a:lnTo>
                  <a:lnTo>
                    <a:pt x="537" y="390"/>
                  </a:lnTo>
                  <a:lnTo>
                    <a:pt x="518" y="379"/>
                  </a:lnTo>
                  <a:lnTo>
                    <a:pt x="496" y="371"/>
                  </a:lnTo>
                  <a:lnTo>
                    <a:pt x="472" y="368"/>
                  </a:lnTo>
                  <a:lnTo>
                    <a:pt x="445" y="372"/>
                  </a:lnTo>
                  <a:lnTo>
                    <a:pt x="421" y="381"/>
                  </a:lnTo>
                  <a:lnTo>
                    <a:pt x="402" y="397"/>
                  </a:lnTo>
                  <a:lnTo>
                    <a:pt x="389" y="417"/>
                  </a:lnTo>
                  <a:lnTo>
                    <a:pt x="382" y="440"/>
                  </a:lnTo>
                  <a:lnTo>
                    <a:pt x="382" y="440"/>
                  </a:lnTo>
                  <a:lnTo>
                    <a:pt x="382" y="440"/>
                  </a:lnTo>
                  <a:lnTo>
                    <a:pt x="382" y="443"/>
                  </a:lnTo>
                  <a:lnTo>
                    <a:pt x="382" y="461"/>
                  </a:lnTo>
                  <a:lnTo>
                    <a:pt x="387" y="479"/>
                  </a:lnTo>
                  <a:lnTo>
                    <a:pt x="397" y="495"/>
                  </a:lnTo>
                  <a:lnTo>
                    <a:pt x="404" y="506"/>
                  </a:lnTo>
                  <a:lnTo>
                    <a:pt x="410" y="515"/>
                  </a:lnTo>
                  <a:lnTo>
                    <a:pt x="414" y="527"/>
                  </a:lnTo>
                  <a:lnTo>
                    <a:pt x="417" y="544"/>
                  </a:lnTo>
                  <a:lnTo>
                    <a:pt x="417" y="584"/>
                  </a:lnTo>
                  <a:lnTo>
                    <a:pt x="0" y="584"/>
                  </a:lnTo>
                  <a:lnTo>
                    <a:pt x="0" y="206"/>
                  </a:lnTo>
                  <a:lnTo>
                    <a:pt x="38" y="206"/>
                  </a:lnTo>
                  <a:lnTo>
                    <a:pt x="38" y="206"/>
                  </a:lnTo>
                  <a:lnTo>
                    <a:pt x="59" y="211"/>
                  </a:lnTo>
                  <a:lnTo>
                    <a:pt x="68" y="216"/>
                  </a:lnTo>
                  <a:lnTo>
                    <a:pt x="76" y="220"/>
                  </a:lnTo>
                  <a:lnTo>
                    <a:pt x="86" y="228"/>
                  </a:lnTo>
                  <a:lnTo>
                    <a:pt x="101" y="236"/>
                  </a:lnTo>
                  <a:lnTo>
                    <a:pt x="118" y="241"/>
                  </a:lnTo>
                  <a:lnTo>
                    <a:pt x="135" y="243"/>
                  </a:lnTo>
                  <a:lnTo>
                    <a:pt x="135" y="243"/>
                  </a:lnTo>
                  <a:lnTo>
                    <a:pt x="156" y="239"/>
                  </a:lnTo>
                  <a:lnTo>
                    <a:pt x="174" y="229"/>
                  </a:lnTo>
                  <a:lnTo>
                    <a:pt x="190" y="216"/>
                  </a:lnTo>
                  <a:lnTo>
                    <a:pt x="203" y="198"/>
                  </a:lnTo>
                  <a:lnTo>
                    <a:pt x="211" y="176"/>
                  </a:lnTo>
                  <a:lnTo>
                    <a:pt x="213" y="152"/>
                  </a:lnTo>
                  <a:lnTo>
                    <a:pt x="209" y="125"/>
                  </a:lnTo>
                  <a:lnTo>
                    <a:pt x="199" y="101"/>
                  </a:lnTo>
                  <a:lnTo>
                    <a:pt x="184" y="82"/>
                  </a:lnTo>
                  <a:lnTo>
                    <a:pt x="165" y="68"/>
                  </a:lnTo>
                  <a:lnTo>
                    <a:pt x="141" y="62"/>
                  </a:lnTo>
                  <a:lnTo>
                    <a:pt x="141" y="62"/>
                  </a:lnTo>
                  <a:lnTo>
                    <a:pt x="140" y="62"/>
                  </a:lnTo>
                  <a:lnTo>
                    <a:pt x="139" y="62"/>
                  </a:lnTo>
                  <a:lnTo>
                    <a:pt x="120" y="62"/>
                  </a:lnTo>
                  <a:lnTo>
                    <a:pt x="102" y="66"/>
                  </a:lnTo>
                  <a:lnTo>
                    <a:pt x="86" y="75"/>
                  </a:lnTo>
                  <a:lnTo>
                    <a:pt x="76" y="83"/>
                  </a:lnTo>
                  <a:lnTo>
                    <a:pt x="65" y="88"/>
                  </a:lnTo>
                  <a:lnTo>
                    <a:pt x="55" y="93"/>
                  </a:lnTo>
                  <a:lnTo>
                    <a:pt x="38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58"/>
            <p:cNvSpPr>
              <a:spLocks/>
            </p:cNvSpPr>
            <p:nvPr/>
          </p:nvSpPr>
          <p:spPr bwMode="auto">
            <a:xfrm>
              <a:off x="6221412" y="3536949"/>
              <a:ext cx="195263" cy="512763"/>
            </a:xfrm>
            <a:custGeom>
              <a:avLst/>
              <a:gdLst>
                <a:gd name="T0" fmla="*/ 61 w 123"/>
                <a:gd name="T1" fmla="*/ 0 h 323"/>
                <a:gd name="T2" fmla="*/ 80 w 123"/>
                <a:gd name="T3" fmla="*/ 3 h 323"/>
                <a:gd name="T4" fmla="*/ 97 w 123"/>
                <a:gd name="T5" fmla="*/ 9 h 323"/>
                <a:gd name="T6" fmla="*/ 110 w 123"/>
                <a:gd name="T7" fmla="*/ 20 h 323"/>
                <a:gd name="T8" fmla="*/ 119 w 123"/>
                <a:gd name="T9" fmla="*/ 34 h 323"/>
                <a:gd name="T10" fmla="*/ 123 w 123"/>
                <a:gd name="T11" fmla="*/ 50 h 323"/>
                <a:gd name="T12" fmla="*/ 122 w 123"/>
                <a:gd name="T13" fmla="*/ 50 h 323"/>
                <a:gd name="T14" fmla="*/ 123 w 123"/>
                <a:gd name="T15" fmla="*/ 64 h 323"/>
                <a:gd name="T16" fmla="*/ 119 w 123"/>
                <a:gd name="T17" fmla="*/ 77 h 323"/>
                <a:gd name="T18" fmla="*/ 113 w 123"/>
                <a:gd name="T19" fmla="*/ 89 h 323"/>
                <a:gd name="T20" fmla="*/ 103 w 123"/>
                <a:gd name="T21" fmla="*/ 101 h 323"/>
                <a:gd name="T22" fmla="*/ 98 w 123"/>
                <a:gd name="T23" fmla="*/ 113 h 323"/>
                <a:gd name="T24" fmla="*/ 92 w 123"/>
                <a:gd name="T25" fmla="*/ 126 h 323"/>
                <a:gd name="T26" fmla="*/ 93 w 123"/>
                <a:gd name="T27" fmla="*/ 127 h 323"/>
                <a:gd name="T28" fmla="*/ 86 w 123"/>
                <a:gd name="T29" fmla="*/ 151 h 323"/>
                <a:gd name="T30" fmla="*/ 86 w 123"/>
                <a:gd name="T31" fmla="*/ 323 h 323"/>
                <a:gd name="T32" fmla="*/ 37 w 123"/>
                <a:gd name="T33" fmla="*/ 323 h 323"/>
                <a:gd name="T34" fmla="*/ 37 w 123"/>
                <a:gd name="T35" fmla="*/ 151 h 323"/>
                <a:gd name="T36" fmla="*/ 30 w 123"/>
                <a:gd name="T37" fmla="*/ 123 h 323"/>
                <a:gd name="T38" fmla="*/ 30 w 123"/>
                <a:gd name="T39" fmla="*/ 124 h 323"/>
                <a:gd name="T40" fmla="*/ 25 w 123"/>
                <a:gd name="T41" fmla="*/ 111 h 323"/>
                <a:gd name="T42" fmla="*/ 18 w 123"/>
                <a:gd name="T43" fmla="*/ 101 h 323"/>
                <a:gd name="T44" fmla="*/ 10 w 123"/>
                <a:gd name="T45" fmla="*/ 89 h 323"/>
                <a:gd name="T46" fmla="*/ 1 w 123"/>
                <a:gd name="T47" fmla="*/ 72 h 323"/>
                <a:gd name="T48" fmla="*/ 0 w 123"/>
                <a:gd name="T49" fmla="*/ 54 h 323"/>
                <a:gd name="T50" fmla="*/ 0 w 123"/>
                <a:gd name="T51" fmla="*/ 54 h 323"/>
                <a:gd name="T52" fmla="*/ 4 w 123"/>
                <a:gd name="T53" fmla="*/ 37 h 323"/>
                <a:gd name="T54" fmla="*/ 12 w 123"/>
                <a:gd name="T55" fmla="*/ 22 h 323"/>
                <a:gd name="T56" fmla="*/ 25 w 123"/>
                <a:gd name="T57" fmla="*/ 11 h 323"/>
                <a:gd name="T58" fmla="*/ 42 w 123"/>
                <a:gd name="T59" fmla="*/ 3 h 323"/>
                <a:gd name="T60" fmla="*/ 61 w 123"/>
                <a:gd name="T61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3" h="323">
                  <a:moveTo>
                    <a:pt x="61" y="0"/>
                  </a:moveTo>
                  <a:lnTo>
                    <a:pt x="80" y="3"/>
                  </a:lnTo>
                  <a:lnTo>
                    <a:pt x="97" y="9"/>
                  </a:lnTo>
                  <a:lnTo>
                    <a:pt x="110" y="20"/>
                  </a:lnTo>
                  <a:lnTo>
                    <a:pt x="119" y="34"/>
                  </a:lnTo>
                  <a:lnTo>
                    <a:pt x="123" y="50"/>
                  </a:lnTo>
                  <a:lnTo>
                    <a:pt x="122" y="50"/>
                  </a:lnTo>
                  <a:lnTo>
                    <a:pt x="123" y="64"/>
                  </a:lnTo>
                  <a:lnTo>
                    <a:pt x="119" y="77"/>
                  </a:lnTo>
                  <a:lnTo>
                    <a:pt x="113" y="89"/>
                  </a:lnTo>
                  <a:lnTo>
                    <a:pt x="103" y="101"/>
                  </a:lnTo>
                  <a:lnTo>
                    <a:pt x="98" y="113"/>
                  </a:lnTo>
                  <a:lnTo>
                    <a:pt x="92" y="126"/>
                  </a:lnTo>
                  <a:lnTo>
                    <a:pt x="93" y="127"/>
                  </a:lnTo>
                  <a:lnTo>
                    <a:pt x="86" y="151"/>
                  </a:lnTo>
                  <a:lnTo>
                    <a:pt x="86" y="323"/>
                  </a:lnTo>
                  <a:lnTo>
                    <a:pt x="37" y="323"/>
                  </a:lnTo>
                  <a:lnTo>
                    <a:pt x="37" y="151"/>
                  </a:lnTo>
                  <a:lnTo>
                    <a:pt x="30" y="123"/>
                  </a:lnTo>
                  <a:lnTo>
                    <a:pt x="30" y="124"/>
                  </a:lnTo>
                  <a:lnTo>
                    <a:pt x="25" y="111"/>
                  </a:lnTo>
                  <a:lnTo>
                    <a:pt x="18" y="101"/>
                  </a:lnTo>
                  <a:lnTo>
                    <a:pt x="10" y="89"/>
                  </a:lnTo>
                  <a:lnTo>
                    <a:pt x="1" y="7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4" y="37"/>
                  </a:lnTo>
                  <a:lnTo>
                    <a:pt x="12" y="22"/>
                  </a:lnTo>
                  <a:lnTo>
                    <a:pt x="25" y="11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59"/>
            <p:cNvSpPr>
              <a:spLocks/>
            </p:cNvSpPr>
            <p:nvPr/>
          </p:nvSpPr>
          <p:spPr bwMode="auto">
            <a:xfrm>
              <a:off x="2751137" y="1830387"/>
              <a:ext cx="962025" cy="925513"/>
            </a:xfrm>
            <a:custGeom>
              <a:avLst/>
              <a:gdLst>
                <a:gd name="T0" fmla="*/ 214 w 606"/>
                <a:gd name="T1" fmla="*/ 0 h 583"/>
                <a:gd name="T2" fmla="*/ 606 w 606"/>
                <a:gd name="T3" fmla="*/ 0 h 583"/>
                <a:gd name="T4" fmla="*/ 606 w 606"/>
                <a:gd name="T5" fmla="*/ 583 h 583"/>
                <a:gd name="T6" fmla="*/ 474 w 606"/>
                <a:gd name="T7" fmla="*/ 583 h 583"/>
                <a:gd name="T8" fmla="*/ 474 w 606"/>
                <a:gd name="T9" fmla="*/ 528 h 583"/>
                <a:gd name="T10" fmla="*/ 475 w 606"/>
                <a:gd name="T11" fmla="*/ 528 h 583"/>
                <a:gd name="T12" fmla="*/ 479 w 606"/>
                <a:gd name="T13" fmla="*/ 507 h 583"/>
                <a:gd name="T14" fmla="*/ 484 w 606"/>
                <a:gd name="T15" fmla="*/ 498 h 583"/>
                <a:gd name="T16" fmla="*/ 488 w 606"/>
                <a:gd name="T17" fmla="*/ 490 h 583"/>
                <a:gd name="T18" fmla="*/ 496 w 606"/>
                <a:gd name="T19" fmla="*/ 479 h 583"/>
                <a:gd name="T20" fmla="*/ 504 w 606"/>
                <a:gd name="T21" fmla="*/ 464 h 583"/>
                <a:gd name="T22" fmla="*/ 509 w 606"/>
                <a:gd name="T23" fmla="*/ 448 h 583"/>
                <a:gd name="T24" fmla="*/ 510 w 606"/>
                <a:gd name="T25" fmla="*/ 431 h 583"/>
                <a:gd name="T26" fmla="*/ 510 w 606"/>
                <a:gd name="T27" fmla="*/ 431 h 583"/>
                <a:gd name="T28" fmla="*/ 506 w 606"/>
                <a:gd name="T29" fmla="*/ 410 h 583"/>
                <a:gd name="T30" fmla="*/ 497 w 606"/>
                <a:gd name="T31" fmla="*/ 392 h 583"/>
                <a:gd name="T32" fmla="*/ 484 w 606"/>
                <a:gd name="T33" fmla="*/ 375 h 583"/>
                <a:gd name="T34" fmla="*/ 466 w 606"/>
                <a:gd name="T35" fmla="*/ 363 h 583"/>
                <a:gd name="T36" fmla="*/ 444 w 606"/>
                <a:gd name="T37" fmla="*/ 355 h 583"/>
                <a:gd name="T38" fmla="*/ 420 w 606"/>
                <a:gd name="T39" fmla="*/ 352 h 583"/>
                <a:gd name="T40" fmla="*/ 392 w 606"/>
                <a:gd name="T41" fmla="*/ 356 h 583"/>
                <a:gd name="T42" fmla="*/ 369 w 606"/>
                <a:gd name="T43" fmla="*/ 366 h 583"/>
                <a:gd name="T44" fmla="*/ 349 w 606"/>
                <a:gd name="T45" fmla="*/ 381 h 583"/>
                <a:gd name="T46" fmla="*/ 336 w 606"/>
                <a:gd name="T47" fmla="*/ 401 h 583"/>
                <a:gd name="T48" fmla="*/ 330 w 606"/>
                <a:gd name="T49" fmla="*/ 424 h 583"/>
                <a:gd name="T50" fmla="*/ 330 w 606"/>
                <a:gd name="T51" fmla="*/ 424 h 583"/>
                <a:gd name="T52" fmla="*/ 330 w 606"/>
                <a:gd name="T53" fmla="*/ 424 h 583"/>
                <a:gd name="T54" fmla="*/ 330 w 606"/>
                <a:gd name="T55" fmla="*/ 427 h 583"/>
                <a:gd name="T56" fmla="*/ 330 w 606"/>
                <a:gd name="T57" fmla="*/ 445 h 583"/>
                <a:gd name="T58" fmla="*/ 334 w 606"/>
                <a:gd name="T59" fmla="*/ 464 h 583"/>
                <a:gd name="T60" fmla="*/ 343 w 606"/>
                <a:gd name="T61" fmla="*/ 479 h 583"/>
                <a:gd name="T62" fmla="*/ 351 w 606"/>
                <a:gd name="T63" fmla="*/ 490 h 583"/>
                <a:gd name="T64" fmla="*/ 356 w 606"/>
                <a:gd name="T65" fmla="*/ 499 h 583"/>
                <a:gd name="T66" fmla="*/ 361 w 606"/>
                <a:gd name="T67" fmla="*/ 511 h 583"/>
                <a:gd name="T68" fmla="*/ 365 w 606"/>
                <a:gd name="T69" fmla="*/ 528 h 583"/>
                <a:gd name="T70" fmla="*/ 365 w 606"/>
                <a:gd name="T71" fmla="*/ 583 h 583"/>
                <a:gd name="T72" fmla="*/ 0 w 606"/>
                <a:gd name="T73" fmla="*/ 583 h 583"/>
                <a:gd name="T74" fmla="*/ 12 w 606"/>
                <a:gd name="T75" fmla="*/ 500 h 583"/>
                <a:gd name="T76" fmla="*/ 30 w 606"/>
                <a:gd name="T77" fmla="*/ 421 h 583"/>
                <a:gd name="T78" fmla="*/ 51 w 606"/>
                <a:gd name="T79" fmla="*/ 345 h 583"/>
                <a:gd name="T80" fmla="*/ 76 w 606"/>
                <a:gd name="T81" fmla="*/ 273 h 583"/>
                <a:gd name="T82" fmla="*/ 103 w 606"/>
                <a:gd name="T83" fmla="*/ 203 h 583"/>
                <a:gd name="T84" fmla="*/ 133 w 606"/>
                <a:gd name="T85" fmla="*/ 138 h 583"/>
                <a:gd name="T86" fmla="*/ 157 w 606"/>
                <a:gd name="T87" fmla="*/ 93 h 583"/>
                <a:gd name="T88" fmla="*/ 183 w 606"/>
                <a:gd name="T89" fmla="*/ 47 h 583"/>
                <a:gd name="T90" fmla="*/ 214 w 606"/>
                <a:gd name="T91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6" h="583">
                  <a:moveTo>
                    <a:pt x="214" y="0"/>
                  </a:moveTo>
                  <a:lnTo>
                    <a:pt x="606" y="0"/>
                  </a:lnTo>
                  <a:lnTo>
                    <a:pt x="606" y="583"/>
                  </a:lnTo>
                  <a:lnTo>
                    <a:pt x="474" y="583"/>
                  </a:lnTo>
                  <a:lnTo>
                    <a:pt x="474" y="528"/>
                  </a:lnTo>
                  <a:lnTo>
                    <a:pt x="475" y="528"/>
                  </a:lnTo>
                  <a:lnTo>
                    <a:pt x="479" y="507"/>
                  </a:lnTo>
                  <a:lnTo>
                    <a:pt x="484" y="498"/>
                  </a:lnTo>
                  <a:lnTo>
                    <a:pt x="488" y="490"/>
                  </a:lnTo>
                  <a:lnTo>
                    <a:pt x="496" y="479"/>
                  </a:lnTo>
                  <a:lnTo>
                    <a:pt x="504" y="464"/>
                  </a:lnTo>
                  <a:lnTo>
                    <a:pt x="509" y="448"/>
                  </a:lnTo>
                  <a:lnTo>
                    <a:pt x="510" y="431"/>
                  </a:lnTo>
                  <a:lnTo>
                    <a:pt x="510" y="431"/>
                  </a:lnTo>
                  <a:lnTo>
                    <a:pt x="506" y="410"/>
                  </a:lnTo>
                  <a:lnTo>
                    <a:pt x="497" y="392"/>
                  </a:lnTo>
                  <a:lnTo>
                    <a:pt x="484" y="375"/>
                  </a:lnTo>
                  <a:lnTo>
                    <a:pt x="466" y="363"/>
                  </a:lnTo>
                  <a:lnTo>
                    <a:pt x="444" y="355"/>
                  </a:lnTo>
                  <a:lnTo>
                    <a:pt x="420" y="352"/>
                  </a:lnTo>
                  <a:lnTo>
                    <a:pt x="392" y="356"/>
                  </a:lnTo>
                  <a:lnTo>
                    <a:pt x="369" y="366"/>
                  </a:lnTo>
                  <a:lnTo>
                    <a:pt x="349" y="381"/>
                  </a:lnTo>
                  <a:lnTo>
                    <a:pt x="336" y="401"/>
                  </a:lnTo>
                  <a:lnTo>
                    <a:pt x="330" y="424"/>
                  </a:lnTo>
                  <a:lnTo>
                    <a:pt x="330" y="424"/>
                  </a:lnTo>
                  <a:lnTo>
                    <a:pt x="330" y="424"/>
                  </a:lnTo>
                  <a:lnTo>
                    <a:pt x="330" y="427"/>
                  </a:lnTo>
                  <a:lnTo>
                    <a:pt x="330" y="445"/>
                  </a:lnTo>
                  <a:lnTo>
                    <a:pt x="334" y="464"/>
                  </a:lnTo>
                  <a:lnTo>
                    <a:pt x="343" y="479"/>
                  </a:lnTo>
                  <a:lnTo>
                    <a:pt x="351" y="490"/>
                  </a:lnTo>
                  <a:lnTo>
                    <a:pt x="356" y="499"/>
                  </a:lnTo>
                  <a:lnTo>
                    <a:pt x="361" y="511"/>
                  </a:lnTo>
                  <a:lnTo>
                    <a:pt x="365" y="528"/>
                  </a:lnTo>
                  <a:lnTo>
                    <a:pt x="365" y="583"/>
                  </a:lnTo>
                  <a:lnTo>
                    <a:pt x="0" y="583"/>
                  </a:lnTo>
                  <a:lnTo>
                    <a:pt x="12" y="500"/>
                  </a:lnTo>
                  <a:lnTo>
                    <a:pt x="30" y="421"/>
                  </a:lnTo>
                  <a:lnTo>
                    <a:pt x="51" y="345"/>
                  </a:lnTo>
                  <a:lnTo>
                    <a:pt x="76" y="273"/>
                  </a:lnTo>
                  <a:lnTo>
                    <a:pt x="103" y="203"/>
                  </a:lnTo>
                  <a:lnTo>
                    <a:pt x="133" y="138"/>
                  </a:lnTo>
                  <a:lnTo>
                    <a:pt x="157" y="93"/>
                  </a:lnTo>
                  <a:lnTo>
                    <a:pt x="183" y="4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60"/>
            <p:cNvSpPr>
              <a:spLocks/>
            </p:cNvSpPr>
            <p:nvPr/>
          </p:nvSpPr>
          <p:spPr bwMode="auto">
            <a:xfrm>
              <a:off x="3319462" y="2428874"/>
              <a:ext cx="193675" cy="484188"/>
            </a:xfrm>
            <a:custGeom>
              <a:avLst/>
              <a:gdLst>
                <a:gd name="T0" fmla="*/ 62 w 122"/>
                <a:gd name="T1" fmla="*/ 0 h 305"/>
                <a:gd name="T2" fmla="*/ 80 w 122"/>
                <a:gd name="T3" fmla="*/ 3 h 305"/>
                <a:gd name="T4" fmla="*/ 96 w 122"/>
                <a:gd name="T5" fmla="*/ 9 h 305"/>
                <a:gd name="T6" fmla="*/ 109 w 122"/>
                <a:gd name="T7" fmla="*/ 20 h 305"/>
                <a:gd name="T8" fmla="*/ 118 w 122"/>
                <a:gd name="T9" fmla="*/ 34 h 305"/>
                <a:gd name="T10" fmla="*/ 122 w 122"/>
                <a:gd name="T11" fmla="*/ 50 h 305"/>
                <a:gd name="T12" fmla="*/ 122 w 122"/>
                <a:gd name="T13" fmla="*/ 50 h 305"/>
                <a:gd name="T14" fmla="*/ 122 w 122"/>
                <a:gd name="T15" fmla="*/ 64 h 305"/>
                <a:gd name="T16" fmla="*/ 120 w 122"/>
                <a:gd name="T17" fmla="*/ 78 h 305"/>
                <a:gd name="T18" fmla="*/ 113 w 122"/>
                <a:gd name="T19" fmla="*/ 89 h 305"/>
                <a:gd name="T20" fmla="*/ 104 w 122"/>
                <a:gd name="T21" fmla="*/ 101 h 305"/>
                <a:gd name="T22" fmla="*/ 97 w 122"/>
                <a:gd name="T23" fmla="*/ 113 h 305"/>
                <a:gd name="T24" fmla="*/ 92 w 122"/>
                <a:gd name="T25" fmla="*/ 126 h 305"/>
                <a:gd name="T26" fmla="*/ 92 w 122"/>
                <a:gd name="T27" fmla="*/ 127 h 305"/>
                <a:gd name="T28" fmla="*/ 87 w 122"/>
                <a:gd name="T29" fmla="*/ 151 h 305"/>
                <a:gd name="T30" fmla="*/ 86 w 122"/>
                <a:gd name="T31" fmla="*/ 305 h 305"/>
                <a:gd name="T32" fmla="*/ 37 w 122"/>
                <a:gd name="T33" fmla="*/ 305 h 305"/>
                <a:gd name="T34" fmla="*/ 37 w 122"/>
                <a:gd name="T35" fmla="*/ 151 h 305"/>
                <a:gd name="T36" fmla="*/ 31 w 122"/>
                <a:gd name="T37" fmla="*/ 123 h 305"/>
                <a:gd name="T38" fmla="*/ 29 w 122"/>
                <a:gd name="T39" fmla="*/ 125 h 305"/>
                <a:gd name="T40" fmla="*/ 24 w 122"/>
                <a:gd name="T41" fmla="*/ 112 h 305"/>
                <a:gd name="T42" fmla="*/ 19 w 122"/>
                <a:gd name="T43" fmla="*/ 101 h 305"/>
                <a:gd name="T44" fmla="*/ 10 w 122"/>
                <a:gd name="T45" fmla="*/ 89 h 305"/>
                <a:gd name="T46" fmla="*/ 2 w 122"/>
                <a:gd name="T47" fmla="*/ 72 h 305"/>
                <a:gd name="T48" fmla="*/ 0 w 122"/>
                <a:gd name="T49" fmla="*/ 54 h 305"/>
                <a:gd name="T50" fmla="*/ 0 w 122"/>
                <a:gd name="T51" fmla="*/ 54 h 305"/>
                <a:gd name="T52" fmla="*/ 3 w 122"/>
                <a:gd name="T53" fmla="*/ 37 h 305"/>
                <a:gd name="T54" fmla="*/ 12 w 122"/>
                <a:gd name="T55" fmla="*/ 23 h 305"/>
                <a:gd name="T56" fmla="*/ 25 w 122"/>
                <a:gd name="T57" fmla="*/ 11 h 305"/>
                <a:gd name="T58" fmla="*/ 42 w 122"/>
                <a:gd name="T59" fmla="*/ 3 h 305"/>
                <a:gd name="T60" fmla="*/ 62 w 122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" h="305">
                  <a:moveTo>
                    <a:pt x="62" y="0"/>
                  </a:moveTo>
                  <a:lnTo>
                    <a:pt x="80" y="3"/>
                  </a:lnTo>
                  <a:lnTo>
                    <a:pt x="96" y="9"/>
                  </a:lnTo>
                  <a:lnTo>
                    <a:pt x="109" y="20"/>
                  </a:lnTo>
                  <a:lnTo>
                    <a:pt x="118" y="34"/>
                  </a:lnTo>
                  <a:lnTo>
                    <a:pt x="122" y="50"/>
                  </a:lnTo>
                  <a:lnTo>
                    <a:pt x="122" y="50"/>
                  </a:lnTo>
                  <a:lnTo>
                    <a:pt x="122" y="64"/>
                  </a:lnTo>
                  <a:lnTo>
                    <a:pt x="120" y="78"/>
                  </a:lnTo>
                  <a:lnTo>
                    <a:pt x="113" y="89"/>
                  </a:lnTo>
                  <a:lnTo>
                    <a:pt x="104" y="101"/>
                  </a:lnTo>
                  <a:lnTo>
                    <a:pt x="97" y="113"/>
                  </a:lnTo>
                  <a:lnTo>
                    <a:pt x="92" y="126"/>
                  </a:lnTo>
                  <a:lnTo>
                    <a:pt x="92" y="127"/>
                  </a:lnTo>
                  <a:lnTo>
                    <a:pt x="87" y="151"/>
                  </a:lnTo>
                  <a:lnTo>
                    <a:pt x="86" y="305"/>
                  </a:lnTo>
                  <a:lnTo>
                    <a:pt x="37" y="305"/>
                  </a:lnTo>
                  <a:lnTo>
                    <a:pt x="37" y="151"/>
                  </a:lnTo>
                  <a:lnTo>
                    <a:pt x="31" y="123"/>
                  </a:lnTo>
                  <a:lnTo>
                    <a:pt x="29" y="125"/>
                  </a:lnTo>
                  <a:lnTo>
                    <a:pt x="24" y="112"/>
                  </a:lnTo>
                  <a:lnTo>
                    <a:pt x="19" y="101"/>
                  </a:lnTo>
                  <a:lnTo>
                    <a:pt x="10" y="89"/>
                  </a:lnTo>
                  <a:lnTo>
                    <a:pt x="2" y="7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3" y="37"/>
                  </a:lnTo>
                  <a:lnTo>
                    <a:pt x="12" y="23"/>
                  </a:lnTo>
                  <a:lnTo>
                    <a:pt x="25" y="11"/>
                  </a:lnTo>
                  <a:lnTo>
                    <a:pt x="42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61"/>
            <p:cNvSpPr>
              <a:spLocks/>
            </p:cNvSpPr>
            <p:nvPr/>
          </p:nvSpPr>
          <p:spPr bwMode="auto">
            <a:xfrm>
              <a:off x="5153025" y="1344612"/>
              <a:ext cx="193675" cy="485775"/>
            </a:xfrm>
            <a:custGeom>
              <a:avLst/>
              <a:gdLst>
                <a:gd name="T0" fmla="*/ 62 w 122"/>
                <a:gd name="T1" fmla="*/ 0 h 306"/>
                <a:gd name="T2" fmla="*/ 80 w 122"/>
                <a:gd name="T3" fmla="*/ 3 h 306"/>
                <a:gd name="T4" fmla="*/ 96 w 122"/>
                <a:gd name="T5" fmla="*/ 9 h 306"/>
                <a:gd name="T6" fmla="*/ 109 w 122"/>
                <a:gd name="T7" fmla="*/ 20 h 306"/>
                <a:gd name="T8" fmla="*/ 118 w 122"/>
                <a:gd name="T9" fmla="*/ 33 h 306"/>
                <a:gd name="T10" fmla="*/ 122 w 122"/>
                <a:gd name="T11" fmla="*/ 48 h 306"/>
                <a:gd name="T12" fmla="*/ 122 w 122"/>
                <a:gd name="T13" fmla="*/ 48 h 306"/>
                <a:gd name="T14" fmla="*/ 122 w 122"/>
                <a:gd name="T15" fmla="*/ 63 h 306"/>
                <a:gd name="T16" fmla="*/ 119 w 122"/>
                <a:gd name="T17" fmla="*/ 76 h 306"/>
                <a:gd name="T18" fmla="*/ 113 w 122"/>
                <a:gd name="T19" fmla="*/ 88 h 306"/>
                <a:gd name="T20" fmla="*/ 103 w 122"/>
                <a:gd name="T21" fmla="*/ 101 h 306"/>
                <a:gd name="T22" fmla="*/ 97 w 122"/>
                <a:gd name="T23" fmla="*/ 113 h 306"/>
                <a:gd name="T24" fmla="*/ 92 w 122"/>
                <a:gd name="T25" fmla="*/ 126 h 306"/>
                <a:gd name="T26" fmla="*/ 92 w 122"/>
                <a:gd name="T27" fmla="*/ 126 h 306"/>
                <a:gd name="T28" fmla="*/ 86 w 122"/>
                <a:gd name="T29" fmla="*/ 149 h 306"/>
                <a:gd name="T30" fmla="*/ 85 w 122"/>
                <a:gd name="T31" fmla="*/ 306 h 306"/>
                <a:gd name="T32" fmla="*/ 37 w 122"/>
                <a:gd name="T33" fmla="*/ 306 h 306"/>
                <a:gd name="T34" fmla="*/ 37 w 122"/>
                <a:gd name="T35" fmla="*/ 149 h 306"/>
                <a:gd name="T36" fmla="*/ 30 w 122"/>
                <a:gd name="T37" fmla="*/ 123 h 306"/>
                <a:gd name="T38" fmla="*/ 29 w 122"/>
                <a:gd name="T39" fmla="*/ 123 h 306"/>
                <a:gd name="T40" fmla="*/ 25 w 122"/>
                <a:gd name="T41" fmla="*/ 111 h 306"/>
                <a:gd name="T42" fmla="*/ 18 w 122"/>
                <a:gd name="T43" fmla="*/ 101 h 306"/>
                <a:gd name="T44" fmla="*/ 9 w 122"/>
                <a:gd name="T45" fmla="*/ 88 h 306"/>
                <a:gd name="T46" fmla="*/ 1 w 122"/>
                <a:gd name="T47" fmla="*/ 72 h 306"/>
                <a:gd name="T48" fmla="*/ 0 w 122"/>
                <a:gd name="T49" fmla="*/ 52 h 306"/>
                <a:gd name="T50" fmla="*/ 0 w 122"/>
                <a:gd name="T51" fmla="*/ 52 h 306"/>
                <a:gd name="T52" fmla="*/ 3 w 122"/>
                <a:gd name="T53" fmla="*/ 35 h 306"/>
                <a:gd name="T54" fmla="*/ 12 w 122"/>
                <a:gd name="T55" fmla="*/ 21 h 306"/>
                <a:gd name="T56" fmla="*/ 25 w 122"/>
                <a:gd name="T57" fmla="*/ 10 h 306"/>
                <a:gd name="T58" fmla="*/ 42 w 122"/>
                <a:gd name="T59" fmla="*/ 3 h 306"/>
                <a:gd name="T60" fmla="*/ 62 w 122"/>
                <a:gd name="T6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" h="306">
                  <a:moveTo>
                    <a:pt x="62" y="0"/>
                  </a:moveTo>
                  <a:lnTo>
                    <a:pt x="80" y="3"/>
                  </a:lnTo>
                  <a:lnTo>
                    <a:pt x="96" y="9"/>
                  </a:lnTo>
                  <a:lnTo>
                    <a:pt x="109" y="20"/>
                  </a:lnTo>
                  <a:lnTo>
                    <a:pt x="118" y="33"/>
                  </a:lnTo>
                  <a:lnTo>
                    <a:pt x="122" y="48"/>
                  </a:lnTo>
                  <a:lnTo>
                    <a:pt x="122" y="48"/>
                  </a:lnTo>
                  <a:lnTo>
                    <a:pt x="122" y="63"/>
                  </a:lnTo>
                  <a:lnTo>
                    <a:pt x="119" y="76"/>
                  </a:lnTo>
                  <a:lnTo>
                    <a:pt x="113" y="88"/>
                  </a:lnTo>
                  <a:lnTo>
                    <a:pt x="103" y="101"/>
                  </a:lnTo>
                  <a:lnTo>
                    <a:pt x="97" y="113"/>
                  </a:lnTo>
                  <a:lnTo>
                    <a:pt x="92" y="126"/>
                  </a:lnTo>
                  <a:lnTo>
                    <a:pt x="92" y="126"/>
                  </a:lnTo>
                  <a:lnTo>
                    <a:pt x="86" y="149"/>
                  </a:lnTo>
                  <a:lnTo>
                    <a:pt x="85" y="306"/>
                  </a:lnTo>
                  <a:lnTo>
                    <a:pt x="37" y="306"/>
                  </a:lnTo>
                  <a:lnTo>
                    <a:pt x="37" y="149"/>
                  </a:lnTo>
                  <a:lnTo>
                    <a:pt x="30" y="123"/>
                  </a:lnTo>
                  <a:lnTo>
                    <a:pt x="29" y="123"/>
                  </a:lnTo>
                  <a:lnTo>
                    <a:pt x="25" y="111"/>
                  </a:lnTo>
                  <a:lnTo>
                    <a:pt x="18" y="101"/>
                  </a:lnTo>
                  <a:lnTo>
                    <a:pt x="9" y="88"/>
                  </a:lnTo>
                  <a:lnTo>
                    <a:pt x="1" y="7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3" y="35"/>
                  </a:lnTo>
                  <a:lnTo>
                    <a:pt x="12" y="21"/>
                  </a:lnTo>
                  <a:lnTo>
                    <a:pt x="25" y="10"/>
                  </a:lnTo>
                  <a:lnTo>
                    <a:pt x="42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62"/>
            <p:cNvSpPr>
              <a:spLocks/>
            </p:cNvSpPr>
            <p:nvPr/>
          </p:nvSpPr>
          <p:spPr bwMode="auto">
            <a:xfrm>
              <a:off x="3429000" y="3794124"/>
              <a:ext cx="192088" cy="476250"/>
            </a:xfrm>
            <a:custGeom>
              <a:avLst/>
              <a:gdLst>
                <a:gd name="T0" fmla="*/ 36 w 121"/>
                <a:gd name="T1" fmla="*/ 0 h 300"/>
                <a:gd name="T2" fmla="*/ 85 w 121"/>
                <a:gd name="T3" fmla="*/ 0 h 300"/>
                <a:gd name="T4" fmla="*/ 85 w 121"/>
                <a:gd name="T5" fmla="*/ 150 h 300"/>
                <a:gd name="T6" fmla="*/ 91 w 121"/>
                <a:gd name="T7" fmla="*/ 177 h 300"/>
                <a:gd name="T8" fmla="*/ 92 w 121"/>
                <a:gd name="T9" fmla="*/ 176 h 300"/>
                <a:gd name="T10" fmla="*/ 96 w 121"/>
                <a:gd name="T11" fmla="*/ 189 h 300"/>
                <a:gd name="T12" fmla="*/ 103 w 121"/>
                <a:gd name="T13" fmla="*/ 199 h 300"/>
                <a:gd name="T14" fmla="*/ 112 w 121"/>
                <a:gd name="T15" fmla="*/ 211 h 300"/>
                <a:gd name="T16" fmla="*/ 120 w 121"/>
                <a:gd name="T17" fmla="*/ 228 h 300"/>
                <a:gd name="T18" fmla="*/ 121 w 121"/>
                <a:gd name="T19" fmla="*/ 247 h 300"/>
                <a:gd name="T20" fmla="*/ 121 w 121"/>
                <a:gd name="T21" fmla="*/ 247 h 300"/>
                <a:gd name="T22" fmla="*/ 119 w 121"/>
                <a:gd name="T23" fmla="*/ 264 h 300"/>
                <a:gd name="T24" fmla="*/ 109 w 121"/>
                <a:gd name="T25" fmla="*/ 278 h 300"/>
                <a:gd name="T26" fmla="*/ 96 w 121"/>
                <a:gd name="T27" fmla="*/ 290 h 300"/>
                <a:gd name="T28" fmla="*/ 79 w 121"/>
                <a:gd name="T29" fmla="*/ 298 h 300"/>
                <a:gd name="T30" fmla="*/ 60 w 121"/>
                <a:gd name="T31" fmla="*/ 300 h 300"/>
                <a:gd name="T32" fmla="*/ 41 w 121"/>
                <a:gd name="T33" fmla="*/ 298 h 300"/>
                <a:gd name="T34" fmla="*/ 26 w 121"/>
                <a:gd name="T35" fmla="*/ 291 h 300"/>
                <a:gd name="T36" fmla="*/ 13 w 121"/>
                <a:gd name="T37" fmla="*/ 281 h 300"/>
                <a:gd name="T38" fmla="*/ 3 w 121"/>
                <a:gd name="T39" fmla="*/ 266 h 300"/>
                <a:gd name="T40" fmla="*/ 0 w 121"/>
                <a:gd name="T41" fmla="*/ 250 h 300"/>
                <a:gd name="T42" fmla="*/ 0 w 121"/>
                <a:gd name="T43" fmla="*/ 250 h 300"/>
                <a:gd name="T44" fmla="*/ 0 w 121"/>
                <a:gd name="T45" fmla="*/ 236 h 300"/>
                <a:gd name="T46" fmla="*/ 2 w 121"/>
                <a:gd name="T47" fmla="*/ 223 h 300"/>
                <a:gd name="T48" fmla="*/ 9 w 121"/>
                <a:gd name="T49" fmla="*/ 211 h 300"/>
                <a:gd name="T50" fmla="*/ 18 w 121"/>
                <a:gd name="T51" fmla="*/ 199 h 300"/>
                <a:gd name="T52" fmla="*/ 24 w 121"/>
                <a:gd name="T53" fmla="*/ 188 h 300"/>
                <a:gd name="T54" fmla="*/ 30 w 121"/>
                <a:gd name="T55" fmla="*/ 175 h 300"/>
                <a:gd name="T56" fmla="*/ 30 w 121"/>
                <a:gd name="T57" fmla="*/ 173 h 300"/>
                <a:gd name="T58" fmla="*/ 35 w 121"/>
                <a:gd name="T59" fmla="*/ 150 h 300"/>
                <a:gd name="T60" fmla="*/ 36 w 121"/>
                <a:gd name="T61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1" h="300">
                  <a:moveTo>
                    <a:pt x="36" y="0"/>
                  </a:moveTo>
                  <a:lnTo>
                    <a:pt x="85" y="0"/>
                  </a:lnTo>
                  <a:lnTo>
                    <a:pt x="85" y="150"/>
                  </a:lnTo>
                  <a:lnTo>
                    <a:pt x="91" y="177"/>
                  </a:lnTo>
                  <a:lnTo>
                    <a:pt x="92" y="176"/>
                  </a:lnTo>
                  <a:lnTo>
                    <a:pt x="96" y="189"/>
                  </a:lnTo>
                  <a:lnTo>
                    <a:pt x="103" y="199"/>
                  </a:lnTo>
                  <a:lnTo>
                    <a:pt x="112" y="211"/>
                  </a:lnTo>
                  <a:lnTo>
                    <a:pt x="120" y="228"/>
                  </a:lnTo>
                  <a:lnTo>
                    <a:pt x="121" y="247"/>
                  </a:lnTo>
                  <a:lnTo>
                    <a:pt x="121" y="247"/>
                  </a:lnTo>
                  <a:lnTo>
                    <a:pt x="119" y="264"/>
                  </a:lnTo>
                  <a:lnTo>
                    <a:pt x="109" y="278"/>
                  </a:lnTo>
                  <a:lnTo>
                    <a:pt x="96" y="290"/>
                  </a:lnTo>
                  <a:lnTo>
                    <a:pt x="79" y="298"/>
                  </a:lnTo>
                  <a:lnTo>
                    <a:pt x="60" y="300"/>
                  </a:lnTo>
                  <a:lnTo>
                    <a:pt x="41" y="298"/>
                  </a:lnTo>
                  <a:lnTo>
                    <a:pt x="26" y="291"/>
                  </a:lnTo>
                  <a:lnTo>
                    <a:pt x="13" y="281"/>
                  </a:lnTo>
                  <a:lnTo>
                    <a:pt x="3" y="266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6"/>
                  </a:lnTo>
                  <a:lnTo>
                    <a:pt x="2" y="223"/>
                  </a:lnTo>
                  <a:lnTo>
                    <a:pt x="9" y="211"/>
                  </a:lnTo>
                  <a:lnTo>
                    <a:pt x="18" y="199"/>
                  </a:lnTo>
                  <a:lnTo>
                    <a:pt x="24" y="188"/>
                  </a:lnTo>
                  <a:lnTo>
                    <a:pt x="30" y="175"/>
                  </a:lnTo>
                  <a:lnTo>
                    <a:pt x="30" y="173"/>
                  </a:lnTo>
                  <a:lnTo>
                    <a:pt x="35" y="15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6853352" y="234304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3353" y="200927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928026" y="200927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97" y="2222637"/>
            <a:ext cx="304800" cy="304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853352" y="333109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53353" y="299733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28026" y="299733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853352" y="431967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3353" y="398591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28026" y="398591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853352" y="530526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3353" y="497150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928026" y="497150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97" y="3210694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386" y="4199270"/>
            <a:ext cx="3048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386" y="5202335"/>
            <a:ext cx="304800" cy="3048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5928026" y="876870"/>
            <a:ext cx="5456218" cy="738664"/>
            <a:chOff x="592428" y="600007"/>
            <a:chExt cx="3940935" cy="738664"/>
          </a:xfrm>
        </p:grpSpPr>
        <p:sp>
          <p:nvSpPr>
            <p:cNvPr id="48" name="TextBox 47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771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40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09950" y="826078"/>
            <a:ext cx="5676900" cy="5573713"/>
            <a:chOff x="3409950" y="826078"/>
            <a:chExt cx="5676900" cy="5573713"/>
          </a:xfrm>
        </p:grpSpPr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465513" y="5320291"/>
              <a:ext cx="5438775" cy="1079500"/>
            </a:xfrm>
            <a:custGeom>
              <a:avLst/>
              <a:gdLst>
                <a:gd name="T0" fmla="*/ 3426 w 3426"/>
                <a:gd name="T1" fmla="*/ 0 h 680"/>
                <a:gd name="T2" fmla="*/ 3423 w 3426"/>
                <a:gd name="T3" fmla="*/ 42 h 680"/>
                <a:gd name="T4" fmla="*/ 3327 w 3426"/>
                <a:gd name="T5" fmla="*/ 87 h 680"/>
                <a:gd name="T6" fmla="*/ 1600 w 3426"/>
                <a:gd name="T7" fmla="*/ 680 h 680"/>
                <a:gd name="T8" fmla="*/ 16 w 3426"/>
                <a:gd name="T9" fmla="*/ 383 h 680"/>
                <a:gd name="T10" fmla="*/ 0 w 3426"/>
                <a:gd name="T11" fmla="*/ 362 h 680"/>
                <a:gd name="T12" fmla="*/ 0 w 3426"/>
                <a:gd name="T13" fmla="*/ 358 h 680"/>
                <a:gd name="T14" fmla="*/ 0 w 3426"/>
                <a:gd name="T15" fmla="*/ 346 h 680"/>
                <a:gd name="T16" fmla="*/ 0 w 3426"/>
                <a:gd name="T17" fmla="*/ 333 h 680"/>
                <a:gd name="T18" fmla="*/ 0 w 3426"/>
                <a:gd name="T19" fmla="*/ 318 h 680"/>
                <a:gd name="T20" fmla="*/ 1 w 3426"/>
                <a:gd name="T21" fmla="*/ 308 h 680"/>
                <a:gd name="T22" fmla="*/ 1 w 3426"/>
                <a:gd name="T23" fmla="*/ 303 h 680"/>
                <a:gd name="T24" fmla="*/ 7 w 3426"/>
                <a:gd name="T25" fmla="*/ 303 h 680"/>
                <a:gd name="T26" fmla="*/ 20 w 3426"/>
                <a:gd name="T27" fmla="*/ 301 h 680"/>
                <a:gd name="T28" fmla="*/ 42 w 3426"/>
                <a:gd name="T29" fmla="*/ 300 h 680"/>
                <a:gd name="T30" fmla="*/ 72 w 3426"/>
                <a:gd name="T31" fmla="*/ 298 h 680"/>
                <a:gd name="T32" fmla="*/ 110 w 3426"/>
                <a:gd name="T33" fmla="*/ 294 h 680"/>
                <a:gd name="T34" fmla="*/ 155 w 3426"/>
                <a:gd name="T35" fmla="*/ 290 h 680"/>
                <a:gd name="T36" fmla="*/ 207 w 3426"/>
                <a:gd name="T37" fmla="*/ 284 h 680"/>
                <a:gd name="T38" fmla="*/ 266 w 3426"/>
                <a:gd name="T39" fmla="*/ 279 h 680"/>
                <a:gd name="T40" fmla="*/ 330 w 3426"/>
                <a:gd name="T41" fmla="*/ 274 h 680"/>
                <a:gd name="T42" fmla="*/ 401 w 3426"/>
                <a:gd name="T43" fmla="*/ 267 h 680"/>
                <a:gd name="T44" fmla="*/ 477 w 3426"/>
                <a:gd name="T45" fmla="*/ 261 h 680"/>
                <a:gd name="T46" fmla="*/ 558 w 3426"/>
                <a:gd name="T47" fmla="*/ 254 h 680"/>
                <a:gd name="T48" fmla="*/ 643 w 3426"/>
                <a:gd name="T49" fmla="*/ 246 h 680"/>
                <a:gd name="T50" fmla="*/ 732 w 3426"/>
                <a:gd name="T51" fmla="*/ 239 h 680"/>
                <a:gd name="T52" fmla="*/ 826 w 3426"/>
                <a:gd name="T53" fmla="*/ 231 h 680"/>
                <a:gd name="T54" fmla="*/ 922 w 3426"/>
                <a:gd name="T55" fmla="*/ 222 h 680"/>
                <a:gd name="T56" fmla="*/ 1021 w 3426"/>
                <a:gd name="T57" fmla="*/ 212 h 680"/>
                <a:gd name="T58" fmla="*/ 1123 w 3426"/>
                <a:gd name="T59" fmla="*/ 203 h 680"/>
                <a:gd name="T60" fmla="*/ 1228 w 3426"/>
                <a:gd name="T61" fmla="*/ 194 h 680"/>
                <a:gd name="T62" fmla="*/ 1334 w 3426"/>
                <a:gd name="T63" fmla="*/ 185 h 680"/>
                <a:gd name="T64" fmla="*/ 1441 w 3426"/>
                <a:gd name="T65" fmla="*/ 176 h 680"/>
                <a:gd name="T66" fmla="*/ 1550 w 3426"/>
                <a:gd name="T67" fmla="*/ 167 h 680"/>
                <a:gd name="T68" fmla="*/ 1659 w 3426"/>
                <a:gd name="T69" fmla="*/ 156 h 680"/>
                <a:gd name="T70" fmla="*/ 1769 w 3426"/>
                <a:gd name="T71" fmla="*/ 147 h 680"/>
                <a:gd name="T72" fmla="*/ 1877 w 3426"/>
                <a:gd name="T73" fmla="*/ 136 h 680"/>
                <a:gd name="T74" fmla="*/ 1986 w 3426"/>
                <a:gd name="T75" fmla="*/ 127 h 680"/>
                <a:gd name="T76" fmla="*/ 2093 w 3426"/>
                <a:gd name="T77" fmla="*/ 118 h 680"/>
                <a:gd name="T78" fmla="*/ 2199 w 3426"/>
                <a:gd name="T79" fmla="*/ 109 h 680"/>
                <a:gd name="T80" fmla="*/ 2304 w 3426"/>
                <a:gd name="T81" fmla="*/ 100 h 680"/>
                <a:gd name="T82" fmla="*/ 2406 w 3426"/>
                <a:gd name="T83" fmla="*/ 91 h 680"/>
                <a:gd name="T84" fmla="*/ 2506 w 3426"/>
                <a:gd name="T85" fmla="*/ 82 h 680"/>
                <a:gd name="T86" fmla="*/ 2603 w 3426"/>
                <a:gd name="T87" fmla="*/ 72 h 680"/>
                <a:gd name="T88" fmla="*/ 2696 w 3426"/>
                <a:gd name="T89" fmla="*/ 64 h 680"/>
                <a:gd name="T90" fmla="*/ 2785 w 3426"/>
                <a:gd name="T91" fmla="*/ 57 h 680"/>
                <a:gd name="T92" fmla="*/ 2870 w 3426"/>
                <a:gd name="T93" fmla="*/ 49 h 680"/>
                <a:gd name="T94" fmla="*/ 2951 w 3426"/>
                <a:gd name="T95" fmla="*/ 42 h 680"/>
                <a:gd name="T96" fmla="*/ 3027 w 3426"/>
                <a:gd name="T97" fmla="*/ 36 h 680"/>
                <a:gd name="T98" fmla="*/ 3097 w 3426"/>
                <a:gd name="T99" fmla="*/ 29 h 680"/>
                <a:gd name="T100" fmla="*/ 3162 w 3426"/>
                <a:gd name="T101" fmla="*/ 23 h 680"/>
                <a:gd name="T102" fmla="*/ 3220 w 3426"/>
                <a:gd name="T103" fmla="*/ 17 h 680"/>
                <a:gd name="T104" fmla="*/ 3273 w 3426"/>
                <a:gd name="T105" fmla="*/ 13 h 680"/>
                <a:gd name="T106" fmla="*/ 3317 w 3426"/>
                <a:gd name="T107" fmla="*/ 10 h 680"/>
                <a:gd name="T108" fmla="*/ 3355 w 3426"/>
                <a:gd name="T109" fmla="*/ 6 h 680"/>
                <a:gd name="T110" fmla="*/ 3385 w 3426"/>
                <a:gd name="T111" fmla="*/ 3 h 680"/>
                <a:gd name="T112" fmla="*/ 3408 w 3426"/>
                <a:gd name="T113" fmla="*/ 2 h 680"/>
                <a:gd name="T114" fmla="*/ 3421 w 3426"/>
                <a:gd name="T115" fmla="*/ 0 h 680"/>
                <a:gd name="T116" fmla="*/ 3426 w 3426"/>
                <a:gd name="T117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680">
                  <a:moveTo>
                    <a:pt x="3426" y="0"/>
                  </a:moveTo>
                  <a:lnTo>
                    <a:pt x="3423" y="42"/>
                  </a:lnTo>
                  <a:lnTo>
                    <a:pt x="3327" y="87"/>
                  </a:lnTo>
                  <a:lnTo>
                    <a:pt x="1600" y="680"/>
                  </a:lnTo>
                  <a:lnTo>
                    <a:pt x="16" y="383"/>
                  </a:lnTo>
                  <a:lnTo>
                    <a:pt x="0" y="362"/>
                  </a:lnTo>
                  <a:lnTo>
                    <a:pt x="0" y="358"/>
                  </a:lnTo>
                  <a:lnTo>
                    <a:pt x="0" y="346"/>
                  </a:lnTo>
                  <a:lnTo>
                    <a:pt x="0" y="333"/>
                  </a:lnTo>
                  <a:lnTo>
                    <a:pt x="0" y="318"/>
                  </a:lnTo>
                  <a:lnTo>
                    <a:pt x="1" y="308"/>
                  </a:lnTo>
                  <a:lnTo>
                    <a:pt x="1" y="303"/>
                  </a:lnTo>
                  <a:lnTo>
                    <a:pt x="7" y="303"/>
                  </a:lnTo>
                  <a:lnTo>
                    <a:pt x="20" y="301"/>
                  </a:lnTo>
                  <a:lnTo>
                    <a:pt x="42" y="300"/>
                  </a:lnTo>
                  <a:lnTo>
                    <a:pt x="72" y="298"/>
                  </a:lnTo>
                  <a:lnTo>
                    <a:pt x="110" y="294"/>
                  </a:lnTo>
                  <a:lnTo>
                    <a:pt x="155" y="290"/>
                  </a:lnTo>
                  <a:lnTo>
                    <a:pt x="207" y="284"/>
                  </a:lnTo>
                  <a:lnTo>
                    <a:pt x="266" y="279"/>
                  </a:lnTo>
                  <a:lnTo>
                    <a:pt x="330" y="274"/>
                  </a:lnTo>
                  <a:lnTo>
                    <a:pt x="401" y="267"/>
                  </a:lnTo>
                  <a:lnTo>
                    <a:pt x="477" y="261"/>
                  </a:lnTo>
                  <a:lnTo>
                    <a:pt x="558" y="254"/>
                  </a:lnTo>
                  <a:lnTo>
                    <a:pt x="643" y="246"/>
                  </a:lnTo>
                  <a:lnTo>
                    <a:pt x="732" y="239"/>
                  </a:lnTo>
                  <a:lnTo>
                    <a:pt x="826" y="231"/>
                  </a:lnTo>
                  <a:lnTo>
                    <a:pt x="922" y="222"/>
                  </a:lnTo>
                  <a:lnTo>
                    <a:pt x="1021" y="212"/>
                  </a:lnTo>
                  <a:lnTo>
                    <a:pt x="1123" y="203"/>
                  </a:lnTo>
                  <a:lnTo>
                    <a:pt x="1228" y="194"/>
                  </a:lnTo>
                  <a:lnTo>
                    <a:pt x="1334" y="185"/>
                  </a:lnTo>
                  <a:lnTo>
                    <a:pt x="1441" y="176"/>
                  </a:lnTo>
                  <a:lnTo>
                    <a:pt x="1550" y="167"/>
                  </a:lnTo>
                  <a:lnTo>
                    <a:pt x="1659" y="156"/>
                  </a:lnTo>
                  <a:lnTo>
                    <a:pt x="1769" y="147"/>
                  </a:lnTo>
                  <a:lnTo>
                    <a:pt x="1877" y="136"/>
                  </a:lnTo>
                  <a:lnTo>
                    <a:pt x="1986" y="127"/>
                  </a:lnTo>
                  <a:lnTo>
                    <a:pt x="2093" y="118"/>
                  </a:lnTo>
                  <a:lnTo>
                    <a:pt x="2199" y="109"/>
                  </a:lnTo>
                  <a:lnTo>
                    <a:pt x="2304" y="100"/>
                  </a:lnTo>
                  <a:lnTo>
                    <a:pt x="2406" y="91"/>
                  </a:lnTo>
                  <a:lnTo>
                    <a:pt x="2506" y="82"/>
                  </a:lnTo>
                  <a:lnTo>
                    <a:pt x="2603" y="72"/>
                  </a:lnTo>
                  <a:lnTo>
                    <a:pt x="2696" y="64"/>
                  </a:lnTo>
                  <a:lnTo>
                    <a:pt x="2785" y="57"/>
                  </a:lnTo>
                  <a:lnTo>
                    <a:pt x="2870" y="49"/>
                  </a:lnTo>
                  <a:lnTo>
                    <a:pt x="2951" y="42"/>
                  </a:lnTo>
                  <a:lnTo>
                    <a:pt x="3027" y="36"/>
                  </a:lnTo>
                  <a:lnTo>
                    <a:pt x="3097" y="29"/>
                  </a:lnTo>
                  <a:lnTo>
                    <a:pt x="3162" y="23"/>
                  </a:lnTo>
                  <a:lnTo>
                    <a:pt x="3220" y="17"/>
                  </a:lnTo>
                  <a:lnTo>
                    <a:pt x="3273" y="13"/>
                  </a:lnTo>
                  <a:lnTo>
                    <a:pt x="3317" y="10"/>
                  </a:lnTo>
                  <a:lnTo>
                    <a:pt x="3355" y="6"/>
                  </a:lnTo>
                  <a:lnTo>
                    <a:pt x="3385" y="3"/>
                  </a:lnTo>
                  <a:lnTo>
                    <a:pt x="3408" y="2"/>
                  </a:lnTo>
                  <a:lnTo>
                    <a:pt x="3421" y="0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B1C1C0"/>
            </a:solidFill>
            <a:ln w="0">
              <a:solidFill>
                <a:srgbClr val="B1C1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467100" y="4807528"/>
              <a:ext cx="5437188" cy="1504950"/>
            </a:xfrm>
            <a:custGeom>
              <a:avLst/>
              <a:gdLst>
                <a:gd name="T0" fmla="*/ 1836 w 3425"/>
                <a:gd name="T1" fmla="*/ 0 h 948"/>
                <a:gd name="T2" fmla="*/ 1878 w 3425"/>
                <a:gd name="T3" fmla="*/ 3 h 948"/>
                <a:gd name="T4" fmla="*/ 1916 w 3425"/>
                <a:gd name="T5" fmla="*/ 8 h 948"/>
                <a:gd name="T6" fmla="*/ 3361 w 3425"/>
                <a:gd name="T7" fmla="*/ 288 h 948"/>
                <a:gd name="T8" fmla="*/ 3388 w 3425"/>
                <a:gd name="T9" fmla="*/ 295 h 948"/>
                <a:gd name="T10" fmla="*/ 3408 w 3425"/>
                <a:gd name="T11" fmla="*/ 302 h 948"/>
                <a:gd name="T12" fmla="*/ 3420 w 3425"/>
                <a:gd name="T13" fmla="*/ 312 h 948"/>
                <a:gd name="T14" fmla="*/ 3425 w 3425"/>
                <a:gd name="T15" fmla="*/ 321 h 948"/>
                <a:gd name="T16" fmla="*/ 3421 w 3425"/>
                <a:gd name="T17" fmla="*/ 330 h 948"/>
                <a:gd name="T18" fmla="*/ 3409 w 3425"/>
                <a:gd name="T19" fmla="*/ 340 h 948"/>
                <a:gd name="T20" fmla="*/ 3390 w 3425"/>
                <a:gd name="T21" fmla="*/ 348 h 948"/>
                <a:gd name="T22" fmla="*/ 1740 w 3425"/>
                <a:gd name="T23" fmla="*/ 929 h 948"/>
                <a:gd name="T24" fmla="*/ 1709 w 3425"/>
                <a:gd name="T25" fmla="*/ 937 h 948"/>
                <a:gd name="T26" fmla="*/ 1672 w 3425"/>
                <a:gd name="T27" fmla="*/ 944 h 948"/>
                <a:gd name="T28" fmla="*/ 1632 w 3425"/>
                <a:gd name="T29" fmla="*/ 946 h 948"/>
                <a:gd name="T30" fmla="*/ 1588 w 3425"/>
                <a:gd name="T31" fmla="*/ 948 h 948"/>
                <a:gd name="T32" fmla="*/ 1548 w 3425"/>
                <a:gd name="T33" fmla="*/ 945 h 948"/>
                <a:gd name="T34" fmla="*/ 1510 w 3425"/>
                <a:gd name="T35" fmla="*/ 940 h 948"/>
                <a:gd name="T36" fmla="*/ 63 w 3425"/>
                <a:gd name="T37" fmla="*/ 660 h 948"/>
                <a:gd name="T38" fmla="*/ 37 w 3425"/>
                <a:gd name="T39" fmla="*/ 653 h 948"/>
                <a:gd name="T40" fmla="*/ 17 w 3425"/>
                <a:gd name="T41" fmla="*/ 645 h 948"/>
                <a:gd name="T42" fmla="*/ 4 w 3425"/>
                <a:gd name="T43" fmla="*/ 636 h 948"/>
                <a:gd name="T44" fmla="*/ 0 w 3425"/>
                <a:gd name="T45" fmla="*/ 627 h 948"/>
                <a:gd name="T46" fmla="*/ 4 w 3425"/>
                <a:gd name="T47" fmla="*/ 617 h 948"/>
                <a:gd name="T48" fmla="*/ 16 w 3425"/>
                <a:gd name="T49" fmla="*/ 607 h 948"/>
                <a:gd name="T50" fmla="*/ 36 w 3425"/>
                <a:gd name="T51" fmla="*/ 598 h 948"/>
                <a:gd name="T52" fmla="*/ 1685 w 3425"/>
                <a:gd name="T53" fmla="*/ 18 h 948"/>
                <a:gd name="T54" fmla="*/ 1717 w 3425"/>
                <a:gd name="T55" fmla="*/ 9 h 948"/>
                <a:gd name="T56" fmla="*/ 1753 w 3425"/>
                <a:gd name="T57" fmla="*/ 4 h 948"/>
                <a:gd name="T58" fmla="*/ 1794 w 3425"/>
                <a:gd name="T59" fmla="*/ 0 h 948"/>
                <a:gd name="T60" fmla="*/ 1836 w 3425"/>
                <a:gd name="T61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25" h="948">
                  <a:moveTo>
                    <a:pt x="1836" y="0"/>
                  </a:moveTo>
                  <a:lnTo>
                    <a:pt x="1878" y="3"/>
                  </a:lnTo>
                  <a:lnTo>
                    <a:pt x="1916" y="8"/>
                  </a:lnTo>
                  <a:lnTo>
                    <a:pt x="3361" y="288"/>
                  </a:lnTo>
                  <a:lnTo>
                    <a:pt x="3388" y="295"/>
                  </a:lnTo>
                  <a:lnTo>
                    <a:pt x="3408" y="302"/>
                  </a:lnTo>
                  <a:lnTo>
                    <a:pt x="3420" y="312"/>
                  </a:lnTo>
                  <a:lnTo>
                    <a:pt x="3425" y="321"/>
                  </a:lnTo>
                  <a:lnTo>
                    <a:pt x="3421" y="330"/>
                  </a:lnTo>
                  <a:lnTo>
                    <a:pt x="3409" y="340"/>
                  </a:lnTo>
                  <a:lnTo>
                    <a:pt x="3390" y="348"/>
                  </a:lnTo>
                  <a:lnTo>
                    <a:pt x="1740" y="929"/>
                  </a:lnTo>
                  <a:lnTo>
                    <a:pt x="1709" y="937"/>
                  </a:lnTo>
                  <a:lnTo>
                    <a:pt x="1672" y="944"/>
                  </a:lnTo>
                  <a:lnTo>
                    <a:pt x="1632" y="946"/>
                  </a:lnTo>
                  <a:lnTo>
                    <a:pt x="1588" y="948"/>
                  </a:lnTo>
                  <a:lnTo>
                    <a:pt x="1548" y="945"/>
                  </a:lnTo>
                  <a:lnTo>
                    <a:pt x="1510" y="940"/>
                  </a:lnTo>
                  <a:lnTo>
                    <a:pt x="63" y="660"/>
                  </a:lnTo>
                  <a:lnTo>
                    <a:pt x="37" y="653"/>
                  </a:lnTo>
                  <a:lnTo>
                    <a:pt x="17" y="645"/>
                  </a:lnTo>
                  <a:lnTo>
                    <a:pt x="4" y="636"/>
                  </a:lnTo>
                  <a:lnTo>
                    <a:pt x="0" y="627"/>
                  </a:lnTo>
                  <a:lnTo>
                    <a:pt x="4" y="617"/>
                  </a:lnTo>
                  <a:lnTo>
                    <a:pt x="16" y="607"/>
                  </a:lnTo>
                  <a:lnTo>
                    <a:pt x="36" y="598"/>
                  </a:lnTo>
                  <a:lnTo>
                    <a:pt x="1685" y="18"/>
                  </a:lnTo>
                  <a:lnTo>
                    <a:pt x="1717" y="9"/>
                  </a:lnTo>
                  <a:lnTo>
                    <a:pt x="1753" y="4"/>
                  </a:lnTo>
                  <a:lnTo>
                    <a:pt x="1794" y="0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rgbClr val="F6F9F9"/>
            </a:solidFill>
            <a:ln w="0">
              <a:solidFill>
                <a:srgbClr val="F6F9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3816350" y="4863091"/>
              <a:ext cx="4864100" cy="1347788"/>
            </a:xfrm>
            <a:custGeom>
              <a:avLst/>
              <a:gdLst>
                <a:gd name="T0" fmla="*/ 1608 w 3064"/>
                <a:gd name="T1" fmla="*/ 0 h 849"/>
                <a:gd name="T2" fmla="*/ 3064 w 3064"/>
                <a:gd name="T3" fmla="*/ 283 h 849"/>
                <a:gd name="T4" fmla="*/ 1456 w 3064"/>
                <a:gd name="T5" fmla="*/ 849 h 849"/>
                <a:gd name="T6" fmla="*/ 0 w 3064"/>
                <a:gd name="T7" fmla="*/ 566 h 849"/>
                <a:gd name="T8" fmla="*/ 1608 w 3064"/>
                <a:gd name="T9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4" h="849">
                  <a:moveTo>
                    <a:pt x="1608" y="0"/>
                  </a:moveTo>
                  <a:lnTo>
                    <a:pt x="3064" y="283"/>
                  </a:lnTo>
                  <a:lnTo>
                    <a:pt x="1456" y="849"/>
                  </a:lnTo>
                  <a:lnTo>
                    <a:pt x="0" y="56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6127750" y="4863091"/>
              <a:ext cx="2552700" cy="1347788"/>
            </a:xfrm>
            <a:custGeom>
              <a:avLst/>
              <a:gdLst>
                <a:gd name="T0" fmla="*/ 152 w 1608"/>
                <a:gd name="T1" fmla="*/ 0 h 849"/>
                <a:gd name="T2" fmla="*/ 1608 w 1608"/>
                <a:gd name="T3" fmla="*/ 283 h 849"/>
                <a:gd name="T4" fmla="*/ 0 w 1608"/>
                <a:gd name="T5" fmla="*/ 849 h 849"/>
                <a:gd name="T6" fmla="*/ 152 w 1608"/>
                <a:gd name="T7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849">
                  <a:moveTo>
                    <a:pt x="152" y="0"/>
                  </a:moveTo>
                  <a:lnTo>
                    <a:pt x="1608" y="283"/>
                  </a:lnTo>
                  <a:lnTo>
                    <a:pt x="0" y="84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4729163" y="6002916"/>
              <a:ext cx="228600" cy="60325"/>
            </a:xfrm>
            <a:custGeom>
              <a:avLst/>
              <a:gdLst>
                <a:gd name="T0" fmla="*/ 63 w 144"/>
                <a:gd name="T1" fmla="*/ 0 h 38"/>
                <a:gd name="T2" fmla="*/ 90 w 144"/>
                <a:gd name="T3" fmla="*/ 0 h 38"/>
                <a:gd name="T4" fmla="*/ 115 w 144"/>
                <a:gd name="T5" fmla="*/ 2 h 38"/>
                <a:gd name="T6" fmla="*/ 131 w 144"/>
                <a:gd name="T7" fmla="*/ 8 h 38"/>
                <a:gd name="T8" fmla="*/ 141 w 144"/>
                <a:gd name="T9" fmla="*/ 13 h 38"/>
                <a:gd name="T10" fmla="*/ 144 w 144"/>
                <a:gd name="T11" fmla="*/ 18 h 38"/>
                <a:gd name="T12" fmla="*/ 140 w 144"/>
                <a:gd name="T13" fmla="*/ 25 h 38"/>
                <a:gd name="T14" fmla="*/ 128 w 144"/>
                <a:gd name="T15" fmla="*/ 30 h 38"/>
                <a:gd name="T16" fmla="*/ 106 w 144"/>
                <a:gd name="T17" fmla="*/ 35 h 38"/>
                <a:gd name="T18" fmla="*/ 80 w 144"/>
                <a:gd name="T19" fmla="*/ 38 h 38"/>
                <a:gd name="T20" fmla="*/ 52 w 144"/>
                <a:gd name="T21" fmla="*/ 38 h 38"/>
                <a:gd name="T22" fmla="*/ 28 w 144"/>
                <a:gd name="T23" fmla="*/ 34 h 38"/>
                <a:gd name="T24" fmla="*/ 12 w 144"/>
                <a:gd name="T25" fmla="*/ 30 h 38"/>
                <a:gd name="T26" fmla="*/ 3 w 144"/>
                <a:gd name="T27" fmla="*/ 25 h 38"/>
                <a:gd name="T28" fmla="*/ 0 w 144"/>
                <a:gd name="T29" fmla="*/ 19 h 38"/>
                <a:gd name="T30" fmla="*/ 4 w 144"/>
                <a:gd name="T31" fmla="*/ 13 h 38"/>
                <a:gd name="T32" fmla="*/ 14 w 144"/>
                <a:gd name="T33" fmla="*/ 8 h 38"/>
                <a:gd name="T34" fmla="*/ 37 w 144"/>
                <a:gd name="T35" fmla="*/ 2 h 38"/>
                <a:gd name="T36" fmla="*/ 63 w 144"/>
                <a:gd name="T3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38">
                  <a:moveTo>
                    <a:pt x="63" y="0"/>
                  </a:moveTo>
                  <a:lnTo>
                    <a:pt x="90" y="0"/>
                  </a:lnTo>
                  <a:lnTo>
                    <a:pt x="115" y="2"/>
                  </a:lnTo>
                  <a:lnTo>
                    <a:pt x="131" y="8"/>
                  </a:lnTo>
                  <a:lnTo>
                    <a:pt x="141" y="13"/>
                  </a:lnTo>
                  <a:lnTo>
                    <a:pt x="144" y="18"/>
                  </a:lnTo>
                  <a:lnTo>
                    <a:pt x="140" y="25"/>
                  </a:lnTo>
                  <a:lnTo>
                    <a:pt x="128" y="30"/>
                  </a:lnTo>
                  <a:lnTo>
                    <a:pt x="106" y="35"/>
                  </a:lnTo>
                  <a:lnTo>
                    <a:pt x="80" y="38"/>
                  </a:lnTo>
                  <a:lnTo>
                    <a:pt x="52" y="38"/>
                  </a:lnTo>
                  <a:lnTo>
                    <a:pt x="28" y="34"/>
                  </a:lnTo>
                  <a:lnTo>
                    <a:pt x="12" y="30"/>
                  </a:lnTo>
                  <a:lnTo>
                    <a:pt x="3" y="25"/>
                  </a:lnTo>
                  <a:lnTo>
                    <a:pt x="0" y="19"/>
                  </a:lnTo>
                  <a:lnTo>
                    <a:pt x="4" y="13"/>
                  </a:lnTo>
                  <a:lnTo>
                    <a:pt x="14" y="8"/>
                  </a:lnTo>
                  <a:lnTo>
                    <a:pt x="37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solidFill>
                <a:srgbClr val="445B6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4567238" y="3396241"/>
              <a:ext cx="1195388" cy="1120775"/>
            </a:xfrm>
            <a:custGeom>
              <a:avLst/>
              <a:gdLst>
                <a:gd name="T0" fmla="*/ 47 w 753"/>
                <a:gd name="T1" fmla="*/ 0 h 706"/>
                <a:gd name="T2" fmla="*/ 706 w 753"/>
                <a:gd name="T3" fmla="*/ 0 h 706"/>
                <a:gd name="T4" fmla="*/ 724 w 753"/>
                <a:gd name="T5" fmla="*/ 3 h 706"/>
                <a:gd name="T6" fmla="*/ 738 w 753"/>
                <a:gd name="T7" fmla="*/ 13 h 706"/>
                <a:gd name="T8" fmla="*/ 749 w 753"/>
                <a:gd name="T9" fmla="*/ 28 h 706"/>
                <a:gd name="T10" fmla="*/ 753 w 753"/>
                <a:gd name="T11" fmla="*/ 46 h 706"/>
                <a:gd name="T12" fmla="*/ 753 w 753"/>
                <a:gd name="T13" fmla="*/ 503 h 706"/>
                <a:gd name="T14" fmla="*/ 749 w 753"/>
                <a:gd name="T15" fmla="*/ 521 h 706"/>
                <a:gd name="T16" fmla="*/ 738 w 753"/>
                <a:gd name="T17" fmla="*/ 536 h 706"/>
                <a:gd name="T18" fmla="*/ 724 w 753"/>
                <a:gd name="T19" fmla="*/ 546 h 706"/>
                <a:gd name="T20" fmla="*/ 706 w 753"/>
                <a:gd name="T21" fmla="*/ 550 h 706"/>
                <a:gd name="T22" fmla="*/ 653 w 753"/>
                <a:gd name="T23" fmla="*/ 550 h 706"/>
                <a:gd name="T24" fmla="*/ 653 w 753"/>
                <a:gd name="T25" fmla="*/ 706 h 706"/>
                <a:gd name="T26" fmla="*/ 487 w 753"/>
                <a:gd name="T27" fmla="*/ 550 h 706"/>
                <a:gd name="T28" fmla="*/ 47 w 753"/>
                <a:gd name="T29" fmla="*/ 550 h 706"/>
                <a:gd name="T30" fmla="*/ 29 w 753"/>
                <a:gd name="T31" fmla="*/ 546 h 706"/>
                <a:gd name="T32" fmla="*/ 14 w 753"/>
                <a:gd name="T33" fmla="*/ 536 h 706"/>
                <a:gd name="T34" fmla="*/ 4 w 753"/>
                <a:gd name="T35" fmla="*/ 521 h 706"/>
                <a:gd name="T36" fmla="*/ 0 w 753"/>
                <a:gd name="T37" fmla="*/ 503 h 706"/>
                <a:gd name="T38" fmla="*/ 0 w 753"/>
                <a:gd name="T39" fmla="*/ 46 h 706"/>
                <a:gd name="T40" fmla="*/ 4 w 753"/>
                <a:gd name="T41" fmla="*/ 28 h 706"/>
                <a:gd name="T42" fmla="*/ 14 w 753"/>
                <a:gd name="T43" fmla="*/ 13 h 706"/>
                <a:gd name="T44" fmla="*/ 29 w 753"/>
                <a:gd name="T45" fmla="*/ 3 h 706"/>
                <a:gd name="T46" fmla="*/ 47 w 753"/>
                <a:gd name="T47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3" h="706">
                  <a:moveTo>
                    <a:pt x="47" y="0"/>
                  </a:moveTo>
                  <a:lnTo>
                    <a:pt x="706" y="0"/>
                  </a:lnTo>
                  <a:lnTo>
                    <a:pt x="724" y="3"/>
                  </a:lnTo>
                  <a:lnTo>
                    <a:pt x="738" y="13"/>
                  </a:lnTo>
                  <a:lnTo>
                    <a:pt x="749" y="28"/>
                  </a:lnTo>
                  <a:lnTo>
                    <a:pt x="753" y="46"/>
                  </a:lnTo>
                  <a:lnTo>
                    <a:pt x="753" y="503"/>
                  </a:lnTo>
                  <a:lnTo>
                    <a:pt x="749" y="521"/>
                  </a:lnTo>
                  <a:lnTo>
                    <a:pt x="738" y="536"/>
                  </a:lnTo>
                  <a:lnTo>
                    <a:pt x="724" y="546"/>
                  </a:lnTo>
                  <a:lnTo>
                    <a:pt x="706" y="550"/>
                  </a:lnTo>
                  <a:lnTo>
                    <a:pt x="653" y="550"/>
                  </a:lnTo>
                  <a:lnTo>
                    <a:pt x="653" y="706"/>
                  </a:lnTo>
                  <a:lnTo>
                    <a:pt x="487" y="550"/>
                  </a:lnTo>
                  <a:lnTo>
                    <a:pt x="47" y="550"/>
                  </a:lnTo>
                  <a:lnTo>
                    <a:pt x="29" y="546"/>
                  </a:lnTo>
                  <a:lnTo>
                    <a:pt x="14" y="536"/>
                  </a:lnTo>
                  <a:lnTo>
                    <a:pt x="4" y="521"/>
                  </a:lnTo>
                  <a:lnTo>
                    <a:pt x="0" y="50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4" y="13"/>
                  </a:lnTo>
                  <a:lnTo>
                    <a:pt x="29" y="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795963" y="1823028"/>
              <a:ext cx="1192213" cy="1120775"/>
            </a:xfrm>
            <a:custGeom>
              <a:avLst/>
              <a:gdLst>
                <a:gd name="T0" fmla="*/ 45 w 751"/>
                <a:gd name="T1" fmla="*/ 0 h 706"/>
                <a:gd name="T2" fmla="*/ 705 w 751"/>
                <a:gd name="T3" fmla="*/ 0 h 706"/>
                <a:gd name="T4" fmla="*/ 722 w 751"/>
                <a:gd name="T5" fmla="*/ 3 h 706"/>
                <a:gd name="T6" fmla="*/ 738 w 751"/>
                <a:gd name="T7" fmla="*/ 13 h 706"/>
                <a:gd name="T8" fmla="*/ 747 w 751"/>
                <a:gd name="T9" fmla="*/ 28 h 706"/>
                <a:gd name="T10" fmla="*/ 751 w 751"/>
                <a:gd name="T11" fmla="*/ 46 h 706"/>
                <a:gd name="T12" fmla="*/ 751 w 751"/>
                <a:gd name="T13" fmla="*/ 503 h 706"/>
                <a:gd name="T14" fmla="*/ 747 w 751"/>
                <a:gd name="T15" fmla="*/ 521 h 706"/>
                <a:gd name="T16" fmla="*/ 738 w 751"/>
                <a:gd name="T17" fmla="*/ 536 h 706"/>
                <a:gd name="T18" fmla="*/ 722 w 751"/>
                <a:gd name="T19" fmla="*/ 546 h 706"/>
                <a:gd name="T20" fmla="*/ 705 w 751"/>
                <a:gd name="T21" fmla="*/ 550 h 706"/>
                <a:gd name="T22" fmla="*/ 652 w 751"/>
                <a:gd name="T23" fmla="*/ 550 h 706"/>
                <a:gd name="T24" fmla="*/ 652 w 751"/>
                <a:gd name="T25" fmla="*/ 706 h 706"/>
                <a:gd name="T26" fmla="*/ 485 w 751"/>
                <a:gd name="T27" fmla="*/ 550 h 706"/>
                <a:gd name="T28" fmla="*/ 45 w 751"/>
                <a:gd name="T29" fmla="*/ 550 h 706"/>
                <a:gd name="T30" fmla="*/ 28 w 751"/>
                <a:gd name="T31" fmla="*/ 546 h 706"/>
                <a:gd name="T32" fmla="*/ 13 w 751"/>
                <a:gd name="T33" fmla="*/ 536 h 706"/>
                <a:gd name="T34" fmla="*/ 4 w 751"/>
                <a:gd name="T35" fmla="*/ 521 h 706"/>
                <a:gd name="T36" fmla="*/ 0 w 751"/>
                <a:gd name="T37" fmla="*/ 503 h 706"/>
                <a:gd name="T38" fmla="*/ 0 w 751"/>
                <a:gd name="T39" fmla="*/ 46 h 706"/>
                <a:gd name="T40" fmla="*/ 4 w 751"/>
                <a:gd name="T41" fmla="*/ 28 h 706"/>
                <a:gd name="T42" fmla="*/ 13 w 751"/>
                <a:gd name="T43" fmla="*/ 13 h 706"/>
                <a:gd name="T44" fmla="*/ 28 w 751"/>
                <a:gd name="T45" fmla="*/ 3 h 706"/>
                <a:gd name="T46" fmla="*/ 45 w 751"/>
                <a:gd name="T47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1" h="706">
                  <a:moveTo>
                    <a:pt x="45" y="0"/>
                  </a:moveTo>
                  <a:lnTo>
                    <a:pt x="705" y="0"/>
                  </a:lnTo>
                  <a:lnTo>
                    <a:pt x="722" y="3"/>
                  </a:lnTo>
                  <a:lnTo>
                    <a:pt x="738" y="13"/>
                  </a:lnTo>
                  <a:lnTo>
                    <a:pt x="747" y="28"/>
                  </a:lnTo>
                  <a:lnTo>
                    <a:pt x="751" y="46"/>
                  </a:lnTo>
                  <a:lnTo>
                    <a:pt x="751" y="503"/>
                  </a:lnTo>
                  <a:lnTo>
                    <a:pt x="747" y="521"/>
                  </a:lnTo>
                  <a:lnTo>
                    <a:pt x="738" y="536"/>
                  </a:lnTo>
                  <a:lnTo>
                    <a:pt x="722" y="546"/>
                  </a:lnTo>
                  <a:lnTo>
                    <a:pt x="705" y="550"/>
                  </a:lnTo>
                  <a:lnTo>
                    <a:pt x="652" y="550"/>
                  </a:lnTo>
                  <a:lnTo>
                    <a:pt x="652" y="706"/>
                  </a:lnTo>
                  <a:lnTo>
                    <a:pt x="485" y="550"/>
                  </a:lnTo>
                  <a:lnTo>
                    <a:pt x="45" y="550"/>
                  </a:lnTo>
                  <a:lnTo>
                    <a:pt x="28" y="546"/>
                  </a:lnTo>
                  <a:lnTo>
                    <a:pt x="13" y="536"/>
                  </a:lnTo>
                  <a:lnTo>
                    <a:pt x="4" y="521"/>
                  </a:lnTo>
                  <a:lnTo>
                    <a:pt x="0" y="50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6940550" y="2880303"/>
              <a:ext cx="1192213" cy="1120775"/>
            </a:xfrm>
            <a:custGeom>
              <a:avLst/>
              <a:gdLst>
                <a:gd name="T0" fmla="*/ 46 w 751"/>
                <a:gd name="T1" fmla="*/ 0 h 706"/>
                <a:gd name="T2" fmla="*/ 704 w 751"/>
                <a:gd name="T3" fmla="*/ 0 h 706"/>
                <a:gd name="T4" fmla="*/ 723 w 751"/>
                <a:gd name="T5" fmla="*/ 4 h 706"/>
                <a:gd name="T6" fmla="*/ 738 w 751"/>
                <a:gd name="T7" fmla="*/ 15 h 706"/>
                <a:gd name="T8" fmla="*/ 747 w 751"/>
                <a:gd name="T9" fmla="*/ 29 h 706"/>
                <a:gd name="T10" fmla="*/ 751 w 751"/>
                <a:gd name="T11" fmla="*/ 48 h 706"/>
                <a:gd name="T12" fmla="*/ 751 w 751"/>
                <a:gd name="T13" fmla="*/ 504 h 706"/>
                <a:gd name="T14" fmla="*/ 747 w 751"/>
                <a:gd name="T15" fmla="*/ 523 h 706"/>
                <a:gd name="T16" fmla="*/ 738 w 751"/>
                <a:gd name="T17" fmla="*/ 537 h 706"/>
                <a:gd name="T18" fmla="*/ 723 w 751"/>
                <a:gd name="T19" fmla="*/ 548 h 706"/>
                <a:gd name="T20" fmla="*/ 704 w 751"/>
                <a:gd name="T21" fmla="*/ 552 h 706"/>
                <a:gd name="T22" fmla="*/ 266 w 751"/>
                <a:gd name="T23" fmla="*/ 552 h 706"/>
                <a:gd name="T24" fmla="*/ 99 w 751"/>
                <a:gd name="T25" fmla="*/ 706 h 706"/>
                <a:gd name="T26" fmla="*/ 99 w 751"/>
                <a:gd name="T27" fmla="*/ 552 h 706"/>
                <a:gd name="T28" fmla="*/ 46 w 751"/>
                <a:gd name="T29" fmla="*/ 552 h 706"/>
                <a:gd name="T30" fmla="*/ 27 w 751"/>
                <a:gd name="T31" fmla="*/ 548 h 706"/>
                <a:gd name="T32" fmla="*/ 13 w 751"/>
                <a:gd name="T33" fmla="*/ 537 h 706"/>
                <a:gd name="T34" fmla="*/ 4 w 751"/>
                <a:gd name="T35" fmla="*/ 523 h 706"/>
                <a:gd name="T36" fmla="*/ 0 w 751"/>
                <a:gd name="T37" fmla="*/ 504 h 706"/>
                <a:gd name="T38" fmla="*/ 0 w 751"/>
                <a:gd name="T39" fmla="*/ 48 h 706"/>
                <a:gd name="T40" fmla="*/ 4 w 751"/>
                <a:gd name="T41" fmla="*/ 29 h 706"/>
                <a:gd name="T42" fmla="*/ 13 w 751"/>
                <a:gd name="T43" fmla="*/ 15 h 706"/>
                <a:gd name="T44" fmla="*/ 27 w 751"/>
                <a:gd name="T45" fmla="*/ 4 h 706"/>
                <a:gd name="T46" fmla="*/ 46 w 751"/>
                <a:gd name="T47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1" h="706">
                  <a:moveTo>
                    <a:pt x="46" y="0"/>
                  </a:moveTo>
                  <a:lnTo>
                    <a:pt x="704" y="0"/>
                  </a:lnTo>
                  <a:lnTo>
                    <a:pt x="723" y="4"/>
                  </a:lnTo>
                  <a:lnTo>
                    <a:pt x="738" y="15"/>
                  </a:lnTo>
                  <a:lnTo>
                    <a:pt x="747" y="29"/>
                  </a:lnTo>
                  <a:lnTo>
                    <a:pt x="751" y="48"/>
                  </a:lnTo>
                  <a:lnTo>
                    <a:pt x="751" y="504"/>
                  </a:lnTo>
                  <a:lnTo>
                    <a:pt x="747" y="523"/>
                  </a:lnTo>
                  <a:lnTo>
                    <a:pt x="738" y="537"/>
                  </a:lnTo>
                  <a:lnTo>
                    <a:pt x="723" y="548"/>
                  </a:lnTo>
                  <a:lnTo>
                    <a:pt x="704" y="552"/>
                  </a:lnTo>
                  <a:lnTo>
                    <a:pt x="266" y="552"/>
                  </a:lnTo>
                  <a:lnTo>
                    <a:pt x="99" y="706"/>
                  </a:lnTo>
                  <a:lnTo>
                    <a:pt x="99" y="552"/>
                  </a:lnTo>
                  <a:lnTo>
                    <a:pt x="46" y="552"/>
                  </a:lnTo>
                  <a:lnTo>
                    <a:pt x="27" y="548"/>
                  </a:lnTo>
                  <a:lnTo>
                    <a:pt x="13" y="537"/>
                  </a:lnTo>
                  <a:lnTo>
                    <a:pt x="4" y="523"/>
                  </a:lnTo>
                  <a:lnTo>
                    <a:pt x="0" y="504"/>
                  </a:lnTo>
                  <a:lnTo>
                    <a:pt x="0" y="48"/>
                  </a:lnTo>
                  <a:lnTo>
                    <a:pt x="4" y="29"/>
                  </a:lnTo>
                  <a:lnTo>
                    <a:pt x="13" y="15"/>
                  </a:lnTo>
                  <a:lnTo>
                    <a:pt x="27" y="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3409950" y="2494541"/>
              <a:ext cx="822325" cy="773113"/>
            </a:xfrm>
            <a:custGeom>
              <a:avLst/>
              <a:gdLst>
                <a:gd name="T0" fmla="*/ 33 w 518"/>
                <a:gd name="T1" fmla="*/ 0 h 487"/>
                <a:gd name="T2" fmla="*/ 485 w 518"/>
                <a:gd name="T3" fmla="*/ 0 h 487"/>
                <a:gd name="T4" fmla="*/ 499 w 518"/>
                <a:gd name="T5" fmla="*/ 3 h 487"/>
                <a:gd name="T6" fmla="*/ 509 w 518"/>
                <a:gd name="T7" fmla="*/ 10 h 487"/>
                <a:gd name="T8" fmla="*/ 516 w 518"/>
                <a:gd name="T9" fmla="*/ 20 h 487"/>
                <a:gd name="T10" fmla="*/ 518 w 518"/>
                <a:gd name="T11" fmla="*/ 33 h 487"/>
                <a:gd name="T12" fmla="*/ 518 w 518"/>
                <a:gd name="T13" fmla="*/ 348 h 487"/>
                <a:gd name="T14" fmla="*/ 516 w 518"/>
                <a:gd name="T15" fmla="*/ 360 h 487"/>
                <a:gd name="T16" fmla="*/ 509 w 518"/>
                <a:gd name="T17" fmla="*/ 370 h 487"/>
                <a:gd name="T18" fmla="*/ 499 w 518"/>
                <a:gd name="T19" fmla="*/ 377 h 487"/>
                <a:gd name="T20" fmla="*/ 485 w 518"/>
                <a:gd name="T21" fmla="*/ 380 h 487"/>
                <a:gd name="T22" fmla="*/ 450 w 518"/>
                <a:gd name="T23" fmla="*/ 380 h 487"/>
                <a:gd name="T24" fmla="*/ 450 w 518"/>
                <a:gd name="T25" fmla="*/ 487 h 487"/>
                <a:gd name="T26" fmla="*/ 335 w 518"/>
                <a:gd name="T27" fmla="*/ 380 h 487"/>
                <a:gd name="T28" fmla="*/ 33 w 518"/>
                <a:gd name="T29" fmla="*/ 380 h 487"/>
                <a:gd name="T30" fmla="*/ 19 w 518"/>
                <a:gd name="T31" fmla="*/ 377 h 487"/>
                <a:gd name="T32" fmla="*/ 9 w 518"/>
                <a:gd name="T33" fmla="*/ 370 h 487"/>
                <a:gd name="T34" fmla="*/ 2 w 518"/>
                <a:gd name="T35" fmla="*/ 360 h 487"/>
                <a:gd name="T36" fmla="*/ 0 w 518"/>
                <a:gd name="T37" fmla="*/ 348 h 487"/>
                <a:gd name="T38" fmla="*/ 0 w 518"/>
                <a:gd name="T39" fmla="*/ 33 h 487"/>
                <a:gd name="T40" fmla="*/ 2 w 518"/>
                <a:gd name="T41" fmla="*/ 20 h 487"/>
                <a:gd name="T42" fmla="*/ 9 w 518"/>
                <a:gd name="T43" fmla="*/ 10 h 487"/>
                <a:gd name="T44" fmla="*/ 19 w 518"/>
                <a:gd name="T45" fmla="*/ 3 h 487"/>
                <a:gd name="T46" fmla="*/ 33 w 518"/>
                <a:gd name="T4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8" h="487">
                  <a:moveTo>
                    <a:pt x="33" y="0"/>
                  </a:moveTo>
                  <a:lnTo>
                    <a:pt x="485" y="0"/>
                  </a:lnTo>
                  <a:lnTo>
                    <a:pt x="499" y="3"/>
                  </a:lnTo>
                  <a:lnTo>
                    <a:pt x="509" y="10"/>
                  </a:lnTo>
                  <a:lnTo>
                    <a:pt x="516" y="20"/>
                  </a:lnTo>
                  <a:lnTo>
                    <a:pt x="518" y="33"/>
                  </a:lnTo>
                  <a:lnTo>
                    <a:pt x="518" y="348"/>
                  </a:lnTo>
                  <a:lnTo>
                    <a:pt x="516" y="360"/>
                  </a:lnTo>
                  <a:lnTo>
                    <a:pt x="509" y="370"/>
                  </a:lnTo>
                  <a:lnTo>
                    <a:pt x="499" y="377"/>
                  </a:lnTo>
                  <a:lnTo>
                    <a:pt x="485" y="380"/>
                  </a:lnTo>
                  <a:lnTo>
                    <a:pt x="450" y="380"/>
                  </a:lnTo>
                  <a:lnTo>
                    <a:pt x="450" y="487"/>
                  </a:lnTo>
                  <a:lnTo>
                    <a:pt x="335" y="380"/>
                  </a:lnTo>
                  <a:lnTo>
                    <a:pt x="33" y="380"/>
                  </a:lnTo>
                  <a:lnTo>
                    <a:pt x="19" y="377"/>
                  </a:lnTo>
                  <a:lnTo>
                    <a:pt x="9" y="370"/>
                  </a:lnTo>
                  <a:lnTo>
                    <a:pt x="2" y="360"/>
                  </a:lnTo>
                  <a:lnTo>
                    <a:pt x="0" y="34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4770438" y="2469141"/>
              <a:ext cx="820738" cy="773113"/>
            </a:xfrm>
            <a:custGeom>
              <a:avLst/>
              <a:gdLst>
                <a:gd name="T0" fmla="*/ 32 w 517"/>
                <a:gd name="T1" fmla="*/ 0 h 487"/>
                <a:gd name="T2" fmla="*/ 486 w 517"/>
                <a:gd name="T3" fmla="*/ 0 h 487"/>
                <a:gd name="T4" fmla="*/ 498 w 517"/>
                <a:gd name="T5" fmla="*/ 3 h 487"/>
                <a:gd name="T6" fmla="*/ 508 w 517"/>
                <a:gd name="T7" fmla="*/ 9 h 487"/>
                <a:gd name="T8" fmla="*/ 515 w 517"/>
                <a:gd name="T9" fmla="*/ 20 h 487"/>
                <a:gd name="T10" fmla="*/ 517 w 517"/>
                <a:gd name="T11" fmla="*/ 33 h 487"/>
                <a:gd name="T12" fmla="*/ 517 w 517"/>
                <a:gd name="T13" fmla="*/ 347 h 487"/>
                <a:gd name="T14" fmla="*/ 515 w 517"/>
                <a:gd name="T15" fmla="*/ 360 h 487"/>
                <a:gd name="T16" fmla="*/ 508 w 517"/>
                <a:gd name="T17" fmla="*/ 371 h 487"/>
                <a:gd name="T18" fmla="*/ 498 w 517"/>
                <a:gd name="T19" fmla="*/ 377 h 487"/>
                <a:gd name="T20" fmla="*/ 486 w 517"/>
                <a:gd name="T21" fmla="*/ 380 h 487"/>
                <a:gd name="T22" fmla="*/ 184 w 517"/>
                <a:gd name="T23" fmla="*/ 380 h 487"/>
                <a:gd name="T24" fmla="*/ 68 w 517"/>
                <a:gd name="T25" fmla="*/ 487 h 487"/>
                <a:gd name="T26" fmla="*/ 68 w 517"/>
                <a:gd name="T27" fmla="*/ 380 h 487"/>
                <a:gd name="T28" fmla="*/ 32 w 517"/>
                <a:gd name="T29" fmla="*/ 380 h 487"/>
                <a:gd name="T30" fmla="*/ 20 w 517"/>
                <a:gd name="T31" fmla="*/ 377 h 487"/>
                <a:gd name="T32" fmla="*/ 9 w 517"/>
                <a:gd name="T33" fmla="*/ 371 h 487"/>
                <a:gd name="T34" fmla="*/ 2 w 517"/>
                <a:gd name="T35" fmla="*/ 360 h 487"/>
                <a:gd name="T36" fmla="*/ 0 w 517"/>
                <a:gd name="T37" fmla="*/ 347 h 487"/>
                <a:gd name="T38" fmla="*/ 0 w 517"/>
                <a:gd name="T39" fmla="*/ 33 h 487"/>
                <a:gd name="T40" fmla="*/ 2 w 517"/>
                <a:gd name="T41" fmla="*/ 20 h 487"/>
                <a:gd name="T42" fmla="*/ 9 w 517"/>
                <a:gd name="T43" fmla="*/ 9 h 487"/>
                <a:gd name="T44" fmla="*/ 20 w 517"/>
                <a:gd name="T45" fmla="*/ 3 h 487"/>
                <a:gd name="T46" fmla="*/ 32 w 517"/>
                <a:gd name="T4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7" h="487">
                  <a:moveTo>
                    <a:pt x="32" y="0"/>
                  </a:moveTo>
                  <a:lnTo>
                    <a:pt x="486" y="0"/>
                  </a:lnTo>
                  <a:lnTo>
                    <a:pt x="498" y="3"/>
                  </a:lnTo>
                  <a:lnTo>
                    <a:pt x="508" y="9"/>
                  </a:lnTo>
                  <a:lnTo>
                    <a:pt x="515" y="20"/>
                  </a:lnTo>
                  <a:lnTo>
                    <a:pt x="517" y="33"/>
                  </a:lnTo>
                  <a:lnTo>
                    <a:pt x="517" y="347"/>
                  </a:lnTo>
                  <a:lnTo>
                    <a:pt x="515" y="360"/>
                  </a:lnTo>
                  <a:lnTo>
                    <a:pt x="508" y="371"/>
                  </a:lnTo>
                  <a:lnTo>
                    <a:pt x="498" y="377"/>
                  </a:lnTo>
                  <a:lnTo>
                    <a:pt x="486" y="380"/>
                  </a:lnTo>
                  <a:lnTo>
                    <a:pt x="184" y="380"/>
                  </a:lnTo>
                  <a:lnTo>
                    <a:pt x="68" y="487"/>
                  </a:lnTo>
                  <a:lnTo>
                    <a:pt x="68" y="380"/>
                  </a:lnTo>
                  <a:lnTo>
                    <a:pt x="32" y="380"/>
                  </a:lnTo>
                  <a:lnTo>
                    <a:pt x="20" y="377"/>
                  </a:lnTo>
                  <a:lnTo>
                    <a:pt x="9" y="371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9"/>
                  </a:lnTo>
                  <a:lnTo>
                    <a:pt x="20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8264525" y="2554866"/>
              <a:ext cx="822325" cy="771525"/>
            </a:xfrm>
            <a:custGeom>
              <a:avLst/>
              <a:gdLst>
                <a:gd name="T0" fmla="*/ 31 w 518"/>
                <a:gd name="T1" fmla="*/ 0 h 486"/>
                <a:gd name="T2" fmla="*/ 485 w 518"/>
                <a:gd name="T3" fmla="*/ 0 h 486"/>
                <a:gd name="T4" fmla="*/ 499 w 518"/>
                <a:gd name="T5" fmla="*/ 3 h 486"/>
                <a:gd name="T6" fmla="*/ 509 w 518"/>
                <a:gd name="T7" fmla="*/ 9 h 486"/>
                <a:gd name="T8" fmla="*/ 516 w 518"/>
                <a:gd name="T9" fmla="*/ 20 h 486"/>
                <a:gd name="T10" fmla="*/ 518 w 518"/>
                <a:gd name="T11" fmla="*/ 31 h 486"/>
                <a:gd name="T12" fmla="*/ 518 w 518"/>
                <a:gd name="T13" fmla="*/ 347 h 486"/>
                <a:gd name="T14" fmla="*/ 516 w 518"/>
                <a:gd name="T15" fmla="*/ 359 h 486"/>
                <a:gd name="T16" fmla="*/ 509 w 518"/>
                <a:gd name="T17" fmla="*/ 369 h 486"/>
                <a:gd name="T18" fmla="*/ 499 w 518"/>
                <a:gd name="T19" fmla="*/ 376 h 486"/>
                <a:gd name="T20" fmla="*/ 485 w 518"/>
                <a:gd name="T21" fmla="*/ 378 h 486"/>
                <a:gd name="T22" fmla="*/ 183 w 518"/>
                <a:gd name="T23" fmla="*/ 378 h 486"/>
                <a:gd name="T24" fmla="*/ 68 w 518"/>
                <a:gd name="T25" fmla="*/ 486 h 486"/>
                <a:gd name="T26" fmla="*/ 68 w 518"/>
                <a:gd name="T27" fmla="*/ 378 h 486"/>
                <a:gd name="T28" fmla="*/ 31 w 518"/>
                <a:gd name="T29" fmla="*/ 378 h 486"/>
                <a:gd name="T30" fmla="*/ 19 w 518"/>
                <a:gd name="T31" fmla="*/ 376 h 486"/>
                <a:gd name="T32" fmla="*/ 9 w 518"/>
                <a:gd name="T33" fmla="*/ 369 h 486"/>
                <a:gd name="T34" fmla="*/ 2 w 518"/>
                <a:gd name="T35" fmla="*/ 359 h 486"/>
                <a:gd name="T36" fmla="*/ 0 w 518"/>
                <a:gd name="T37" fmla="*/ 347 h 486"/>
                <a:gd name="T38" fmla="*/ 0 w 518"/>
                <a:gd name="T39" fmla="*/ 31 h 486"/>
                <a:gd name="T40" fmla="*/ 2 w 518"/>
                <a:gd name="T41" fmla="*/ 20 h 486"/>
                <a:gd name="T42" fmla="*/ 9 w 518"/>
                <a:gd name="T43" fmla="*/ 9 h 486"/>
                <a:gd name="T44" fmla="*/ 19 w 518"/>
                <a:gd name="T45" fmla="*/ 3 h 486"/>
                <a:gd name="T46" fmla="*/ 31 w 518"/>
                <a:gd name="T47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8" h="486">
                  <a:moveTo>
                    <a:pt x="31" y="0"/>
                  </a:moveTo>
                  <a:lnTo>
                    <a:pt x="485" y="0"/>
                  </a:lnTo>
                  <a:lnTo>
                    <a:pt x="499" y="3"/>
                  </a:lnTo>
                  <a:lnTo>
                    <a:pt x="509" y="9"/>
                  </a:lnTo>
                  <a:lnTo>
                    <a:pt x="516" y="20"/>
                  </a:lnTo>
                  <a:lnTo>
                    <a:pt x="518" y="31"/>
                  </a:lnTo>
                  <a:lnTo>
                    <a:pt x="518" y="347"/>
                  </a:lnTo>
                  <a:lnTo>
                    <a:pt x="516" y="359"/>
                  </a:lnTo>
                  <a:lnTo>
                    <a:pt x="509" y="369"/>
                  </a:lnTo>
                  <a:lnTo>
                    <a:pt x="499" y="376"/>
                  </a:lnTo>
                  <a:lnTo>
                    <a:pt x="485" y="378"/>
                  </a:lnTo>
                  <a:lnTo>
                    <a:pt x="183" y="378"/>
                  </a:lnTo>
                  <a:lnTo>
                    <a:pt x="68" y="486"/>
                  </a:lnTo>
                  <a:lnTo>
                    <a:pt x="68" y="378"/>
                  </a:lnTo>
                  <a:lnTo>
                    <a:pt x="31" y="378"/>
                  </a:lnTo>
                  <a:lnTo>
                    <a:pt x="19" y="376"/>
                  </a:lnTo>
                  <a:lnTo>
                    <a:pt x="9" y="369"/>
                  </a:lnTo>
                  <a:lnTo>
                    <a:pt x="2" y="359"/>
                  </a:lnTo>
                  <a:lnTo>
                    <a:pt x="0" y="347"/>
                  </a:lnTo>
                  <a:lnTo>
                    <a:pt x="0" y="31"/>
                  </a:lnTo>
                  <a:lnTo>
                    <a:pt x="2" y="20"/>
                  </a:lnTo>
                  <a:lnTo>
                    <a:pt x="9" y="9"/>
                  </a:lnTo>
                  <a:lnTo>
                    <a:pt x="19" y="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5900738" y="3140653"/>
              <a:ext cx="823913" cy="773113"/>
            </a:xfrm>
            <a:custGeom>
              <a:avLst/>
              <a:gdLst>
                <a:gd name="T0" fmla="*/ 32 w 519"/>
                <a:gd name="T1" fmla="*/ 0 h 487"/>
                <a:gd name="T2" fmla="*/ 486 w 519"/>
                <a:gd name="T3" fmla="*/ 0 h 487"/>
                <a:gd name="T4" fmla="*/ 499 w 519"/>
                <a:gd name="T5" fmla="*/ 3 h 487"/>
                <a:gd name="T6" fmla="*/ 508 w 519"/>
                <a:gd name="T7" fmla="*/ 9 h 487"/>
                <a:gd name="T8" fmla="*/ 516 w 519"/>
                <a:gd name="T9" fmla="*/ 20 h 487"/>
                <a:gd name="T10" fmla="*/ 519 w 519"/>
                <a:gd name="T11" fmla="*/ 33 h 487"/>
                <a:gd name="T12" fmla="*/ 519 w 519"/>
                <a:gd name="T13" fmla="*/ 347 h 487"/>
                <a:gd name="T14" fmla="*/ 516 w 519"/>
                <a:gd name="T15" fmla="*/ 360 h 487"/>
                <a:gd name="T16" fmla="*/ 508 w 519"/>
                <a:gd name="T17" fmla="*/ 371 h 487"/>
                <a:gd name="T18" fmla="*/ 499 w 519"/>
                <a:gd name="T19" fmla="*/ 377 h 487"/>
                <a:gd name="T20" fmla="*/ 486 w 519"/>
                <a:gd name="T21" fmla="*/ 380 h 487"/>
                <a:gd name="T22" fmla="*/ 449 w 519"/>
                <a:gd name="T23" fmla="*/ 380 h 487"/>
                <a:gd name="T24" fmla="*/ 449 w 519"/>
                <a:gd name="T25" fmla="*/ 487 h 487"/>
                <a:gd name="T26" fmla="*/ 334 w 519"/>
                <a:gd name="T27" fmla="*/ 380 h 487"/>
                <a:gd name="T28" fmla="*/ 32 w 519"/>
                <a:gd name="T29" fmla="*/ 380 h 487"/>
                <a:gd name="T30" fmla="*/ 20 w 519"/>
                <a:gd name="T31" fmla="*/ 377 h 487"/>
                <a:gd name="T32" fmla="*/ 10 w 519"/>
                <a:gd name="T33" fmla="*/ 371 h 487"/>
                <a:gd name="T34" fmla="*/ 3 w 519"/>
                <a:gd name="T35" fmla="*/ 360 h 487"/>
                <a:gd name="T36" fmla="*/ 0 w 519"/>
                <a:gd name="T37" fmla="*/ 347 h 487"/>
                <a:gd name="T38" fmla="*/ 0 w 519"/>
                <a:gd name="T39" fmla="*/ 33 h 487"/>
                <a:gd name="T40" fmla="*/ 3 w 519"/>
                <a:gd name="T41" fmla="*/ 20 h 487"/>
                <a:gd name="T42" fmla="*/ 10 w 519"/>
                <a:gd name="T43" fmla="*/ 9 h 487"/>
                <a:gd name="T44" fmla="*/ 20 w 519"/>
                <a:gd name="T45" fmla="*/ 3 h 487"/>
                <a:gd name="T46" fmla="*/ 32 w 519"/>
                <a:gd name="T4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9" h="487">
                  <a:moveTo>
                    <a:pt x="32" y="0"/>
                  </a:moveTo>
                  <a:lnTo>
                    <a:pt x="486" y="0"/>
                  </a:lnTo>
                  <a:lnTo>
                    <a:pt x="499" y="3"/>
                  </a:lnTo>
                  <a:lnTo>
                    <a:pt x="508" y="9"/>
                  </a:lnTo>
                  <a:lnTo>
                    <a:pt x="516" y="20"/>
                  </a:lnTo>
                  <a:lnTo>
                    <a:pt x="519" y="33"/>
                  </a:lnTo>
                  <a:lnTo>
                    <a:pt x="519" y="347"/>
                  </a:lnTo>
                  <a:lnTo>
                    <a:pt x="516" y="360"/>
                  </a:lnTo>
                  <a:lnTo>
                    <a:pt x="508" y="371"/>
                  </a:lnTo>
                  <a:lnTo>
                    <a:pt x="499" y="377"/>
                  </a:lnTo>
                  <a:lnTo>
                    <a:pt x="486" y="380"/>
                  </a:lnTo>
                  <a:lnTo>
                    <a:pt x="449" y="380"/>
                  </a:lnTo>
                  <a:lnTo>
                    <a:pt x="449" y="487"/>
                  </a:lnTo>
                  <a:lnTo>
                    <a:pt x="334" y="380"/>
                  </a:lnTo>
                  <a:lnTo>
                    <a:pt x="32" y="380"/>
                  </a:lnTo>
                  <a:lnTo>
                    <a:pt x="20" y="377"/>
                  </a:lnTo>
                  <a:lnTo>
                    <a:pt x="10" y="371"/>
                  </a:lnTo>
                  <a:lnTo>
                    <a:pt x="3" y="360"/>
                  </a:lnTo>
                  <a:lnTo>
                    <a:pt x="0" y="347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9"/>
                  </a:lnTo>
                  <a:lnTo>
                    <a:pt x="20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3532188" y="3461328"/>
              <a:ext cx="822325" cy="773113"/>
            </a:xfrm>
            <a:custGeom>
              <a:avLst/>
              <a:gdLst>
                <a:gd name="T0" fmla="*/ 33 w 518"/>
                <a:gd name="T1" fmla="*/ 0 h 487"/>
                <a:gd name="T2" fmla="*/ 486 w 518"/>
                <a:gd name="T3" fmla="*/ 0 h 487"/>
                <a:gd name="T4" fmla="*/ 499 w 518"/>
                <a:gd name="T5" fmla="*/ 2 h 487"/>
                <a:gd name="T6" fmla="*/ 509 w 518"/>
                <a:gd name="T7" fmla="*/ 9 h 487"/>
                <a:gd name="T8" fmla="*/ 516 w 518"/>
                <a:gd name="T9" fmla="*/ 19 h 487"/>
                <a:gd name="T10" fmla="*/ 518 w 518"/>
                <a:gd name="T11" fmla="*/ 32 h 487"/>
                <a:gd name="T12" fmla="*/ 518 w 518"/>
                <a:gd name="T13" fmla="*/ 347 h 487"/>
                <a:gd name="T14" fmla="*/ 516 w 518"/>
                <a:gd name="T15" fmla="*/ 360 h 487"/>
                <a:gd name="T16" fmla="*/ 509 w 518"/>
                <a:gd name="T17" fmla="*/ 370 h 487"/>
                <a:gd name="T18" fmla="*/ 499 w 518"/>
                <a:gd name="T19" fmla="*/ 377 h 487"/>
                <a:gd name="T20" fmla="*/ 486 w 518"/>
                <a:gd name="T21" fmla="*/ 379 h 487"/>
                <a:gd name="T22" fmla="*/ 450 w 518"/>
                <a:gd name="T23" fmla="*/ 379 h 487"/>
                <a:gd name="T24" fmla="*/ 450 w 518"/>
                <a:gd name="T25" fmla="*/ 487 h 487"/>
                <a:gd name="T26" fmla="*/ 335 w 518"/>
                <a:gd name="T27" fmla="*/ 379 h 487"/>
                <a:gd name="T28" fmla="*/ 33 w 518"/>
                <a:gd name="T29" fmla="*/ 379 h 487"/>
                <a:gd name="T30" fmla="*/ 20 w 518"/>
                <a:gd name="T31" fmla="*/ 377 h 487"/>
                <a:gd name="T32" fmla="*/ 9 w 518"/>
                <a:gd name="T33" fmla="*/ 370 h 487"/>
                <a:gd name="T34" fmla="*/ 3 w 518"/>
                <a:gd name="T35" fmla="*/ 360 h 487"/>
                <a:gd name="T36" fmla="*/ 0 w 518"/>
                <a:gd name="T37" fmla="*/ 347 h 487"/>
                <a:gd name="T38" fmla="*/ 0 w 518"/>
                <a:gd name="T39" fmla="*/ 32 h 487"/>
                <a:gd name="T40" fmla="*/ 3 w 518"/>
                <a:gd name="T41" fmla="*/ 19 h 487"/>
                <a:gd name="T42" fmla="*/ 9 w 518"/>
                <a:gd name="T43" fmla="*/ 9 h 487"/>
                <a:gd name="T44" fmla="*/ 20 w 518"/>
                <a:gd name="T45" fmla="*/ 2 h 487"/>
                <a:gd name="T46" fmla="*/ 33 w 518"/>
                <a:gd name="T4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8" h="487">
                  <a:moveTo>
                    <a:pt x="33" y="0"/>
                  </a:moveTo>
                  <a:lnTo>
                    <a:pt x="486" y="0"/>
                  </a:lnTo>
                  <a:lnTo>
                    <a:pt x="499" y="2"/>
                  </a:lnTo>
                  <a:lnTo>
                    <a:pt x="509" y="9"/>
                  </a:lnTo>
                  <a:lnTo>
                    <a:pt x="516" y="19"/>
                  </a:lnTo>
                  <a:lnTo>
                    <a:pt x="518" y="32"/>
                  </a:lnTo>
                  <a:lnTo>
                    <a:pt x="518" y="347"/>
                  </a:lnTo>
                  <a:lnTo>
                    <a:pt x="516" y="360"/>
                  </a:lnTo>
                  <a:lnTo>
                    <a:pt x="509" y="370"/>
                  </a:lnTo>
                  <a:lnTo>
                    <a:pt x="499" y="377"/>
                  </a:lnTo>
                  <a:lnTo>
                    <a:pt x="486" y="379"/>
                  </a:lnTo>
                  <a:lnTo>
                    <a:pt x="450" y="379"/>
                  </a:lnTo>
                  <a:lnTo>
                    <a:pt x="450" y="487"/>
                  </a:lnTo>
                  <a:lnTo>
                    <a:pt x="335" y="379"/>
                  </a:lnTo>
                  <a:lnTo>
                    <a:pt x="33" y="379"/>
                  </a:lnTo>
                  <a:lnTo>
                    <a:pt x="20" y="377"/>
                  </a:lnTo>
                  <a:lnTo>
                    <a:pt x="9" y="370"/>
                  </a:lnTo>
                  <a:lnTo>
                    <a:pt x="3" y="360"/>
                  </a:lnTo>
                  <a:lnTo>
                    <a:pt x="0" y="347"/>
                  </a:lnTo>
                  <a:lnTo>
                    <a:pt x="0" y="32"/>
                  </a:lnTo>
                  <a:lnTo>
                    <a:pt x="3" y="19"/>
                  </a:lnTo>
                  <a:lnTo>
                    <a:pt x="9" y="9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4062413" y="1370591"/>
              <a:ext cx="822325" cy="769938"/>
            </a:xfrm>
            <a:custGeom>
              <a:avLst/>
              <a:gdLst>
                <a:gd name="T0" fmla="*/ 33 w 518"/>
                <a:gd name="T1" fmla="*/ 0 h 485"/>
                <a:gd name="T2" fmla="*/ 487 w 518"/>
                <a:gd name="T3" fmla="*/ 0 h 485"/>
                <a:gd name="T4" fmla="*/ 499 w 518"/>
                <a:gd name="T5" fmla="*/ 2 h 485"/>
                <a:gd name="T6" fmla="*/ 509 w 518"/>
                <a:gd name="T7" fmla="*/ 9 h 485"/>
                <a:gd name="T8" fmla="*/ 516 w 518"/>
                <a:gd name="T9" fmla="*/ 19 h 485"/>
                <a:gd name="T10" fmla="*/ 518 w 518"/>
                <a:gd name="T11" fmla="*/ 31 h 485"/>
                <a:gd name="T12" fmla="*/ 518 w 518"/>
                <a:gd name="T13" fmla="*/ 347 h 485"/>
                <a:gd name="T14" fmla="*/ 516 w 518"/>
                <a:gd name="T15" fmla="*/ 358 h 485"/>
                <a:gd name="T16" fmla="*/ 509 w 518"/>
                <a:gd name="T17" fmla="*/ 369 h 485"/>
                <a:gd name="T18" fmla="*/ 499 w 518"/>
                <a:gd name="T19" fmla="*/ 375 h 485"/>
                <a:gd name="T20" fmla="*/ 487 w 518"/>
                <a:gd name="T21" fmla="*/ 378 h 485"/>
                <a:gd name="T22" fmla="*/ 450 w 518"/>
                <a:gd name="T23" fmla="*/ 378 h 485"/>
                <a:gd name="T24" fmla="*/ 450 w 518"/>
                <a:gd name="T25" fmla="*/ 485 h 485"/>
                <a:gd name="T26" fmla="*/ 335 w 518"/>
                <a:gd name="T27" fmla="*/ 378 h 485"/>
                <a:gd name="T28" fmla="*/ 33 w 518"/>
                <a:gd name="T29" fmla="*/ 378 h 485"/>
                <a:gd name="T30" fmla="*/ 19 w 518"/>
                <a:gd name="T31" fmla="*/ 375 h 485"/>
                <a:gd name="T32" fmla="*/ 9 w 518"/>
                <a:gd name="T33" fmla="*/ 369 h 485"/>
                <a:gd name="T34" fmla="*/ 2 w 518"/>
                <a:gd name="T35" fmla="*/ 358 h 485"/>
                <a:gd name="T36" fmla="*/ 0 w 518"/>
                <a:gd name="T37" fmla="*/ 347 h 485"/>
                <a:gd name="T38" fmla="*/ 0 w 518"/>
                <a:gd name="T39" fmla="*/ 31 h 485"/>
                <a:gd name="T40" fmla="*/ 2 w 518"/>
                <a:gd name="T41" fmla="*/ 19 h 485"/>
                <a:gd name="T42" fmla="*/ 9 w 518"/>
                <a:gd name="T43" fmla="*/ 9 h 485"/>
                <a:gd name="T44" fmla="*/ 19 w 518"/>
                <a:gd name="T45" fmla="*/ 2 h 485"/>
                <a:gd name="T46" fmla="*/ 33 w 518"/>
                <a:gd name="T4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8" h="485">
                  <a:moveTo>
                    <a:pt x="33" y="0"/>
                  </a:moveTo>
                  <a:lnTo>
                    <a:pt x="487" y="0"/>
                  </a:lnTo>
                  <a:lnTo>
                    <a:pt x="499" y="2"/>
                  </a:lnTo>
                  <a:lnTo>
                    <a:pt x="509" y="9"/>
                  </a:lnTo>
                  <a:lnTo>
                    <a:pt x="516" y="19"/>
                  </a:lnTo>
                  <a:lnTo>
                    <a:pt x="518" y="31"/>
                  </a:lnTo>
                  <a:lnTo>
                    <a:pt x="518" y="347"/>
                  </a:lnTo>
                  <a:lnTo>
                    <a:pt x="516" y="358"/>
                  </a:lnTo>
                  <a:lnTo>
                    <a:pt x="509" y="369"/>
                  </a:lnTo>
                  <a:lnTo>
                    <a:pt x="499" y="375"/>
                  </a:lnTo>
                  <a:lnTo>
                    <a:pt x="487" y="378"/>
                  </a:lnTo>
                  <a:lnTo>
                    <a:pt x="450" y="378"/>
                  </a:lnTo>
                  <a:lnTo>
                    <a:pt x="450" y="485"/>
                  </a:lnTo>
                  <a:lnTo>
                    <a:pt x="335" y="378"/>
                  </a:lnTo>
                  <a:lnTo>
                    <a:pt x="33" y="378"/>
                  </a:lnTo>
                  <a:lnTo>
                    <a:pt x="19" y="375"/>
                  </a:lnTo>
                  <a:lnTo>
                    <a:pt x="9" y="369"/>
                  </a:lnTo>
                  <a:lnTo>
                    <a:pt x="2" y="358"/>
                  </a:lnTo>
                  <a:lnTo>
                    <a:pt x="0" y="347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5137150" y="826078"/>
              <a:ext cx="820738" cy="773113"/>
            </a:xfrm>
            <a:custGeom>
              <a:avLst/>
              <a:gdLst>
                <a:gd name="T0" fmla="*/ 31 w 517"/>
                <a:gd name="T1" fmla="*/ 0 h 487"/>
                <a:gd name="T2" fmla="*/ 485 w 517"/>
                <a:gd name="T3" fmla="*/ 0 h 487"/>
                <a:gd name="T4" fmla="*/ 497 w 517"/>
                <a:gd name="T5" fmla="*/ 2 h 487"/>
                <a:gd name="T6" fmla="*/ 508 w 517"/>
                <a:gd name="T7" fmla="*/ 9 h 487"/>
                <a:gd name="T8" fmla="*/ 515 w 517"/>
                <a:gd name="T9" fmla="*/ 19 h 487"/>
                <a:gd name="T10" fmla="*/ 517 w 517"/>
                <a:gd name="T11" fmla="*/ 33 h 487"/>
                <a:gd name="T12" fmla="*/ 517 w 517"/>
                <a:gd name="T13" fmla="*/ 347 h 487"/>
                <a:gd name="T14" fmla="*/ 515 w 517"/>
                <a:gd name="T15" fmla="*/ 360 h 487"/>
                <a:gd name="T16" fmla="*/ 508 w 517"/>
                <a:gd name="T17" fmla="*/ 370 h 487"/>
                <a:gd name="T18" fmla="*/ 497 w 517"/>
                <a:gd name="T19" fmla="*/ 377 h 487"/>
                <a:gd name="T20" fmla="*/ 485 w 517"/>
                <a:gd name="T21" fmla="*/ 379 h 487"/>
                <a:gd name="T22" fmla="*/ 449 w 517"/>
                <a:gd name="T23" fmla="*/ 379 h 487"/>
                <a:gd name="T24" fmla="*/ 449 w 517"/>
                <a:gd name="T25" fmla="*/ 487 h 487"/>
                <a:gd name="T26" fmla="*/ 333 w 517"/>
                <a:gd name="T27" fmla="*/ 379 h 487"/>
                <a:gd name="T28" fmla="*/ 31 w 517"/>
                <a:gd name="T29" fmla="*/ 379 h 487"/>
                <a:gd name="T30" fmla="*/ 19 w 517"/>
                <a:gd name="T31" fmla="*/ 377 h 487"/>
                <a:gd name="T32" fmla="*/ 9 w 517"/>
                <a:gd name="T33" fmla="*/ 370 h 487"/>
                <a:gd name="T34" fmla="*/ 2 w 517"/>
                <a:gd name="T35" fmla="*/ 360 h 487"/>
                <a:gd name="T36" fmla="*/ 0 w 517"/>
                <a:gd name="T37" fmla="*/ 347 h 487"/>
                <a:gd name="T38" fmla="*/ 0 w 517"/>
                <a:gd name="T39" fmla="*/ 33 h 487"/>
                <a:gd name="T40" fmla="*/ 2 w 517"/>
                <a:gd name="T41" fmla="*/ 19 h 487"/>
                <a:gd name="T42" fmla="*/ 9 w 517"/>
                <a:gd name="T43" fmla="*/ 9 h 487"/>
                <a:gd name="T44" fmla="*/ 19 w 517"/>
                <a:gd name="T45" fmla="*/ 2 h 487"/>
                <a:gd name="T46" fmla="*/ 31 w 517"/>
                <a:gd name="T4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7" h="487">
                  <a:moveTo>
                    <a:pt x="31" y="0"/>
                  </a:moveTo>
                  <a:lnTo>
                    <a:pt x="485" y="0"/>
                  </a:lnTo>
                  <a:lnTo>
                    <a:pt x="497" y="2"/>
                  </a:lnTo>
                  <a:lnTo>
                    <a:pt x="508" y="9"/>
                  </a:lnTo>
                  <a:lnTo>
                    <a:pt x="515" y="19"/>
                  </a:lnTo>
                  <a:lnTo>
                    <a:pt x="517" y="33"/>
                  </a:lnTo>
                  <a:lnTo>
                    <a:pt x="517" y="347"/>
                  </a:lnTo>
                  <a:lnTo>
                    <a:pt x="515" y="360"/>
                  </a:lnTo>
                  <a:lnTo>
                    <a:pt x="508" y="370"/>
                  </a:lnTo>
                  <a:lnTo>
                    <a:pt x="497" y="377"/>
                  </a:lnTo>
                  <a:lnTo>
                    <a:pt x="485" y="379"/>
                  </a:lnTo>
                  <a:lnTo>
                    <a:pt x="449" y="379"/>
                  </a:lnTo>
                  <a:lnTo>
                    <a:pt x="449" y="487"/>
                  </a:lnTo>
                  <a:lnTo>
                    <a:pt x="333" y="379"/>
                  </a:lnTo>
                  <a:lnTo>
                    <a:pt x="31" y="379"/>
                  </a:lnTo>
                  <a:lnTo>
                    <a:pt x="19" y="377"/>
                  </a:lnTo>
                  <a:lnTo>
                    <a:pt x="9" y="370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7399338" y="3942341"/>
              <a:ext cx="823913" cy="773113"/>
            </a:xfrm>
            <a:custGeom>
              <a:avLst/>
              <a:gdLst>
                <a:gd name="T0" fmla="*/ 32 w 519"/>
                <a:gd name="T1" fmla="*/ 0 h 487"/>
                <a:gd name="T2" fmla="*/ 486 w 519"/>
                <a:gd name="T3" fmla="*/ 0 h 487"/>
                <a:gd name="T4" fmla="*/ 499 w 519"/>
                <a:gd name="T5" fmla="*/ 3 h 487"/>
                <a:gd name="T6" fmla="*/ 509 w 519"/>
                <a:gd name="T7" fmla="*/ 10 h 487"/>
                <a:gd name="T8" fmla="*/ 516 w 519"/>
                <a:gd name="T9" fmla="*/ 20 h 487"/>
                <a:gd name="T10" fmla="*/ 519 w 519"/>
                <a:gd name="T11" fmla="*/ 33 h 487"/>
                <a:gd name="T12" fmla="*/ 519 w 519"/>
                <a:gd name="T13" fmla="*/ 347 h 487"/>
                <a:gd name="T14" fmla="*/ 516 w 519"/>
                <a:gd name="T15" fmla="*/ 360 h 487"/>
                <a:gd name="T16" fmla="*/ 509 w 519"/>
                <a:gd name="T17" fmla="*/ 371 h 487"/>
                <a:gd name="T18" fmla="*/ 499 w 519"/>
                <a:gd name="T19" fmla="*/ 377 h 487"/>
                <a:gd name="T20" fmla="*/ 486 w 519"/>
                <a:gd name="T21" fmla="*/ 380 h 487"/>
                <a:gd name="T22" fmla="*/ 184 w 519"/>
                <a:gd name="T23" fmla="*/ 380 h 487"/>
                <a:gd name="T24" fmla="*/ 68 w 519"/>
                <a:gd name="T25" fmla="*/ 487 h 487"/>
                <a:gd name="T26" fmla="*/ 68 w 519"/>
                <a:gd name="T27" fmla="*/ 380 h 487"/>
                <a:gd name="T28" fmla="*/ 32 w 519"/>
                <a:gd name="T29" fmla="*/ 380 h 487"/>
                <a:gd name="T30" fmla="*/ 20 w 519"/>
                <a:gd name="T31" fmla="*/ 377 h 487"/>
                <a:gd name="T32" fmla="*/ 9 w 519"/>
                <a:gd name="T33" fmla="*/ 371 h 487"/>
                <a:gd name="T34" fmla="*/ 3 w 519"/>
                <a:gd name="T35" fmla="*/ 360 h 487"/>
                <a:gd name="T36" fmla="*/ 0 w 519"/>
                <a:gd name="T37" fmla="*/ 347 h 487"/>
                <a:gd name="T38" fmla="*/ 0 w 519"/>
                <a:gd name="T39" fmla="*/ 33 h 487"/>
                <a:gd name="T40" fmla="*/ 3 w 519"/>
                <a:gd name="T41" fmla="*/ 20 h 487"/>
                <a:gd name="T42" fmla="*/ 9 w 519"/>
                <a:gd name="T43" fmla="*/ 10 h 487"/>
                <a:gd name="T44" fmla="*/ 20 w 519"/>
                <a:gd name="T45" fmla="*/ 3 h 487"/>
                <a:gd name="T46" fmla="*/ 32 w 519"/>
                <a:gd name="T4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9" h="487">
                  <a:moveTo>
                    <a:pt x="32" y="0"/>
                  </a:moveTo>
                  <a:lnTo>
                    <a:pt x="486" y="0"/>
                  </a:lnTo>
                  <a:lnTo>
                    <a:pt x="499" y="3"/>
                  </a:lnTo>
                  <a:lnTo>
                    <a:pt x="509" y="10"/>
                  </a:lnTo>
                  <a:lnTo>
                    <a:pt x="516" y="20"/>
                  </a:lnTo>
                  <a:lnTo>
                    <a:pt x="519" y="33"/>
                  </a:lnTo>
                  <a:lnTo>
                    <a:pt x="519" y="347"/>
                  </a:lnTo>
                  <a:lnTo>
                    <a:pt x="516" y="360"/>
                  </a:lnTo>
                  <a:lnTo>
                    <a:pt x="509" y="371"/>
                  </a:lnTo>
                  <a:lnTo>
                    <a:pt x="499" y="377"/>
                  </a:lnTo>
                  <a:lnTo>
                    <a:pt x="486" y="380"/>
                  </a:lnTo>
                  <a:lnTo>
                    <a:pt x="184" y="380"/>
                  </a:lnTo>
                  <a:lnTo>
                    <a:pt x="68" y="487"/>
                  </a:lnTo>
                  <a:lnTo>
                    <a:pt x="68" y="380"/>
                  </a:lnTo>
                  <a:lnTo>
                    <a:pt x="32" y="380"/>
                  </a:lnTo>
                  <a:lnTo>
                    <a:pt x="20" y="377"/>
                  </a:lnTo>
                  <a:lnTo>
                    <a:pt x="9" y="371"/>
                  </a:lnTo>
                  <a:lnTo>
                    <a:pt x="3" y="360"/>
                  </a:lnTo>
                  <a:lnTo>
                    <a:pt x="0" y="347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9" y="10"/>
                  </a:lnTo>
                  <a:lnTo>
                    <a:pt x="20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7627938" y="1515053"/>
              <a:ext cx="823913" cy="771525"/>
            </a:xfrm>
            <a:custGeom>
              <a:avLst/>
              <a:gdLst>
                <a:gd name="T0" fmla="*/ 32 w 519"/>
                <a:gd name="T1" fmla="*/ 0 h 486"/>
                <a:gd name="T2" fmla="*/ 486 w 519"/>
                <a:gd name="T3" fmla="*/ 0 h 486"/>
                <a:gd name="T4" fmla="*/ 499 w 519"/>
                <a:gd name="T5" fmla="*/ 3 h 486"/>
                <a:gd name="T6" fmla="*/ 508 w 519"/>
                <a:gd name="T7" fmla="*/ 10 h 486"/>
                <a:gd name="T8" fmla="*/ 516 w 519"/>
                <a:gd name="T9" fmla="*/ 20 h 486"/>
                <a:gd name="T10" fmla="*/ 519 w 519"/>
                <a:gd name="T11" fmla="*/ 32 h 486"/>
                <a:gd name="T12" fmla="*/ 519 w 519"/>
                <a:gd name="T13" fmla="*/ 347 h 486"/>
                <a:gd name="T14" fmla="*/ 516 w 519"/>
                <a:gd name="T15" fmla="*/ 359 h 486"/>
                <a:gd name="T16" fmla="*/ 508 w 519"/>
                <a:gd name="T17" fmla="*/ 370 h 486"/>
                <a:gd name="T18" fmla="*/ 499 w 519"/>
                <a:gd name="T19" fmla="*/ 376 h 486"/>
                <a:gd name="T20" fmla="*/ 486 w 519"/>
                <a:gd name="T21" fmla="*/ 379 h 486"/>
                <a:gd name="T22" fmla="*/ 184 w 519"/>
                <a:gd name="T23" fmla="*/ 379 h 486"/>
                <a:gd name="T24" fmla="*/ 68 w 519"/>
                <a:gd name="T25" fmla="*/ 486 h 486"/>
                <a:gd name="T26" fmla="*/ 68 w 519"/>
                <a:gd name="T27" fmla="*/ 379 h 486"/>
                <a:gd name="T28" fmla="*/ 32 w 519"/>
                <a:gd name="T29" fmla="*/ 379 h 486"/>
                <a:gd name="T30" fmla="*/ 20 w 519"/>
                <a:gd name="T31" fmla="*/ 376 h 486"/>
                <a:gd name="T32" fmla="*/ 9 w 519"/>
                <a:gd name="T33" fmla="*/ 370 h 486"/>
                <a:gd name="T34" fmla="*/ 3 w 519"/>
                <a:gd name="T35" fmla="*/ 359 h 486"/>
                <a:gd name="T36" fmla="*/ 0 w 519"/>
                <a:gd name="T37" fmla="*/ 347 h 486"/>
                <a:gd name="T38" fmla="*/ 0 w 519"/>
                <a:gd name="T39" fmla="*/ 32 h 486"/>
                <a:gd name="T40" fmla="*/ 3 w 519"/>
                <a:gd name="T41" fmla="*/ 20 h 486"/>
                <a:gd name="T42" fmla="*/ 9 w 519"/>
                <a:gd name="T43" fmla="*/ 10 h 486"/>
                <a:gd name="T44" fmla="*/ 20 w 519"/>
                <a:gd name="T45" fmla="*/ 3 h 486"/>
                <a:gd name="T46" fmla="*/ 32 w 519"/>
                <a:gd name="T47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9" h="486">
                  <a:moveTo>
                    <a:pt x="32" y="0"/>
                  </a:moveTo>
                  <a:lnTo>
                    <a:pt x="486" y="0"/>
                  </a:lnTo>
                  <a:lnTo>
                    <a:pt x="499" y="3"/>
                  </a:lnTo>
                  <a:lnTo>
                    <a:pt x="508" y="10"/>
                  </a:lnTo>
                  <a:lnTo>
                    <a:pt x="516" y="20"/>
                  </a:lnTo>
                  <a:lnTo>
                    <a:pt x="519" y="32"/>
                  </a:lnTo>
                  <a:lnTo>
                    <a:pt x="519" y="347"/>
                  </a:lnTo>
                  <a:lnTo>
                    <a:pt x="516" y="359"/>
                  </a:lnTo>
                  <a:lnTo>
                    <a:pt x="508" y="370"/>
                  </a:lnTo>
                  <a:lnTo>
                    <a:pt x="499" y="376"/>
                  </a:lnTo>
                  <a:lnTo>
                    <a:pt x="486" y="379"/>
                  </a:lnTo>
                  <a:lnTo>
                    <a:pt x="184" y="379"/>
                  </a:lnTo>
                  <a:lnTo>
                    <a:pt x="68" y="486"/>
                  </a:lnTo>
                  <a:lnTo>
                    <a:pt x="68" y="379"/>
                  </a:lnTo>
                  <a:lnTo>
                    <a:pt x="32" y="379"/>
                  </a:lnTo>
                  <a:lnTo>
                    <a:pt x="20" y="376"/>
                  </a:lnTo>
                  <a:lnTo>
                    <a:pt x="9" y="370"/>
                  </a:lnTo>
                  <a:lnTo>
                    <a:pt x="3" y="359"/>
                  </a:lnTo>
                  <a:lnTo>
                    <a:pt x="0" y="347"/>
                  </a:lnTo>
                  <a:lnTo>
                    <a:pt x="0" y="32"/>
                  </a:lnTo>
                  <a:lnTo>
                    <a:pt x="3" y="20"/>
                  </a:lnTo>
                  <a:lnTo>
                    <a:pt x="9" y="10"/>
                  </a:lnTo>
                  <a:lnTo>
                    <a:pt x="20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6470650" y="827666"/>
              <a:ext cx="822325" cy="773113"/>
            </a:xfrm>
            <a:custGeom>
              <a:avLst/>
              <a:gdLst>
                <a:gd name="T0" fmla="*/ 31 w 518"/>
                <a:gd name="T1" fmla="*/ 0 h 487"/>
                <a:gd name="T2" fmla="*/ 486 w 518"/>
                <a:gd name="T3" fmla="*/ 0 h 487"/>
                <a:gd name="T4" fmla="*/ 499 w 518"/>
                <a:gd name="T5" fmla="*/ 3 h 487"/>
                <a:gd name="T6" fmla="*/ 508 w 518"/>
                <a:gd name="T7" fmla="*/ 9 h 487"/>
                <a:gd name="T8" fmla="*/ 516 w 518"/>
                <a:gd name="T9" fmla="*/ 20 h 487"/>
                <a:gd name="T10" fmla="*/ 518 w 518"/>
                <a:gd name="T11" fmla="*/ 32 h 487"/>
                <a:gd name="T12" fmla="*/ 518 w 518"/>
                <a:gd name="T13" fmla="*/ 347 h 487"/>
                <a:gd name="T14" fmla="*/ 516 w 518"/>
                <a:gd name="T15" fmla="*/ 360 h 487"/>
                <a:gd name="T16" fmla="*/ 508 w 518"/>
                <a:gd name="T17" fmla="*/ 369 h 487"/>
                <a:gd name="T18" fmla="*/ 499 w 518"/>
                <a:gd name="T19" fmla="*/ 377 h 487"/>
                <a:gd name="T20" fmla="*/ 486 w 518"/>
                <a:gd name="T21" fmla="*/ 380 h 487"/>
                <a:gd name="T22" fmla="*/ 183 w 518"/>
                <a:gd name="T23" fmla="*/ 380 h 487"/>
                <a:gd name="T24" fmla="*/ 68 w 518"/>
                <a:gd name="T25" fmla="*/ 487 h 487"/>
                <a:gd name="T26" fmla="*/ 68 w 518"/>
                <a:gd name="T27" fmla="*/ 380 h 487"/>
                <a:gd name="T28" fmla="*/ 31 w 518"/>
                <a:gd name="T29" fmla="*/ 380 h 487"/>
                <a:gd name="T30" fmla="*/ 20 w 518"/>
                <a:gd name="T31" fmla="*/ 377 h 487"/>
                <a:gd name="T32" fmla="*/ 9 w 518"/>
                <a:gd name="T33" fmla="*/ 369 h 487"/>
                <a:gd name="T34" fmla="*/ 3 w 518"/>
                <a:gd name="T35" fmla="*/ 360 h 487"/>
                <a:gd name="T36" fmla="*/ 0 w 518"/>
                <a:gd name="T37" fmla="*/ 347 h 487"/>
                <a:gd name="T38" fmla="*/ 0 w 518"/>
                <a:gd name="T39" fmla="*/ 32 h 487"/>
                <a:gd name="T40" fmla="*/ 3 w 518"/>
                <a:gd name="T41" fmla="*/ 20 h 487"/>
                <a:gd name="T42" fmla="*/ 9 w 518"/>
                <a:gd name="T43" fmla="*/ 9 h 487"/>
                <a:gd name="T44" fmla="*/ 20 w 518"/>
                <a:gd name="T45" fmla="*/ 3 h 487"/>
                <a:gd name="T46" fmla="*/ 31 w 518"/>
                <a:gd name="T4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8" h="487">
                  <a:moveTo>
                    <a:pt x="31" y="0"/>
                  </a:moveTo>
                  <a:lnTo>
                    <a:pt x="486" y="0"/>
                  </a:lnTo>
                  <a:lnTo>
                    <a:pt x="499" y="3"/>
                  </a:lnTo>
                  <a:lnTo>
                    <a:pt x="508" y="9"/>
                  </a:lnTo>
                  <a:lnTo>
                    <a:pt x="516" y="20"/>
                  </a:lnTo>
                  <a:lnTo>
                    <a:pt x="518" y="32"/>
                  </a:lnTo>
                  <a:lnTo>
                    <a:pt x="518" y="347"/>
                  </a:lnTo>
                  <a:lnTo>
                    <a:pt x="516" y="360"/>
                  </a:lnTo>
                  <a:lnTo>
                    <a:pt x="508" y="369"/>
                  </a:lnTo>
                  <a:lnTo>
                    <a:pt x="499" y="377"/>
                  </a:lnTo>
                  <a:lnTo>
                    <a:pt x="486" y="380"/>
                  </a:lnTo>
                  <a:lnTo>
                    <a:pt x="183" y="380"/>
                  </a:lnTo>
                  <a:lnTo>
                    <a:pt x="68" y="487"/>
                  </a:lnTo>
                  <a:lnTo>
                    <a:pt x="68" y="380"/>
                  </a:lnTo>
                  <a:lnTo>
                    <a:pt x="31" y="380"/>
                  </a:lnTo>
                  <a:lnTo>
                    <a:pt x="20" y="377"/>
                  </a:lnTo>
                  <a:lnTo>
                    <a:pt x="9" y="369"/>
                  </a:lnTo>
                  <a:lnTo>
                    <a:pt x="3" y="360"/>
                  </a:lnTo>
                  <a:lnTo>
                    <a:pt x="0" y="347"/>
                  </a:lnTo>
                  <a:lnTo>
                    <a:pt x="0" y="32"/>
                  </a:lnTo>
                  <a:lnTo>
                    <a:pt x="3" y="20"/>
                  </a:lnTo>
                  <a:lnTo>
                    <a:pt x="9" y="9"/>
                  </a:lnTo>
                  <a:lnTo>
                    <a:pt x="20" y="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5764213" y="4321753"/>
              <a:ext cx="1397000" cy="1311275"/>
            </a:xfrm>
            <a:custGeom>
              <a:avLst/>
              <a:gdLst>
                <a:gd name="T0" fmla="*/ 54 w 880"/>
                <a:gd name="T1" fmla="*/ 0 h 826"/>
                <a:gd name="T2" fmla="*/ 825 w 880"/>
                <a:gd name="T3" fmla="*/ 0 h 826"/>
                <a:gd name="T4" fmla="*/ 842 w 880"/>
                <a:gd name="T5" fmla="*/ 2 h 826"/>
                <a:gd name="T6" fmla="*/ 857 w 880"/>
                <a:gd name="T7" fmla="*/ 10 h 826"/>
                <a:gd name="T8" fmla="*/ 869 w 880"/>
                <a:gd name="T9" fmla="*/ 22 h 826"/>
                <a:gd name="T10" fmla="*/ 877 w 880"/>
                <a:gd name="T11" fmla="*/ 38 h 826"/>
                <a:gd name="T12" fmla="*/ 880 w 880"/>
                <a:gd name="T13" fmla="*/ 55 h 826"/>
                <a:gd name="T14" fmla="*/ 880 w 880"/>
                <a:gd name="T15" fmla="*/ 589 h 826"/>
                <a:gd name="T16" fmla="*/ 877 w 880"/>
                <a:gd name="T17" fmla="*/ 607 h 826"/>
                <a:gd name="T18" fmla="*/ 869 w 880"/>
                <a:gd name="T19" fmla="*/ 621 h 826"/>
                <a:gd name="T20" fmla="*/ 857 w 880"/>
                <a:gd name="T21" fmla="*/ 633 h 826"/>
                <a:gd name="T22" fmla="*/ 842 w 880"/>
                <a:gd name="T23" fmla="*/ 641 h 826"/>
                <a:gd name="T24" fmla="*/ 825 w 880"/>
                <a:gd name="T25" fmla="*/ 644 h 826"/>
                <a:gd name="T26" fmla="*/ 310 w 880"/>
                <a:gd name="T27" fmla="*/ 644 h 826"/>
                <a:gd name="T28" fmla="*/ 115 w 880"/>
                <a:gd name="T29" fmla="*/ 826 h 826"/>
                <a:gd name="T30" fmla="*/ 115 w 880"/>
                <a:gd name="T31" fmla="*/ 644 h 826"/>
                <a:gd name="T32" fmla="*/ 54 w 880"/>
                <a:gd name="T33" fmla="*/ 644 h 826"/>
                <a:gd name="T34" fmla="*/ 37 w 880"/>
                <a:gd name="T35" fmla="*/ 641 h 826"/>
                <a:gd name="T36" fmla="*/ 22 w 880"/>
                <a:gd name="T37" fmla="*/ 633 h 826"/>
                <a:gd name="T38" fmla="*/ 10 w 880"/>
                <a:gd name="T39" fmla="*/ 621 h 826"/>
                <a:gd name="T40" fmla="*/ 3 w 880"/>
                <a:gd name="T41" fmla="*/ 607 h 826"/>
                <a:gd name="T42" fmla="*/ 0 w 880"/>
                <a:gd name="T43" fmla="*/ 589 h 826"/>
                <a:gd name="T44" fmla="*/ 0 w 880"/>
                <a:gd name="T45" fmla="*/ 55 h 826"/>
                <a:gd name="T46" fmla="*/ 3 w 880"/>
                <a:gd name="T47" fmla="*/ 38 h 826"/>
                <a:gd name="T48" fmla="*/ 10 w 880"/>
                <a:gd name="T49" fmla="*/ 22 h 826"/>
                <a:gd name="T50" fmla="*/ 22 w 880"/>
                <a:gd name="T51" fmla="*/ 10 h 826"/>
                <a:gd name="T52" fmla="*/ 37 w 880"/>
                <a:gd name="T53" fmla="*/ 2 h 826"/>
                <a:gd name="T54" fmla="*/ 54 w 880"/>
                <a:gd name="T5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0" h="826">
                  <a:moveTo>
                    <a:pt x="54" y="0"/>
                  </a:moveTo>
                  <a:lnTo>
                    <a:pt x="825" y="0"/>
                  </a:lnTo>
                  <a:lnTo>
                    <a:pt x="842" y="2"/>
                  </a:lnTo>
                  <a:lnTo>
                    <a:pt x="857" y="10"/>
                  </a:lnTo>
                  <a:lnTo>
                    <a:pt x="869" y="22"/>
                  </a:lnTo>
                  <a:lnTo>
                    <a:pt x="877" y="38"/>
                  </a:lnTo>
                  <a:lnTo>
                    <a:pt x="880" y="55"/>
                  </a:lnTo>
                  <a:lnTo>
                    <a:pt x="880" y="589"/>
                  </a:lnTo>
                  <a:lnTo>
                    <a:pt x="877" y="607"/>
                  </a:lnTo>
                  <a:lnTo>
                    <a:pt x="869" y="621"/>
                  </a:lnTo>
                  <a:lnTo>
                    <a:pt x="857" y="633"/>
                  </a:lnTo>
                  <a:lnTo>
                    <a:pt x="842" y="641"/>
                  </a:lnTo>
                  <a:lnTo>
                    <a:pt x="825" y="644"/>
                  </a:lnTo>
                  <a:lnTo>
                    <a:pt x="310" y="644"/>
                  </a:lnTo>
                  <a:lnTo>
                    <a:pt x="115" y="826"/>
                  </a:lnTo>
                  <a:lnTo>
                    <a:pt x="115" y="644"/>
                  </a:lnTo>
                  <a:lnTo>
                    <a:pt x="54" y="644"/>
                  </a:lnTo>
                  <a:lnTo>
                    <a:pt x="37" y="641"/>
                  </a:lnTo>
                  <a:lnTo>
                    <a:pt x="22" y="633"/>
                  </a:lnTo>
                  <a:lnTo>
                    <a:pt x="10" y="621"/>
                  </a:lnTo>
                  <a:lnTo>
                    <a:pt x="3" y="607"/>
                  </a:lnTo>
                  <a:lnTo>
                    <a:pt x="0" y="589"/>
                  </a:lnTo>
                  <a:lnTo>
                    <a:pt x="0" y="55"/>
                  </a:lnTo>
                  <a:lnTo>
                    <a:pt x="3" y="38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37" y="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94" y="976172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01" y="1518228"/>
            <a:ext cx="3048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412" y="989591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64" y="2651416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32" y="2642540"/>
            <a:ext cx="304800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3621666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69" y="2100264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0" y="3288290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94" y="4107441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18" y="3651828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287" y="2703297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09" y="1653166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13" y="4673024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915" y="3185104"/>
            <a:ext cx="304800" cy="30480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43" name="TextBox 42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4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816451" y="1707139"/>
            <a:ext cx="4559097" cy="4559097"/>
            <a:chOff x="3268721" y="2455285"/>
            <a:chExt cx="1608138" cy="1608138"/>
          </a:xfrm>
        </p:grpSpPr>
        <p:sp>
          <p:nvSpPr>
            <p:cNvPr id="8" name="Freeform 3684"/>
            <p:cNvSpPr>
              <a:spLocks/>
            </p:cNvSpPr>
            <p:nvPr/>
          </p:nvSpPr>
          <p:spPr bwMode="auto">
            <a:xfrm>
              <a:off x="4106921" y="2455285"/>
              <a:ext cx="768350" cy="768350"/>
            </a:xfrm>
            <a:custGeom>
              <a:avLst/>
              <a:gdLst>
                <a:gd name="T0" fmla="*/ 242 w 484"/>
                <a:gd name="T1" fmla="*/ 0 h 484"/>
                <a:gd name="T2" fmla="*/ 286 w 484"/>
                <a:gd name="T3" fmla="*/ 4 h 484"/>
                <a:gd name="T4" fmla="*/ 327 w 484"/>
                <a:gd name="T5" fmla="*/ 16 h 484"/>
                <a:gd name="T6" fmla="*/ 365 w 484"/>
                <a:gd name="T7" fmla="*/ 33 h 484"/>
                <a:gd name="T8" fmla="*/ 399 w 484"/>
                <a:gd name="T9" fmla="*/ 57 h 484"/>
                <a:gd name="T10" fmla="*/ 428 w 484"/>
                <a:gd name="T11" fmla="*/ 86 h 484"/>
                <a:gd name="T12" fmla="*/ 451 w 484"/>
                <a:gd name="T13" fmla="*/ 120 h 484"/>
                <a:gd name="T14" fmla="*/ 470 w 484"/>
                <a:gd name="T15" fmla="*/ 158 h 484"/>
                <a:gd name="T16" fmla="*/ 480 w 484"/>
                <a:gd name="T17" fmla="*/ 199 h 484"/>
                <a:gd name="T18" fmla="*/ 484 w 484"/>
                <a:gd name="T19" fmla="*/ 242 h 484"/>
                <a:gd name="T20" fmla="*/ 480 w 484"/>
                <a:gd name="T21" fmla="*/ 285 h 484"/>
                <a:gd name="T22" fmla="*/ 470 w 484"/>
                <a:gd name="T23" fmla="*/ 327 h 484"/>
                <a:gd name="T24" fmla="*/ 451 w 484"/>
                <a:gd name="T25" fmla="*/ 365 h 484"/>
                <a:gd name="T26" fmla="*/ 428 w 484"/>
                <a:gd name="T27" fmla="*/ 398 h 484"/>
                <a:gd name="T28" fmla="*/ 399 w 484"/>
                <a:gd name="T29" fmla="*/ 428 h 484"/>
                <a:gd name="T30" fmla="*/ 365 w 484"/>
                <a:gd name="T31" fmla="*/ 451 h 484"/>
                <a:gd name="T32" fmla="*/ 327 w 484"/>
                <a:gd name="T33" fmla="*/ 470 h 484"/>
                <a:gd name="T34" fmla="*/ 286 w 484"/>
                <a:gd name="T35" fmla="*/ 480 h 484"/>
                <a:gd name="T36" fmla="*/ 242 w 484"/>
                <a:gd name="T37" fmla="*/ 484 h 484"/>
                <a:gd name="T38" fmla="*/ 0 w 484"/>
                <a:gd name="T39" fmla="*/ 484 h 484"/>
                <a:gd name="T40" fmla="*/ 0 w 484"/>
                <a:gd name="T41" fmla="*/ 242 h 484"/>
                <a:gd name="T42" fmla="*/ 4 w 484"/>
                <a:gd name="T43" fmla="*/ 199 h 484"/>
                <a:gd name="T44" fmla="*/ 16 w 484"/>
                <a:gd name="T45" fmla="*/ 158 h 484"/>
                <a:gd name="T46" fmla="*/ 34 w 484"/>
                <a:gd name="T47" fmla="*/ 120 h 484"/>
                <a:gd name="T48" fmla="*/ 57 w 484"/>
                <a:gd name="T49" fmla="*/ 86 h 484"/>
                <a:gd name="T50" fmla="*/ 86 w 484"/>
                <a:gd name="T51" fmla="*/ 57 h 484"/>
                <a:gd name="T52" fmla="*/ 120 w 484"/>
                <a:gd name="T53" fmla="*/ 33 h 484"/>
                <a:gd name="T54" fmla="*/ 158 w 484"/>
                <a:gd name="T55" fmla="*/ 16 h 484"/>
                <a:gd name="T56" fmla="*/ 199 w 484"/>
                <a:gd name="T57" fmla="*/ 4 h 484"/>
                <a:gd name="T58" fmla="*/ 242 w 484"/>
                <a:gd name="T5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4" h="484">
                  <a:moveTo>
                    <a:pt x="242" y="0"/>
                  </a:moveTo>
                  <a:lnTo>
                    <a:pt x="286" y="4"/>
                  </a:lnTo>
                  <a:lnTo>
                    <a:pt x="327" y="16"/>
                  </a:lnTo>
                  <a:lnTo>
                    <a:pt x="365" y="33"/>
                  </a:lnTo>
                  <a:lnTo>
                    <a:pt x="399" y="57"/>
                  </a:lnTo>
                  <a:lnTo>
                    <a:pt x="428" y="86"/>
                  </a:lnTo>
                  <a:lnTo>
                    <a:pt x="451" y="120"/>
                  </a:lnTo>
                  <a:lnTo>
                    <a:pt x="470" y="158"/>
                  </a:lnTo>
                  <a:lnTo>
                    <a:pt x="480" y="199"/>
                  </a:lnTo>
                  <a:lnTo>
                    <a:pt x="484" y="242"/>
                  </a:lnTo>
                  <a:lnTo>
                    <a:pt x="480" y="285"/>
                  </a:lnTo>
                  <a:lnTo>
                    <a:pt x="470" y="327"/>
                  </a:lnTo>
                  <a:lnTo>
                    <a:pt x="451" y="365"/>
                  </a:lnTo>
                  <a:lnTo>
                    <a:pt x="428" y="398"/>
                  </a:lnTo>
                  <a:lnTo>
                    <a:pt x="399" y="428"/>
                  </a:lnTo>
                  <a:lnTo>
                    <a:pt x="365" y="451"/>
                  </a:lnTo>
                  <a:lnTo>
                    <a:pt x="327" y="470"/>
                  </a:lnTo>
                  <a:lnTo>
                    <a:pt x="286" y="480"/>
                  </a:lnTo>
                  <a:lnTo>
                    <a:pt x="242" y="484"/>
                  </a:lnTo>
                  <a:lnTo>
                    <a:pt x="0" y="484"/>
                  </a:lnTo>
                  <a:lnTo>
                    <a:pt x="0" y="242"/>
                  </a:lnTo>
                  <a:lnTo>
                    <a:pt x="4" y="199"/>
                  </a:lnTo>
                  <a:lnTo>
                    <a:pt x="16" y="158"/>
                  </a:lnTo>
                  <a:lnTo>
                    <a:pt x="34" y="120"/>
                  </a:lnTo>
                  <a:lnTo>
                    <a:pt x="57" y="86"/>
                  </a:lnTo>
                  <a:lnTo>
                    <a:pt x="86" y="57"/>
                  </a:lnTo>
                  <a:lnTo>
                    <a:pt x="120" y="33"/>
                  </a:lnTo>
                  <a:lnTo>
                    <a:pt x="158" y="16"/>
                  </a:lnTo>
                  <a:lnTo>
                    <a:pt x="199" y="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685"/>
            <p:cNvSpPr>
              <a:spLocks/>
            </p:cNvSpPr>
            <p:nvPr/>
          </p:nvSpPr>
          <p:spPr bwMode="auto">
            <a:xfrm>
              <a:off x="3268721" y="2455285"/>
              <a:ext cx="769938" cy="768350"/>
            </a:xfrm>
            <a:custGeom>
              <a:avLst/>
              <a:gdLst>
                <a:gd name="T0" fmla="*/ 242 w 485"/>
                <a:gd name="T1" fmla="*/ 0 h 484"/>
                <a:gd name="T2" fmla="*/ 286 w 485"/>
                <a:gd name="T3" fmla="*/ 4 h 484"/>
                <a:gd name="T4" fmla="*/ 328 w 485"/>
                <a:gd name="T5" fmla="*/ 16 h 484"/>
                <a:gd name="T6" fmla="*/ 365 w 485"/>
                <a:gd name="T7" fmla="*/ 34 h 484"/>
                <a:gd name="T8" fmla="*/ 398 w 485"/>
                <a:gd name="T9" fmla="*/ 57 h 484"/>
                <a:gd name="T10" fmla="*/ 428 w 485"/>
                <a:gd name="T11" fmla="*/ 86 h 484"/>
                <a:gd name="T12" fmla="*/ 452 w 485"/>
                <a:gd name="T13" fmla="*/ 120 h 484"/>
                <a:gd name="T14" fmla="*/ 470 w 485"/>
                <a:gd name="T15" fmla="*/ 158 h 484"/>
                <a:gd name="T16" fmla="*/ 481 w 485"/>
                <a:gd name="T17" fmla="*/ 199 h 484"/>
                <a:gd name="T18" fmla="*/ 485 w 485"/>
                <a:gd name="T19" fmla="*/ 242 h 484"/>
                <a:gd name="T20" fmla="*/ 485 w 485"/>
                <a:gd name="T21" fmla="*/ 484 h 484"/>
                <a:gd name="T22" fmla="*/ 242 w 485"/>
                <a:gd name="T23" fmla="*/ 484 h 484"/>
                <a:gd name="T24" fmla="*/ 199 w 485"/>
                <a:gd name="T25" fmla="*/ 480 h 484"/>
                <a:gd name="T26" fmla="*/ 159 w 485"/>
                <a:gd name="T27" fmla="*/ 470 h 484"/>
                <a:gd name="T28" fmla="*/ 121 w 485"/>
                <a:gd name="T29" fmla="*/ 451 h 484"/>
                <a:gd name="T30" fmla="*/ 87 w 485"/>
                <a:gd name="T31" fmla="*/ 428 h 484"/>
                <a:gd name="T32" fmla="*/ 58 w 485"/>
                <a:gd name="T33" fmla="*/ 399 h 484"/>
                <a:gd name="T34" fmla="*/ 33 w 485"/>
                <a:gd name="T35" fmla="*/ 365 h 484"/>
                <a:gd name="T36" fmla="*/ 16 w 485"/>
                <a:gd name="T37" fmla="*/ 327 h 484"/>
                <a:gd name="T38" fmla="*/ 4 w 485"/>
                <a:gd name="T39" fmla="*/ 287 h 484"/>
                <a:gd name="T40" fmla="*/ 0 w 485"/>
                <a:gd name="T41" fmla="*/ 242 h 484"/>
                <a:gd name="T42" fmla="*/ 4 w 485"/>
                <a:gd name="T43" fmla="*/ 199 h 484"/>
                <a:gd name="T44" fmla="*/ 16 w 485"/>
                <a:gd name="T45" fmla="*/ 158 h 484"/>
                <a:gd name="T46" fmla="*/ 33 w 485"/>
                <a:gd name="T47" fmla="*/ 120 h 484"/>
                <a:gd name="T48" fmla="*/ 58 w 485"/>
                <a:gd name="T49" fmla="*/ 86 h 484"/>
                <a:gd name="T50" fmla="*/ 87 w 485"/>
                <a:gd name="T51" fmla="*/ 57 h 484"/>
                <a:gd name="T52" fmla="*/ 121 w 485"/>
                <a:gd name="T53" fmla="*/ 34 h 484"/>
                <a:gd name="T54" fmla="*/ 159 w 485"/>
                <a:gd name="T55" fmla="*/ 16 h 484"/>
                <a:gd name="T56" fmla="*/ 199 w 485"/>
                <a:gd name="T57" fmla="*/ 4 h 484"/>
                <a:gd name="T58" fmla="*/ 242 w 485"/>
                <a:gd name="T5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5" h="484">
                  <a:moveTo>
                    <a:pt x="242" y="0"/>
                  </a:moveTo>
                  <a:lnTo>
                    <a:pt x="286" y="4"/>
                  </a:lnTo>
                  <a:lnTo>
                    <a:pt x="328" y="16"/>
                  </a:lnTo>
                  <a:lnTo>
                    <a:pt x="365" y="34"/>
                  </a:lnTo>
                  <a:lnTo>
                    <a:pt x="398" y="57"/>
                  </a:lnTo>
                  <a:lnTo>
                    <a:pt x="428" y="86"/>
                  </a:lnTo>
                  <a:lnTo>
                    <a:pt x="452" y="120"/>
                  </a:lnTo>
                  <a:lnTo>
                    <a:pt x="470" y="158"/>
                  </a:lnTo>
                  <a:lnTo>
                    <a:pt x="481" y="199"/>
                  </a:lnTo>
                  <a:lnTo>
                    <a:pt x="485" y="242"/>
                  </a:lnTo>
                  <a:lnTo>
                    <a:pt x="485" y="484"/>
                  </a:lnTo>
                  <a:lnTo>
                    <a:pt x="242" y="484"/>
                  </a:lnTo>
                  <a:lnTo>
                    <a:pt x="199" y="480"/>
                  </a:lnTo>
                  <a:lnTo>
                    <a:pt x="159" y="470"/>
                  </a:lnTo>
                  <a:lnTo>
                    <a:pt x="121" y="451"/>
                  </a:lnTo>
                  <a:lnTo>
                    <a:pt x="87" y="428"/>
                  </a:lnTo>
                  <a:lnTo>
                    <a:pt x="58" y="399"/>
                  </a:lnTo>
                  <a:lnTo>
                    <a:pt x="33" y="365"/>
                  </a:lnTo>
                  <a:lnTo>
                    <a:pt x="16" y="327"/>
                  </a:lnTo>
                  <a:lnTo>
                    <a:pt x="4" y="287"/>
                  </a:lnTo>
                  <a:lnTo>
                    <a:pt x="0" y="242"/>
                  </a:lnTo>
                  <a:lnTo>
                    <a:pt x="4" y="199"/>
                  </a:lnTo>
                  <a:lnTo>
                    <a:pt x="16" y="158"/>
                  </a:lnTo>
                  <a:lnTo>
                    <a:pt x="33" y="120"/>
                  </a:lnTo>
                  <a:lnTo>
                    <a:pt x="58" y="86"/>
                  </a:lnTo>
                  <a:lnTo>
                    <a:pt x="87" y="57"/>
                  </a:lnTo>
                  <a:lnTo>
                    <a:pt x="121" y="34"/>
                  </a:lnTo>
                  <a:lnTo>
                    <a:pt x="159" y="16"/>
                  </a:lnTo>
                  <a:lnTo>
                    <a:pt x="199" y="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686"/>
            <p:cNvSpPr>
              <a:spLocks/>
            </p:cNvSpPr>
            <p:nvPr/>
          </p:nvSpPr>
          <p:spPr bwMode="auto">
            <a:xfrm>
              <a:off x="3268721" y="3291898"/>
              <a:ext cx="769938" cy="771525"/>
            </a:xfrm>
            <a:custGeom>
              <a:avLst/>
              <a:gdLst>
                <a:gd name="T0" fmla="*/ 242 w 485"/>
                <a:gd name="T1" fmla="*/ 0 h 486"/>
                <a:gd name="T2" fmla="*/ 485 w 485"/>
                <a:gd name="T3" fmla="*/ 0 h 486"/>
                <a:gd name="T4" fmla="*/ 485 w 485"/>
                <a:gd name="T5" fmla="*/ 243 h 486"/>
                <a:gd name="T6" fmla="*/ 481 w 485"/>
                <a:gd name="T7" fmla="*/ 287 h 486"/>
                <a:gd name="T8" fmla="*/ 470 w 485"/>
                <a:gd name="T9" fmla="*/ 328 h 486"/>
                <a:gd name="T10" fmla="*/ 452 w 485"/>
                <a:gd name="T11" fmla="*/ 366 h 486"/>
                <a:gd name="T12" fmla="*/ 428 w 485"/>
                <a:gd name="T13" fmla="*/ 400 h 486"/>
                <a:gd name="T14" fmla="*/ 400 w 485"/>
                <a:gd name="T15" fmla="*/ 428 h 486"/>
                <a:gd name="T16" fmla="*/ 365 w 485"/>
                <a:gd name="T17" fmla="*/ 452 h 486"/>
                <a:gd name="T18" fmla="*/ 328 w 485"/>
                <a:gd name="T19" fmla="*/ 470 h 486"/>
                <a:gd name="T20" fmla="*/ 287 w 485"/>
                <a:gd name="T21" fmla="*/ 482 h 486"/>
                <a:gd name="T22" fmla="*/ 242 w 485"/>
                <a:gd name="T23" fmla="*/ 486 h 486"/>
                <a:gd name="T24" fmla="*/ 199 w 485"/>
                <a:gd name="T25" fmla="*/ 482 h 486"/>
                <a:gd name="T26" fmla="*/ 159 w 485"/>
                <a:gd name="T27" fmla="*/ 470 h 486"/>
                <a:gd name="T28" fmla="*/ 121 w 485"/>
                <a:gd name="T29" fmla="*/ 452 h 486"/>
                <a:gd name="T30" fmla="*/ 87 w 485"/>
                <a:gd name="T31" fmla="*/ 428 h 486"/>
                <a:gd name="T32" fmla="*/ 58 w 485"/>
                <a:gd name="T33" fmla="*/ 400 h 486"/>
                <a:gd name="T34" fmla="*/ 34 w 485"/>
                <a:gd name="T35" fmla="*/ 366 h 486"/>
                <a:gd name="T36" fmla="*/ 16 w 485"/>
                <a:gd name="T37" fmla="*/ 328 h 486"/>
                <a:gd name="T38" fmla="*/ 4 w 485"/>
                <a:gd name="T39" fmla="*/ 287 h 486"/>
                <a:gd name="T40" fmla="*/ 0 w 485"/>
                <a:gd name="T41" fmla="*/ 243 h 486"/>
                <a:gd name="T42" fmla="*/ 4 w 485"/>
                <a:gd name="T43" fmla="*/ 199 h 486"/>
                <a:gd name="T44" fmla="*/ 16 w 485"/>
                <a:gd name="T45" fmla="*/ 159 h 486"/>
                <a:gd name="T46" fmla="*/ 34 w 485"/>
                <a:gd name="T47" fmla="*/ 121 h 486"/>
                <a:gd name="T48" fmla="*/ 58 w 485"/>
                <a:gd name="T49" fmla="*/ 87 h 486"/>
                <a:gd name="T50" fmla="*/ 87 w 485"/>
                <a:gd name="T51" fmla="*/ 58 h 486"/>
                <a:gd name="T52" fmla="*/ 121 w 485"/>
                <a:gd name="T53" fmla="*/ 34 h 486"/>
                <a:gd name="T54" fmla="*/ 159 w 485"/>
                <a:gd name="T55" fmla="*/ 16 h 486"/>
                <a:gd name="T56" fmla="*/ 199 w 485"/>
                <a:gd name="T57" fmla="*/ 4 h 486"/>
                <a:gd name="T58" fmla="*/ 242 w 485"/>
                <a:gd name="T59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5" h="486">
                  <a:moveTo>
                    <a:pt x="242" y="0"/>
                  </a:moveTo>
                  <a:lnTo>
                    <a:pt x="485" y="0"/>
                  </a:lnTo>
                  <a:lnTo>
                    <a:pt x="485" y="243"/>
                  </a:lnTo>
                  <a:lnTo>
                    <a:pt x="481" y="287"/>
                  </a:lnTo>
                  <a:lnTo>
                    <a:pt x="470" y="328"/>
                  </a:lnTo>
                  <a:lnTo>
                    <a:pt x="452" y="366"/>
                  </a:lnTo>
                  <a:lnTo>
                    <a:pt x="428" y="400"/>
                  </a:lnTo>
                  <a:lnTo>
                    <a:pt x="400" y="428"/>
                  </a:lnTo>
                  <a:lnTo>
                    <a:pt x="365" y="452"/>
                  </a:lnTo>
                  <a:lnTo>
                    <a:pt x="328" y="470"/>
                  </a:lnTo>
                  <a:lnTo>
                    <a:pt x="287" y="482"/>
                  </a:lnTo>
                  <a:lnTo>
                    <a:pt x="242" y="486"/>
                  </a:lnTo>
                  <a:lnTo>
                    <a:pt x="199" y="482"/>
                  </a:lnTo>
                  <a:lnTo>
                    <a:pt x="159" y="470"/>
                  </a:lnTo>
                  <a:lnTo>
                    <a:pt x="121" y="452"/>
                  </a:lnTo>
                  <a:lnTo>
                    <a:pt x="87" y="428"/>
                  </a:lnTo>
                  <a:lnTo>
                    <a:pt x="58" y="400"/>
                  </a:lnTo>
                  <a:lnTo>
                    <a:pt x="34" y="366"/>
                  </a:lnTo>
                  <a:lnTo>
                    <a:pt x="16" y="328"/>
                  </a:lnTo>
                  <a:lnTo>
                    <a:pt x="4" y="287"/>
                  </a:lnTo>
                  <a:lnTo>
                    <a:pt x="0" y="243"/>
                  </a:lnTo>
                  <a:lnTo>
                    <a:pt x="4" y="199"/>
                  </a:lnTo>
                  <a:lnTo>
                    <a:pt x="16" y="159"/>
                  </a:lnTo>
                  <a:lnTo>
                    <a:pt x="34" y="121"/>
                  </a:lnTo>
                  <a:lnTo>
                    <a:pt x="58" y="87"/>
                  </a:lnTo>
                  <a:lnTo>
                    <a:pt x="87" y="58"/>
                  </a:lnTo>
                  <a:lnTo>
                    <a:pt x="121" y="34"/>
                  </a:lnTo>
                  <a:lnTo>
                    <a:pt x="159" y="16"/>
                  </a:lnTo>
                  <a:lnTo>
                    <a:pt x="199" y="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687"/>
            <p:cNvSpPr>
              <a:spLocks/>
            </p:cNvSpPr>
            <p:nvPr/>
          </p:nvSpPr>
          <p:spPr bwMode="auto">
            <a:xfrm>
              <a:off x="4106921" y="3291898"/>
              <a:ext cx="769938" cy="769938"/>
            </a:xfrm>
            <a:custGeom>
              <a:avLst/>
              <a:gdLst>
                <a:gd name="T0" fmla="*/ 0 w 485"/>
                <a:gd name="T1" fmla="*/ 0 h 485"/>
                <a:gd name="T2" fmla="*/ 242 w 485"/>
                <a:gd name="T3" fmla="*/ 0 h 485"/>
                <a:gd name="T4" fmla="*/ 286 w 485"/>
                <a:gd name="T5" fmla="*/ 4 h 485"/>
                <a:gd name="T6" fmla="*/ 327 w 485"/>
                <a:gd name="T7" fmla="*/ 16 h 485"/>
                <a:gd name="T8" fmla="*/ 365 w 485"/>
                <a:gd name="T9" fmla="*/ 34 h 485"/>
                <a:gd name="T10" fmla="*/ 399 w 485"/>
                <a:gd name="T11" fmla="*/ 58 h 485"/>
                <a:gd name="T12" fmla="*/ 428 w 485"/>
                <a:gd name="T13" fmla="*/ 87 h 485"/>
                <a:gd name="T14" fmla="*/ 451 w 485"/>
                <a:gd name="T15" fmla="*/ 121 h 485"/>
                <a:gd name="T16" fmla="*/ 470 w 485"/>
                <a:gd name="T17" fmla="*/ 159 h 485"/>
                <a:gd name="T18" fmla="*/ 482 w 485"/>
                <a:gd name="T19" fmla="*/ 199 h 485"/>
                <a:gd name="T20" fmla="*/ 485 w 485"/>
                <a:gd name="T21" fmla="*/ 243 h 485"/>
                <a:gd name="T22" fmla="*/ 482 w 485"/>
                <a:gd name="T23" fmla="*/ 287 h 485"/>
                <a:gd name="T24" fmla="*/ 470 w 485"/>
                <a:gd name="T25" fmla="*/ 328 h 485"/>
                <a:gd name="T26" fmla="*/ 451 w 485"/>
                <a:gd name="T27" fmla="*/ 366 h 485"/>
                <a:gd name="T28" fmla="*/ 428 w 485"/>
                <a:gd name="T29" fmla="*/ 400 h 485"/>
                <a:gd name="T30" fmla="*/ 399 w 485"/>
                <a:gd name="T31" fmla="*/ 428 h 485"/>
                <a:gd name="T32" fmla="*/ 365 w 485"/>
                <a:gd name="T33" fmla="*/ 452 h 485"/>
                <a:gd name="T34" fmla="*/ 327 w 485"/>
                <a:gd name="T35" fmla="*/ 470 h 485"/>
                <a:gd name="T36" fmla="*/ 286 w 485"/>
                <a:gd name="T37" fmla="*/ 481 h 485"/>
                <a:gd name="T38" fmla="*/ 242 w 485"/>
                <a:gd name="T39" fmla="*/ 485 h 485"/>
                <a:gd name="T40" fmla="*/ 199 w 485"/>
                <a:gd name="T41" fmla="*/ 481 h 485"/>
                <a:gd name="T42" fmla="*/ 158 w 485"/>
                <a:gd name="T43" fmla="*/ 470 h 485"/>
                <a:gd name="T44" fmla="*/ 120 w 485"/>
                <a:gd name="T45" fmla="*/ 452 h 485"/>
                <a:gd name="T46" fmla="*/ 86 w 485"/>
                <a:gd name="T47" fmla="*/ 428 h 485"/>
                <a:gd name="T48" fmla="*/ 57 w 485"/>
                <a:gd name="T49" fmla="*/ 400 h 485"/>
                <a:gd name="T50" fmla="*/ 34 w 485"/>
                <a:gd name="T51" fmla="*/ 366 h 485"/>
                <a:gd name="T52" fmla="*/ 16 w 485"/>
                <a:gd name="T53" fmla="*/ 328 h 485"/>
                <a:gd name="T54" fmla="*/ 4 w 485"/>
                <a:gd name="T55" fmla="*/ 287 h 485"/>
                <a:gd name="T56" fmla="*/ 0 w 485"/>
                <a:gd name="T57" fmla="*/ 243 h 485"/>
                <a:gd name="T58" fmla="*/ 0 w 485"/>
                <a:gd name="T5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5" h="485">
                  <a:moveTo>
                    <a:pt x="0" y="0"/>
                  </a:moveTo>
                  <a:lnTo>
                    <a:pt x="242" y="0"/>
                  </a:lnTo>
                  <a:lnTo>
                    <a:pt x="286" y="4"/>
                  </a:lnTo>
                  <a:lnTo>
                    <a:pt x="327" y="16"/>
                  </a:lnTo>
                  <a:lnTo>
                    <a:pt x="365" y="34"/>
                  </a:lnTo>
                  <a:lnTo>
                    <a:pt x="399" y="58"/>
                  </a:lnTo>
                  <a:lnTo>
                    <a:pt x="428" y="87"/>
                  </a:lnTo>
                  <a:lnTo>
                    <a:pt x="451" y="121"/>
                  </a:lnTo>
                  <a:lnTo>
                    <a:pt x="470" y="159"/>
                  </a:lnTo>
                  <a:lnTo>
                    <a:pt x="482" y="199"/>
                  </a:lnTo>
                  <a:lnTo>
                    <a:pt x="485" y="243"/>
                  </a:lnTo>
                  <a:lnTo>
                    <a:pt x="482" y="287"/>
                  </a:lnTo>
                  <a:lnTo>
                    <a:pt x="470" y="328"/>
                  </a:lnTo>
                  <a:lnTo>
                    <a:pt x="451" y="366"/>
                  </a:lnTo>
                  <a:lnTo>
                    <a:pt x="428" y="400"/>
                  </a:lnTo>
                  <a:lnTo>
                    <a:pt x="399" y="428"/>
                  </a:lnTo>
                  <a:lnTo>
                    <a:pt x="365" y="452"/>
                  </a:lnTo>
                  <a:lnTo>
                    <a:pt x="327" y="470"/>
                  </a:lnTo>
                  <a:lnTo>
                    <a:pt x="286" y="481"/>
                  </a:lnTo>
                  <a:lnTo>
                    <a:pt x="242" y="485"/>
                  </a:lnTo>
                  <a:lnTo>
                    <a:pt x="199" y="481"/>
                  </a:lnTo>
                  <a:lnTo>
                    <a:pt x="158" y="470"/>
                  </a:lnTo>
                  <a:lnTo>
                    <a:pt x="120" y="452"/>
                  </a:lnTo>
                  <a:lnTo>
                    <a:pt x="86" y="428"/>
                  </a:lnTo>
                  <a:lnTo>
                    <a:pt x="57" y="400"/>
                  </a:lnTo>
                  <a:lnTo>
                    <a:pt x="34" y="366"/>
                  </a:lnTo>
                  <a:lnTo>
                    <a:pt x="16" y="328"/>
                  </a:lnTo>
                  <a:lnTo>
                    <a:pt x="4" y="287"/>
                  </a:lnTo>
                  <a:lnTo>
                    <a:pt x="0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8715143" y="380649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15143" y="347273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641" y="3808865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1641" y="3475102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15142" y="264126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15142" y="230750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1640" y="2643635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1640" y="2309872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15141" y="500817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15141" y="467440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1639" y="501053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1639" y="467677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44" y="2516620"/>
            <a:ext cx="609600" cy="609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44" y="4865543"/>
            <a:ext cx="609600" cy="609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03" y="2516620"/>
            <a:ext cx="609600" cy="609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03" y="4831274"/>
            <a:ext cx="609600" cy="6096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807756" y="644402"/>
            <a:ext cx="10576488" cy="738664"/>
            <a:chOff x="592428" y="600007"/>
            <a:chExt cx="3940935" cy="738664"/>
          </a:xfrm>
        </p:grpSpPr>
        <p:sp>
          <p:nvSpPr>
            <p:cNvPr id="38" name="TextBox 37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803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7756" y="1471671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index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63315" y="2502722"/>
            <a:ext cx="3559127" cy="276999"/>
            <a:chOff x="647113" y="1796010"/>
            <a:chExt cx="3559127" cy="276999"/>
          </a:xfrm>
        </p:grpSpPr>
        <p:sp>
          <p:nvSpPr>
            <p:cNvPr id="8" name="Oval 7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Our Company Policy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63315" y="2989021"/>
            <a:ext cx="3559127" cy="276999"/>
            <a:chOff x="647113" y="1796010"/>
            <a:chExt cx="3559127" cy="276999"/>
          </a:xfrm>
        </p:grpSpPr>
        <p:sp>
          <p:nvSpPr>
            <p:cNvPr id="11" name="Oval 10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Rules We Will Follow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63315" y="3430939"/>
            <a:ext cx="3559127" cy="276999"/>
            <a:chOff x="647113" y="1796010"/>
            <a:chExt cx="3559127" cy="276999"/>
          </a:xfrm>
        </p:grpSpPr>
        <p:sp>
          <p:nvSpPr>
            <p:cNvPr id="14" name="Oval 13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Strategy That We Made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63315" y="3828476"/>
            <a:ext cx="3559127" cy="276999"/>
            <a:chOff x="647113" y="1796010"/>
            <a:chExt cx="3559127" cy="276999"/>
          </a:xfrm>
        </p:grpSpPr>
        <p:sp>
          <p:nvSpPr>
            <p:cNvPr id="17" name="Oval 16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Hurdles On Our Way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63315" y="4314775"/>
            <a:ext cx="3559127" cy="276999"/>
            <a:chOff x="647113" y="1796010"/>
            <a:chExt cx="3559127" cy="276999"/>
          </a:xfrm>
        </p:grpSpPr>
        <p:sp>
          <p:nvSpPr>
            <p:cNvPr id="20" name="Oval 19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What We Want From Our Staff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63315" y="4756693"/>
            <a:ext cx="3559127" cy="276999"/>
            <a:chOff x="647113" y="1796010"/>
            <a:chExt cx="3559127" cy="276999"/>
          </a:xfrm>
        </p:grpSpPr>
        <p:sp>
          <p:nvSpPr>
            <p:cNvPr id="23" name="Oval 22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Lets Start The Conversation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66351" y="2502722"/>
            <a:ext cx="3559127" cy="276999"/>
            <a:chOff x="647113" y="1796010"/>
            <a:chExt cx="3559127" cy="276999"/>
          </a:xfrm>
        </p:grpSpPr>
        <p:sp>
          <p:nvSpPr>
            <p:cNvPr id="26" name="Oval 25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Our Company Policy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66351" y="2989021"/>
            <a:ext cx="3559127" cy="276999"/>
            <a:chOff x="647113" y="1796010"/>
            <a:chExt cx="3559127" cy="276999"/>
          </a:xfrm>
        </p:grpSpPr>
        <p:sp>
          <p:nvSpPr>
            <p:cNvPr id="29" name="Oval 28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Rules We Will Follow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66351" y="3430939"/>
            <a:ext cx="3559127" cy="276999"/>
            <a:chOff x="647113" y="1796010"/>
            <a:chExt cx="3559127" cy="276999"/>
          </a:xfrm>
        </p:grpSpPr>
        <p:sp>
          <p:nvSpPr>
            <p:cNvPr id="32" name="Oval 31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Strategy That We Made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66351" y="3828476"/>
            <a:ext cx="3559127" cy="276999"/>
            <a:chOff x="647113" y="1796010"/>
            <a:chExt cx="3559127" cy="276999"/>
          </a:xfrm>
        </p:grpSpPr>
        <p:sp>
          <p:nvSpPr>
            <p:cNvPr id="35" name="Oval 34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Hurdles On Our Way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866351" y="4314775"/>
            <a:ext cx="3559127" cy="276999"/>
            <a:chOff x="647113" y="1796010"/>
            <a:chExt cx="3559127" cy="276999"/>
          </a:xfrm>
        </p:grpSpPr>
        <p:sp>
          <p:nvSpPr>
            <p:cNvPr id="38" name="Oval 37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What We Want From Our Staff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866351" y="4756693"/>
            <a:ext cx="3559127" cy="276999"/>
            <a:chOff x="647113" y="1796010"/>
            <a:chExt cx="3559127" cy="276999"/>
          </a:xfrm>
        </p:grpSpPr>
        <p:sp>
          <p:nvSpPr>
            <p:cNvPr id="41" name="Oval 40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Lets Start The Conversation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425478" y="2549781"/>
            <a:ext cx="3559127" cy="276999"/>
            <a:chOff x="647113" y="1796010"/>
            <a:chExt cx="3559127" cy="276999"/>
          </a:xfrm>
        </p:grpSpPr>
        <p:sp>
          <p:nvSpPr>
            <p:cNvPr id="44" name="Oval 43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Our Company Policy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425478" y="3036080"/>
            <a:ext cx="3559127" cy="276999"/>
            <a:chOff x="647113" y="1796010"/>
            <a:chExt cx="3559127" cy="276999"/>
          </a:xfrm>
        </p:grpSpPr>
        <p:sp>
          <p:nvSpPr>
            <p:cNvPr id="47" name="Oval 46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Rules We Will Follow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425478" y="3477998"/>
            <a:ext cx="3559127" cy="276999"/>
            <a:chOff x="647113" y="1796010"/>
            <a:chExt cx="3559127" cy="276999"/>
          </a:xfrm>
        </p:grpSpPr>
        <p:sp>
          <p:nvSpPr>
            <p:cNvPr id="50" name="Oval 49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Strategy That We Made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425478" y="3875535"/>
            <a:ext cx="3559127" cy="276999"/>
            <a:chOff x="647113" y="1796010"/>
            <a:chExt cx="3559127" cy="276999"/>
          </a:xfrm>
        </p:grpSpPr>
        <p:sp>
          <p:nvSpPr>
            <p:cNvPr id="53" name="Oval 52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Hurdles On Our Way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425478" y="4361834"/>
            <a:ext cx="3559127" cy="276999"/>
            <a:chOff x="647113" y="1796010"/>
            <a:chExt cx="3559127" cy="276999"/>
          </a:xfrm>
        </p:grpSpPr>
        <p:sp>
          <p:nvSpPr>
            <p:cNvPr id="56" name="Oval 55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What We Want From Our Staff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425478" y="4803752"/>
            <a:ext cx="3559127" cy="276999"/>
            <a:chOff x="647113" y="1796010"/>
            <a:chExt cx="3559127" cy="276999"/>
          </a:xfrm>
        </p:grpSpPr>
        <p:sp>
          <p:nvSpPr>
            <p:cNvPr id="59" name="Oval 58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Lets Start The Conversation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974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143260" y="1840888"/>
            <a:ext cx="3905480" cy="3905480"/>
            <a:chOff x="3756084" y="2058003"/>
            <a:chExt cx="1568450" cy="1568450"/>
          </a:xfrm>
        </p:grpSpPr>
        <p:sp>
          <p:nvSpPr>
            <p:cNvPr id="8" name="Freeform 291"/>
            <p:cNvSpPr>
              <a:spLocks/>
            </p:cNvSpPr>
            <p:nvPr/>
          </p:nvSpPr>
          <p:spPr bwMode="auto">
            <a:xfrm>
              <a:off x="4262497" y="3178778"/>
              <a:ext cx="987425" cy="447675"/>
            </a:xfrm>
            <a:custGeom>
              <a:avLst/>
              <a:gdLst>
                <a:gd name="T0" fmla="*/ 0 w 622"/>
                <a:gd name="T1" fmla="*/ 0 h 282"/>
                <a:gd name="T2" fmla="*/ 622 w 622"/>
                <a:gd name="T3" fmla="*/ 0 h 282"/>
                <a:gd name="T4" fmla="*/ 594 w 622"/>
                <a:gd name="T5" fmla="*/ 49 h 282"/>
                <a:gd name="T6" fmla="*/ 562 w 622"/>
                <a:gd name="T7" fmla="*/ 95 h 282"/>
                <a:gd name="T8" fmla="*/ 524 w 622"/>
                <a:gd name="T9" fmla="*/ 137 h 282"/>
                <a:gd name="T10" fmla="*/ 482 w 622"/>
                <a:gd name="T11" fmla="*/ 175 h 282"/>
                <a:gd name="T12" fmla="*/ 436 w 622"/>
                <a:gd name="T13" fmla="*/ 208 h 282"/>
                <a:gd name="T14" fmla="*/ 387 w 622"/>
                <a:gd name="T15" fmla="*/ 235 h 282"/>
                <a:gd name="T16" fmla="*/ 369 w 622"/>
                <a:gd name="T17" fmla="*/ 243 h 282"/>
                <a:gd name="T18" fmla="*/ 351 w 622"/>
                <a:gd name="T19" fmla="*/ 250 h 282"/>
                <a:gd name="T20" fmla="*/ 294 w 622"/>
                <a:gd name="T21" fmla="*/ 268 h 282"/>
                <a:gd name="T22" fmla="*/ 236 w 622"/>
                <a:gd name="T23" fmla="*/ 279 h 282"/>
                <a:gd name="T24" fmla="*/ 175 w 622"/>
                <a:gd name="T25" fmla="*/ 282 h 282"/>
                <a:gd name="T26" fmla="*/ 114 w 622"/>
                <a:gd name="T27" fmla="*/ 279 h 282"/>
                <a:gd name="T28" fmla="*/ 55 w 622"/>
                <a:gd name="T29" fmla="*/ 268 h 282"/>
                <a:gd name="T30" fmla="*/ 0 w 622"/>
                <a:gd name="T31" fmla="*/ 250 h 282"/>
                <a:gd name="T32" fmla="*/ 0 w 622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2" h="282">
                  <a:moveTo>
                    <a:pt x="0" y="0"/>
                  </a:moveTo>
                  <a:lnTo>
                    <a:pt x="622" y="0"/>
                  </a:lnTo>
                  <a:lnTo>
                    <a:pt x="594" y="49"/>
                  </a:lnTo>
                  <a:lnTo>
                    <a:pt x="562" y="95"/>
                  </a:lnTo>
                  <a:lnTo>
                    <a:pt x="524" y="137"/>
                  </a:lnTo>
                  <a:lnTo>
                    <a:pt x="482" y="175"/>
                  </a:lnTo>
                  <a:lnTo>
                    <a:pt x="436" y="208"/>
                  </a:lnTo>
                  <a:lnTo>
                    <a:pt x="387" y="235"/>
                  </a:lnTo>
                  <a:lnTo>
                    <a:pt x="369" y="243"/>
                  </a:lnTo>
                  <a:lnTo>
                    <a:pt x="351" y="250"/>
                  </a:lnTo>
                  <a:lnTo>
                    <a:pt x="294" y="268"/>
                  </a:lnTo>
                  <a:lnTo>
                    <a:pt x="236" y="279"/>
                  </a:lnTo>
                  <a:lnTo>
                    <a:pt x="175" y="282"/>
                  </a:lnTo>
                  <a:lnTo>
                    <a:pt x="114" y="279"/>
                  </a:lnTo>
                  <a:lnTo>
                    <a:pt x="55" y="268"/>
                  </a:lnTo>
                  <a:lnTo>
                    <a:pt x="0" y="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2"/>
            <p:cNvSpPr>
              <a:spLocks/>
            </p:cNvSpPr>
            <p:nvPr/>
          </p:nvSpPr>
          <p:spPr bwMode="auto">
            <a:xfrm>
              <a:off x="4876859" y="2135791"/>
              <a:ext cx="447675" cy="985838"/>
            </a:xfrm>
            <a:custGeom>
              <a:avLst/>
              <a:gdLst>
                <a:gd name="T0" fmla="*/ 0 w 282"/>
                <a:gd name="T1" fmla="*/ 0 h 621"/>
                <a:gd name="T2" fmla="*/ 49 w 282"/>
                <a:gd name="T3" fmla="*/ 27 h 621"/>
                <a:gd name="T4" fmla="*/ 95 w 282"/>
                <a:gd name="T5" fmla="*/ 58 h 621"/>
                <a:gd name="T6" fmla="*/ 137 w 282"/>
                <a:gd name="T7" fmla="*/ 96 h 621"/>
                <a:gd name="T8" fmla="*/ 175 w 282"/>
                <a:gd name="T9" fmla="*/ 138 h 621"/>
                <a:gd name="T10" fmla="*/ 207 w 282"/>
                <a:gd name="T11" fmla="*/ 184 h 621"/>
                <a:gd name="T12" fmla="*/ 235 w 282"/>
                <a:gd name="T13" fmla="*/ 234 h 621"/>
                <a:gd name="T14" fmla="*/ 243 w 282"/>
                <a:gd name="T15" fmla="*/ 252 h 621"/>
                <a:gd name="T16" fmla="*/ 249 w 282"/>
                <a:gd name="T17" fmla="*/ 271 h 621"/>
                <a:gd name="T18" fmla="*/ 267 w 282"/>
                <a:gd name="T19" fmla="*/ 326 h 621"/>
                <a:gd name="T20" fmla="*/ 278 w 282"/>
                <a:gd name="T21" fmla="*/ 384 h 621"/>
                <a:gd name="T22" fmla="*/ 282 w 282"/>
                <a:gd name="T23" fmla="*/ 446 h 621"/>
                <a:gd name="T24" fmla="*/ 278 w 282"/>
                <a:gd name="T25" fmla="*/ 506 h 621"/>
                <a:gd name="T26" fmla="*/ 267 w 282"/>
                <a:gd name="T27" fmla="*/ 565 h 621"/>
                <a:gd name="T28" fmla="*/ 249 w 282"/>
                <a:gd name="T29" fmla="*/ 621 h 621"/>
                <a:gd name="T30" fmla="*/ 0 w 282"/>
                <a:gd name="T31" fmla="*/ 621 h 621"/>
                <a:gd name="T32" fmla="*/ 0 w 282"/>
                <a:gd name="T3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2" h="621">
                  <a:moveTo>
                    <a:pt x="0" y="0"/>
                  </a:moveTo>
                  <a:lnTo>
                    <a:pt x="49" y="27"/>
                  </a:lnTo>
                  <a:lnTo>
                    <a:pt x="95" y="58"/>
                  </a:lnTo>
                  <a:lnTo>
                    <a:pt x="137" y="96"/>
                  </a:lnTo>
                  <a:lnTo>
                    <a:pt x="175" y="138"/>
                  </a:lnTo>
                  <a:lnTo>
                    <a:pt x="207" y="184"/>
                  </a:lnTo>
                  <a:lnTo>
                    <a:pt x="235" y="234"/>
                  </a:lnTo>
                  <a:lnTo>
                    <a:pt x="243" y="252"/>
                  </a:lnTo>
                  <a:lnTo>
                    <a:pt x="249" y="271"/>
                  </a:lnTo>
                  <a:lnTo>
                    <a:pt x="267" y="326"/>
                  </a:lnTo>
                  <a:lnTo>
                    <a:pt x="278" y="384"/>
                  </a:lnTo>
                  <a:lnTo>
                    <a:pt x="282" y="446"/>
                  </a:lnTo>
                  <a:lnTo>
                    <a:pt x="278" y="506"/>
                  </a:lnTo>
                  <a:lnTo>
                    <a:pt x="267" y="565"/>
                  </a:lnTo>
                  <a:lnTo>
                    <a:pt x="249" y="621"/>
                  </a:lnTo>
                  <a:lnTo>
                    <a:pt x="0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93"/>
            <p:cNvSpPr>
              <a:spLocks/>
            </p:cNvSpPr>
            <p:nvPr/>
          </p:nvSpPr>
          <p:spPr bwMode="auto">
            <a:xfrm>
              <a:off x="3832284" y="2058003"/>
              <a:ext cx="987425" cy="449263"/>
            </a:xfrm>
            <a:custGeom>
              <a:avLst/>
              <a:gdLst>
                <a:gd name="T0" fmla="*/ 446 w 622"/>
                <a:gd name="T1" fmla="*/ 0 h 283"/>
                <a:gd name="T2" fmla="*/ 507 w 622"/>
                <a:gd name="T3" fmla="*/ 4 h 283"/>
                <a:gd name="T4" fmla="*/ 565 w 622"/>
                <a:gd name="T5" fmla="*/ 16 h 283"/>
                <a:gd name="T6" fmla="*/ 622 w 622"/>
                <a:gd name="T7" fmla="*/ 33 h 283"/>
                <a:gd name="T8" fmla="*/ 622 w 622"/>
                <a:gd name="T9" fmla="*/ 283 h 283"/>
                <a:gd name="T10" fmla="*/ 0 w 622"/>
                <a:gd name="T11" fmla="*/ 283 h 283"/>
                <a:gd name="T12" fmla="*/ 27 w 622"/>
                <a:gd name="T13" fmla="*/ 233 h 283"/>
                <a:gd name="T14" fmla="*/ 59 w 622"/>
                <a:gd name="T15" fmla="*/ 187 h 283"/>
                <a:gd name="T16" fmla="*/ 97 w 622"/>
                <a:gd name="T17" fmla="*/ 145 h 283"/>
                <a:gd name="T18" fmla="*/ 139 w 622"/>
                <a:gd name="T19" fmla="*/ 107 h 283"/>
                <a:gd name="T20" fmla="*/ 185 w 622"/>
                <a:gd name="T21" fmla="*/ 76 h 283"/>
                <a:gd name="T22" fmla="*/ 234 w 622"/>
                <a:gd name="T23" fmla="*/ 49 h 283"/>
                <a:gd name="T24" fmla="*/ 253 w 622"/>
                <a:gd name="T25" fmla="*/ 41 h 283"/>
                <a:gd name="T26" fmla="*/ 271 w 622"/>
                <a:gd name="T27" fmla="*/ 33 h 283"/>
                <a:gd name="T28" fmla="*/ 326 w 622"/>
                <a:gd name="T29" fmla="*/ 16 h 283"/>
                <a:gd name="T30" fmla="*/ 385 w 622"/>
                <a:gd name="T31" fmla="*/ 4 h 283"/>
                <a:gd name="T32" fmla="*/ 446 w 622"/>
                <a:gd name="T3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2" h="283">
                  <a:moveTo>
                    <a:pt x="446" y="0"/>
                  </a:moveTo>
                  <a:lnTo>
                    <a:pt x="507" y="4"/>
                  </a:lnTo>
                  <a:lnTo>
                    <a:pt x="565" y="16"/>
                  </a:lnTo>
                  <a:lnTo>
                    <a:pt x="622" y="33"/>
                  </a:lnTo>
                  <a:lnTo>
                    <a:pt x="622" y="283"/>
                  </a:lnTo>
                  <a:lnTo>
                    <a:pt x="0" y="283"/>
                  </a:lnTo>
                  <a:lnTo>
                    <a:pt x="27" y="233"/>
                  </a:lnTo>
                  <a:lnTo>
                    <a:pt x="59" y="187"/>
                  </a:lnTo>
                  <a:lnTo>
                    <a:pt x="97" y="145"/>
                  </a:lnTo>
                  <a:lnTo>
                    <a:pt x="139" y="107"/>
                  </a:lnTo>
                  <a:lnTo>
                    <a:pt x="185" y="76"/>
                  </a:lnTo>
                  <a:lnTo>
                    <a:pt x="234" y="49"/>
                  </a:lnTo>
                  <a:lnTo>
                    <a:pt x="253" y="41"/>
                  </a:lnTo>
                  <a:lnTo>
                    <a:pt x="271" y="33"/>
                  </a:lnTo>
                  <a:lnTo>
                    <a:pt x="326" y="16"/>
                  </a:lnTo>
                  <a:lnTo>
                    <a:pt x="385" y="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4"/>
            <p:cNvSpPr>
              <a:spLocks/>
            </p:cNvSpPr>
            <p:nvPr/>
          </p:nvSpPr>
          <p:spPr bwMode="auto">
            <a:xfrm>
              <a:off x="3756084" y="2566003"/>
              <a:ext cx="447675" cy="985838"/>
            </a:xfrm>
            <a:custGeom>
              <a:avLst/>
              <a:gdLst>
                <a:gd name="T0" fmla="*/ 32 w 282"/>
                <a:gd name="T1" fmla="*/ 0 h 621"/>
                <a:gd name="T2" fmla="*/ 282 w 282"/>
                <a:gd name="T3" fmla="*/ 0 h 621"/>
                <a:gd name="T4" fmla="*/ 282 w 282"/>
                <a:gd name="T5" fmla="*/ 621 h 621"/>
                <a:gd name="T6" fmla="*/ 233 w 282"/>
                <a:gd name="T7" fmla="*/ 594 h 621"/>
                <a:gd name="T8" fmla="*/ 187 w 282"/>
                <a:gd name="T9" fmla="*/ 561 h 621"/>
                <a:gd name="T10" fmla="*/ 145 w 282"/>
                <a:gd name="T11" fmla="*/ 523 h 621"/>
                <a:gd name="T12" fmla="*/ 107 w 282"/>
                <a:gd name="T13" fmla="*/ 481 h 621"/>
                <a:gd name="T14" fmla="*/ 75 w 282"/>
                <a:gd name="T15" fmla="*/ 435 h 621"/>
                <a:gd name="T16" fmla="*/ 48 w 282"/>
                <a:gd name="T17" fmla="*/ 386 h 621"/>
                <a:gd name="T18" fmla="*/ 40 w 282"/>
                <a:gd name="T19" fmla="*/ 369 h 621"/>
                <a:gd name="T20" fmla="*/ 32 w 282"/>
                <a:gd name="T21" fmla="*/ 350 h 621"/>
                <a:gd name="T22" fmla="*/ 15 w 282"/>
                <a:gd name="T23" fmla="*/ 294 h 621"/>
                <a:gd name="T24" fmla="*/ 3 w 282"/>
                <a:gd name="T25" fmla="*/ 235 h 621"/>
                <a:gd name="T26" fmla="*/ 0 w 282"/>
                <a:gd name="T27" fmla="*/ 175 h 621"/>
                <a:gd name="T28" fmla="*/ 3 w 282"/>
                <a:gd name="T29" fmla="*/ 113 h 621"/>
                <a:gd name="T30" fmla="*/ 15 w 282"/>
                <a:gd name="T31" fmla="*/ 55 h 621"/>
                <a:gd name="T32" fmla="*/ 32 w 282"/>
                <a:gd name="T3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2" h="621">
                  <a:moveTo>
                    <a:pt x="32" y="0"/>
                  </a:moveTo>
                  <a:lnTo>
                    <a:pt x="282" y="0"/>
                  </a:lnTo>
                  <a:lnTo>
                    <a:pt x="282" y="621"/>
                  </a:lnTo>
                  <a:lnTo>
                    <a:pt x="233" y="594"/>
                  </a:lnTo>
                  <a:lnTo>
                    <a:pt x="187" y="561"/>
                  </a:lnTo>
                  <a:lnTo>
                    <a:pt x="145" y="523"/>
                  </a:lnTo>
                  <a:lnTo>
                    <a:pt x="107" y="481"/>
                  </a:lnTo>
                  <a:lnTo>
                    <a:pt x="75" y="435"/>
                  </a:lnTo>
                  <a:lnTo>
                    <a:pt x="48" y="386"/>
                  </a:lnTo>
                  <a:lnTo>
                    <a:pt x="40" y="369"/>
                  </a:lnTo>
                  <a:lnTo>
                    <a:pt x="32" y="350"/>
                  </a:lnTo>
                  <a:lnTo>
                    <a:pt x="15" y="294"/>
                  </a:lnTo>
                  <a:lnTo>
                    <a:pt x="3" y="235"/>
                  </a:lnTo>
                  <a:lnTo>
                    <a:pt x="0" y="175"/>
                  </a:lnTo>
                  <a:lnTo>
                    <a:pt x="3" y="113"/>
                  </a:lnTo>
                  <a:lnTo>
                    <a:pt x="15" y="5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979" y="3276600"/>
            <a:ext cx="304800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247826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36607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21" y="3858491"/>
            <a:ext cx="304800" cy="304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687434" y="355403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87434" y="322027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3932" y="3556400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3932" y="3222637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87433" y="238880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87433" y="205504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3931" y="2391170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931" y="2057407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87432" y="4755707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87432" y="4421944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3930" y="475807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3930" y="442431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07756" y="746931"/>
            <a:ext cx="10576488" cy="738664"/>
            <a:chOff x="592428" y="600007"/>
            <a:chExt cx="3940935" cy="738664"/>
          </a:xfrm>
        </p:grpSpPr>
        <p:sp>
          <p:nvSpPr>
            <p:cNvPr id="31" name="TextBox 30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753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49"/>
          <p:cNvSpPr>
            <a:spLocks/>
          </p:cNvSpPr>
          <p:nvPr/>
        </p:nvSpPr>
        <p:spPr bwMode="auto">
          <a:xfrm>
            <a:off x="8123641" y="5633955"/>
            <a:ext cx="727075" cy="190500"/>
          </a:xfrm>
          <a:custGeom>
            <a:avLst/>
            <a:gdLst>
              <a:gd name="T0" fmla="*/ 64 w 458"/>
              <a:gd name="T1" fmla="*/ 0 h 120"/>
              <a:gd name="T2" fmla="*/ 393 w 458"/>
              <a:gd name="T3" fmla="*/ 0 h 120"/>
              <a:gd name="T4" fmla="*/ 414 w 458"/>
              <a:gd name="T5" fmla="*/ 3 h 120"/>
              <a:gd name="T6" fmla="*/ 431 w 458"/>
              <a:gd name="T7" fmla="*/ 12 h 120"/>
              <a:gd name="T8" fmla="*/ 445 w 458"/>
              <a:gd name="T9" fmla="*/ 25 h 120"/>
              <a:gd name="T10" fmla="*/ 454 w 458"/>
              <a:gd name="T11" fmla="*/ 41 h 120"/>
              <a:gd name="T12" fmla="*/ 458 w 458"/>
              <a:gd name="T13" fmla="*/ 60 h 120"/>
              <a:gd name="T14" fmla="*/ 454 w 458"/>
              <a:gd name="T15" fmla="*/ 79 h 120"/>
              <a:gd name="T16" fmla="*/ 445 w 458"/>
              <a:gd name="T17" fmla="*/ 96 h 120"/>
              <a:gd name="T18" fmla="*/ 431 w 458"/>
              <a:gd name="T19" fmla="*/ 109 h 120"/>
              <a:gd name="T20" fmla="*/ 414 w 458"/>
              <a:gd name="T21" fmla="*/ 118 h 120"/>
              <a:gd name="T22" fmla="*/ 393 w 458"/>
              <a:gd name="T23" fmla="*/ 120 h 120"/>
              <a:gd name="T24" fmla="*/ 64 w 458"/>
              <a:gd name="T25" fmla="*/ 120 h 120"/>
              <a:gd name="T26" fmla="*/ 43 w 458"/>
              <a:gd name="T27" fmla="*/ 118 h 120"/>
              <a:gd name="T28" fmla="*/ 26 w 458"/>
              <a:gd name="T29" fmla="*/ 109 h 120"/>
              <a:gd name="T30" fmla="*/ 12 w 458"/>
              <a:gd name="T31" fmla="*/ 96 h 120"/>
              <a:gd name="T32" fmla="*/ 3 w 458"/>
              <a:gd name="T33" fmla="*/ 79 h 120"/>
              <a:gd name="T34" fmla="*/ 0 w 458"/>
              <a:gd name="T35" fmla="*/ 60 h 120"/>
              <a:gd name="T36" fmla="*/ 3 w 458"/>
              <a:gd name="T37" fmla="*/ 41 h 120"/>
              <a:gd name="T38" fmla="*/ 12 w 458"/>
              <a:gd name="T39" fmla="*/ 25 h 120"/>
              <a:gd name="T40" fmla="*/ 26 w 458"/>
              <a:gd name="T41" fmla="*/ 12 h 120"/>
              <a:gd name="T42" fmla="*/ 43 w 458"/>
              <a:gd name="T43" fmla="*/ 3 h 120"/>
              <a:gd name="T44" fmla="*/ 64 w 458"/>
              <a:gd name="T4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8" h="120">
                <a:moveTo>
                  <a:pt x="64" y="0"/>
                </a:moveTo>
                <a:lnTo>
                  <a:pt x="393" y="0"/>
                </a:lnTo>
                <a:lnTo>
                  <a:pt x="414" y="3"/>
                </a:lnTo>
                <a:lnTo>
                  <a:pt x="431" y="12"/>
                </a:lnTo>
                <a:lnTo>
                  <a:pt x="445" y="25"/>
                </a:lnTo>
                <a:lnTo>
                  <a:pt x="454" y="41"/>
                </a:lnTo>
                <a:lnTo>
                  <a:pt x="458" y="60"/>
                </a:lnTo>
                <a:lnTo>
                  <a:pt x="454" y="79"/>
                </a:lnTo>
                <a:lnTo>
                  <a:pt x="445" y="96"/>
                </a:lnTo>
                <a:lnTo>
                  <a:pt x="431" y="109"/>
                </a:lnTo>
                <a:lnTo>
                  <a:pt x="414" y="118"/>
                </a:lnTo>
                <a:lnTo>
                  <a:pt x="393" y="120"/>
                </a:lnTo>
                <a:lnTo>
                  <a:pt x="64" y="120"/>
                </a:lnTo>
                <a:lnTo>
                  <a:pt x="43" y="118"/>
                </a:lnTo>
                <a:lnTo>
                  <a:pt x="26" y="109"/>
                </a:lnTo>
                <a:lnTo>
                  <a:pt x="12" y="96"/>
                </a:lnTo>
                <a:lnTo>
                  <a:pt x="3" y="79"/>
                </a:lnTo>
                <a:lnTo>
                  <a:pt x="0" y="60"/>
                </a:lnTo>
                <a:lnTo>
                  <a:pt x="3" y="41"/>
                </a:lnTo>
                <a:lnTo>
                  <a:pt x="12" y="25"/>
                </a:lnTo>
                <a:lnTo>
                  <a:pt x="26" y="12"/>
                </a:lnTo>
                <a:lnTo>
                  <a:pt x="43" y="3"/>
                </a:lnTo>
                <a:lnTo>
                  <a:pt x="64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E0E6E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50"/>
          <p:cNvSpPr>
            <a:spLocks/>
          </p:cNvSpPr>
          <p:nvPr/>
        </p:nvSpPr>
        <p:spPr bwMode="auto">
          <a:xfrm>
            <a:off x="7947429" y="5560930"/>
            <a:ext cx="1077913" cy="160338"/>
          </a:xfrm>
          <a:custGeom>
            <a:avLst/>
            <a:gdLst>
              <a:gd name="T0" fmla="*/ 0 w 679"/>
              <a:gd name="T1" fmla="*/ 0 h 101"/>
              <a:gd name="T2" fmla="*/ 679 w 679"/>
              <a:gd name="T3" fmla="*/ 0 h 101"/>
              <a:gd name="T4" fmla="*/ 671 w 679"/>
              <a:gd name="T5" fmla="*/ 11 h 101"/>
              <a:gd name="T6" fmla="*/ 661 w 679"/>
              <a:gd name="T7" fmla="*/ 25 h 101"/>
              <a:gd name="T8" fmla="*/ 645 w 679"/>
              <a:gd name="T9" fmla="*/ 41 h 101"/>
              <a:gd name="T10" fmla="*/ 627 w 679"/>
              <a:gd name="T11" fmla="*/ 60 h 101"/>
              <a:gd name="T12" fmla="*/ 613 w 679"/>
              <a:gd name="T13" fmla="*/ 75 h 101"/>
              <a:gd name="T14" fmla="*/ 602 w 679"/>
              <a:gd name="T15" fmla="*/ 85 h 101"/>
              <a:gd name="T16" fmla="*/ 593 w 679"/>
              <a:gd name="T17" fmla="*/ 94 h 101"/>
              <a:gd name="T18" fmla="*/ 586 w 679"/>
              <a:gd name="T19" fmla="*/ 101 h 101"/>
              <a:gd name="T20" fmla="*/ 92 w 679"/>
              <a:gd name="T21" fmla="*/ 101 h 101"/>
              <a:gd name="T22" fmla="*/ 85 w 679"/>
              <a:gd name="T23" fmla="*/ 93 h 101"/>
              <a:gd name="T24" fmla="*/ 76 w 679"/>
              <a:gd name="T25" fmla="*/ 83 h 101"/>
              <a:gd name="T26" fmla="*/ 64 w 679"/>
              <a:gd name="T27" fmla="*/ 71 h 101"/>
              <a:gd name="T28" fmla="*/ 51 w 679"/>
              <a:gd name="T29" fmla="*/ 58 h 101"/>
              <a:gd name="T30" fmla="*/ 39 w 679"/>
              <a:gd name="T31" fmla="*/ 45 h 101"/>
              <a:gd name="T32" fmla="*/ 27 w 679"/>
              <a:gd name="T33" fmla="*/ 33 h 101"/>
              <a:gd name="T34" fmla="*/ 17 w 679"/>
              <a:gd name="T35" fmla="*/ 21 h 101"/>
              <a:gd name="T36" fmla="*/ 9 w 679"/>
              <a:gd name="T37" fmla="*/ 13 h 101"/>
              <a:gd name="T38" fmla="*/ 4 w 679"/>
              <a:gd name="T39" fmla="*/ 8 h 101"/>
              <a:gd name="T40" fmla="*/ 3 w 679"/>
              <a:gd name="T41" fmla="*/ 4 h 101"/>
              <a:gd name="T42" fmla="*/ 0 w 679"/>
              <a:gd name="T4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9" h="101">
                <a:moveTo>
                  <a:pt x="0" y="0"/>
                </a:moveTo>
                <a:lnTo>
                  <a:pt x="679" y="0"/>
                </a:lnTo>
                <a:lnTo>
                  <a:pt x="671" y="11"/>
                </a:lnTo>
                <a:lnTo>
                  <a:pt x="661" y="25"/>
                </a:lnTo>
                <a:lnTo>
                  <a:pt x="645" y="41"/>
                </a:lnTo>
                <a:lnTo>
                  <a:pt x="627" y="60"/>
                </a:lnTo>
                <a:lnTo>
                  <a:pt x="613" y="75"/>
                </a:lnTo>
                <a:lnTo>
                  <a:pt x="602" y="85"/>
                </a:lnTo>
                <a:lnTo>
                  <a:pt x="593" y="94"/>
                </a:lnTo>
                <a:lnTo>
                  <a:pt x="586" y="101"/>
                </a:lnTo>
                <a:lnTo>
                  <a:pt x="92" y="101"/>
                </a:lnTo>
                <a:lnTo>
                  <a:pt x="85" y="93"/>
                </a:lnTo>
                <a:lnTo>
                  <a:pt x="76" y="83"/>
                </a:lnTo>
                <a:lnTo>
                  <a:pt x="64" y="71"/>
                </a:lnTo>
                <a:lnTo>
                  <a:pt x="51" y="58"/>
                </a:lnTo>
                <a:lnTo>
                  <a:pt x="39" y="45"/>
                </a:lnTo>
                <a:lnTo>
                  <a:pt x="27" y="33"/>
                </a:lnTo>
                <a:lnTo>
                  <a:pt x="17" y="21"/>
                </a:lnTo>
                <a:lnTo>
                  <a:pt x="9" y="13"/>
                </a:lnTo>
                <a:lnTo>
                  <a:pt x="4" y="8"/>
                </a:lnTo>
                <a:lnTo>
                  <a:pt x="3" y="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E0E6E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51"/>
          <p:cNvSpPr>
            <a:spLocks/>
          </p:cNvSpPr>
          <p:nvPr/>
        </p:nvSpPr>
        <p:spPr bwMode="auto">
          <a:xfrm>
            <a:off x="7912504" y="5030705"/>
            <a:ext cx="1154113" cy="111125"/>
          </a:xfrm>
          <a:custGeom>
            <a:avLst/>
            <a:gdLst>
              <a:gd name="T0" fmla="*/ 30 w 727"/>
              <a:gd name="T1" fmla="*/ 0 h 70"/>
              <a:gd name="T2" fmla="*/ 697 w 727"/>
              <a:gd name="T3" fmla="*/ 0 h 70"/>
              <a:gd name="T4" fmla="*/ 709 w 727"/>
              <a:gd name="T5" fmla="*/ 3 h 70"/>
              <a:gd name="T6" fmla="*/ 718 w 727"/>
              <a:gd name="T7" fmla="*/ 11 h 70"/>
              <a:gd name="T8" fmla="*/ 725 w 727"/>
              <a:gd name="T9" fmla="*/ 21 h 70"/>
              <a:gd name="T10" fmla="*/ 727 w 727"/>
              <a:gd name="T11" fmla="*/ 34 h 70"/>
              <a:gd name="T12" fmla="*/ 725 w 727"/>
              <a:gd name="T13" fmla="*/ 49 h 70"/>
              <a:gd name="T14" fmla="*/ 718 w 727"/>
              <a:gd name="T15" fmla="*/ 59 h 70"/>
              <a:gd name="T16" fmla="*/ 709 w 727"/>
              <a:gd name="T17" fmla="*/ 67 h 70"/>
              <a:gd name="T18" fmla="*/ 697 w 727"/>
              <a:gd name="T19" fmla="*/ 70 h 70"/>
              <a:gd name="T20" fmla="*/ 30 w 727"/>
              <a:gd name="T21" fmla="*/ 70 h 70"/>
              <a:gd name="T22" fmla="*/ 18 w 727"/>
              <a:gd name="T23" fmla="*/ 67 h 70"/>
              <a:gd name="T24" fmla="*/ 9 w 727"/>
              <a:gd name="T25" fmla="*/ 59 h 70"/>
              <a:gd name="T26" fmla="*/ 2 w 727"/>
              <a:gd name="T27" fmla="*/ 49 h 70"/>
              <a:gd name="T28" fmla="*/ 0 w 727"/>
              <a:gd name="T29" fmla="*/ 34 h 70"/>
              <a:gd name="T30" fmla="*/ 2 w 727"/>
              <a:gd name="T31" fmla="*/ 21 h 70"/>
              <a:gd name="T32" fmla="*/ 9 w 727"/>
              <a:gd name="T33" fmla="*/ 11 h 70"/>
              <a:gd name="T34" fmla="*/ 18 w 727"/>
              <a:gd name="T35" fmla="*/ 3 h 70"/>
              <a:gd name="T36" fmla="*/ 30 w 727"/>
              <a:gd name="T37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7" h="70">
                <a:moveTo>
                  <a:pt x="30" y="0"/>
                </a:moveTo>
                <a:lnTo>
                  <a:pt x="697" y="0"/>
                </a:lnTo>
                <a:lnTo>
                  <a:pt x="709" y="3"/>
                </a:lnTo>
                <a:lnTo>
                  <a:pt x="718" y="11"/>
                </a:lnTo>
                <a:lnTo>
                  <a:pt x="725" y="21"/>
                </a:lnTo>
                <a:lnTo>
                  <a:pt x="727" y="34"/>
                </a:lnTo>
                <a:lnTo>
                  <a:pt x="725" y="49"/>
                </a:lnTo>
                <a:lnTo>
                  <a:pt x="718" y="59"/>
                </a:lnTo>
                <a:lnTo>
                  <a:pt x="709" y="67"/>
                </a:lnTo>
                <a:lnTo>
                  <a:pt x="697" y="70"/>
                </a:lnTo>
                <a:lnTo>
                  <a:pt x="30" y="70"/>
                </a:lnTo>
                <a:lnTo>
                  <a:pt x="18" y="67"/>
                </a:lnTo>
                <a:lnTo>
                  <a:pt x="9" y="59"/>
                </a:lnTo>
                <a:lnTo>
                  <a:pt x="2" y="49"/>
                </a:lnTo>
                <a:lnTo>
                  <a:pt x="0" y="34"/>
                </a:lnTo>
                <a:lnTo>
                  <a:pt x="2" y="21"/>
                </a:lnTo>
                <a:lnTo>
                  <a:pt x="9" y="11"/>
                </a:lnTo>
                <a:lnTo>
                  <a:pt x="18" y="3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E0E6E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52"/>
          <p:cNvSpPr>
            <a:spLocks/>
          </p:cNvSpPr>
          <p:nvPr/>
        </p:nvSpPr>
        <p:spPr bwMode="auto">
          <a:xfrm>
            <a:off x="7912504" y="5194218"/>
            <a:ext cx="1154113" cy="109538"/>
          </a:xfrm>
          <a:custGeom>
            <a:avLst/>
            <a:gdLst>
              <a:gd name="T0" fmla="*/ 30 w 727"/>
              <a:gd name="T1" fmla="*/ 0 h 69"/>
              <a:gd name="T2" fmla="*/ 697 w 727"/>
              <a:gd name="T3" fmla="*/ 0 h 69"/>
              <a:gd name="T4" fmla="*/ 709 w 727"/>
              <a:gd name="T5" fmla="*/ 2 h 69"/>
              <a:gd name="T6" fmla="*/ 718 w 727"/>
              <a:gd name="T7" fmla="*/ 10 h 69"/>
              <a:gd name="T8" fmla="*/ 725 w 727"/>
              <a:gd name="T9" fmla="*/ 20 h 69"/>
              <a:gd name="T10" fmla="*/ 727 w 727"/>
              <a:gd name="T11" fmla="*/ 34 h 69"/>
              <a:gd name="T12" fmla="*/ 725 w 727"/>
              <a:gd name="T13" fmla="*/ 48 h 69"/>
              <a:gd name="T14" fmla="*/ 718 w 727"/>
              <a:gd name="T15" fmla="*/ 58 h 69"/>
              <a:gd name="T16" fmla="*/ 709 w 727"/>
              <a:gd name="T17" fmla="*/ 66 h 69"/>
              <a:gd name="T18" fmla="*/ 697 w 727"/>
              <a:gd name="T19" fmla="*/ 69 h 69"/>
              <a:gd name="T20" fmla="*/ 30 w 727"/>
              <a:gd name="T21" fmla="*/ 69 h 69"/>
              <a:gd name="T22" fmla="*/ 18 w 727"/>
              <a:gd name="T23" fmla="*/ 66 h 69"/>
              <a:gd name="T24" fmla="*/ 9 w 727"/>
              <a:gd name="T25" fmla="*/ 58 h 69"/>
              <a:gd name="T26" fmla="*/ 2 w 727"/>
              <a:gd name="T27" fmla="*/ 48 h 69"/>
              <a:gd name="T28" fmla="*/ 0 w 727"/>
              <a:gd name="T29" fmla="*/ 34 h 69"/>
              <a:gd name="T30" fmla="*/ 2 w 727"/>
              <a:gd name="T31" fmla="*/ 20 h 69"/>
              <a:gd name="T32" fmla="*/ 9 w 727"/>
              <a:gd name="T33" fmla="*/ 10 h 69"/>
              <a:gd name="T34" fmla="*/ 18 w 727"/>
              <a:gd name="T35" fmla="*/ 2 h 69"/>
              <a:gd name="T36" fmla="*/ 30 w 727"/>
              <a:gd name="T3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7" h="69">
                <a:moveTo>
                  <a:pt x="30" y="0"/>
                </a:moveTo>
                <a:lnTo>
                  <a:pt x="697" y="0"/>
                </a:lnTo>
                <a:lnTo>
                  <a:pt x="709" y="2"/>
                </a:lnTo>
                <a:lnTo>
                  <a:pt x="718" y="10"/>
                </a:lnTo>
                <a:lnTo>
                  <a:pt x="725" y="20"/>
                </a:lnTo>
                <a:lnTo>
                  <a:pt x="727" y="34"/>
                </a:lnTo>
                <a:lnTo>
                  <a:pt x="725" y="48"/>
                </a:lnTo>
                <a:lnTo>
                  <a:pt x="718" y="58"/>
                </a:lnTo>
                <a:lnTo>
                  <a:pt x="709" y="66"/>
                </a:lnTo>
                <a:lnTo>
                  <a:pt x="697" y="69"/>
                </a:lnTo>
                <a:lnTo>
                  <a:pt x="30" y="69"/>
                </a:lnTo>
                <a:lnTo>
                  <a:pt x="18" y="66"/>
                </a:lnTo>
                <a:lnTo>
                  <a:pt x="9" y="58"/>
                </a:lnTo>
                <a:lnTo>
                  <a:pt x="2" y="48"/>
                </a:lnTo>
                <a:lnTo>
                  <a:pt x="0" y="34"/>
                </a:lnTo>
                <a:lnTo>
                  <a:pt x="2" y="20"/>
                </a:lnTo>
                <a:lnTo>
                  <a:pt x="9" y="10"/>
                </a:lnTo>
                <a:lnTo>
                  <a:pt x="18" y="2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E0E6E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53"/>
          <p:cNvSpPr>
            <a:spLocks/>
          </p:cNvSpPr>
          <p:nvPr/>
        </p:nvSpPr>
        <p:spPr bwMode="auto">
          <a:xfrm>
            <a:off x="7912504" y="5356143"/>
            <a:ext cx="1154113" cy="109538"/>
          </a:xfrm>
          <a:custGeom>
            <a:avLst/>
            <a:gdLst>
              <a:gd name="T0" fmla="*/ 30 w 727"/>
              <a:gd name="T1" fmla="*/ 0 h 69"/>
              <a:gd name="T2" fmla="*/ 697 w 727"/>
              <a:gd name="T3" fmla="*/ 0 h 69"/>
              <a:gd name="T4" fmla="*/ 709 w 727"/>
              <a:gd name="T5" fmla="*/ 2 h 69"/>
              <a:gd name="T6" fmla="*/ 718 w 727"/>
              <a:gd name="T7" fmla="*/ 10 h 69"/>
              <a:gd name="T8" fmla="*/ 725 w 727"/>
              <a:gd name="T9" fmla="*/ 21 h 69"/>
              <a:gd name="T10" fmla="*/ 727 w 727"/>
              <a:gd name="T11" fmla="*/ 34 h 69"/>
              <a:gd name="T12" fmla="*/ 725 w 727"/>
              <a:gd name="T13" fmla="*/ 48 h 69"/>
              <a:gd name="T14" fmla="*/ 718 w 727"/>
              <a:gd name="T15" fmla="*/ 59 h 69"/>
              <a:gd name="T16" fmla="*/ 709 w 727"/>
              <a:gd name="T17" fmla="*/ 66 h 69"/>
              <a:gd name="T18" fmla="*/ 697 w 727"/>
              <a:gd name="T19" fmla="*/ 69 h 69"/>
              <a:gd name="T20" fmla="*/ 30 w 727"/>
              <a:gd name="T21" fmla="*/ 69 h 69"/>
              <a:gd name="T22" fmla="*/ 18 w 727"/>
              <a:gd name="T23" fmla="*/ 66 h 69"/>
              <a:gd name="T24" fmla="*/ 9 w 727"/>
              <a:gd name="T25" fmla="*/ 59 h 69"/>
              <a:gd name="T26" fmla="*/ 2 w 727"/>
              <a:gd name="T27" fmla="*/ 48 h 69"/>
              <a:gd name="T28" fmla="*/ 0 w 727"/>
              <a:gd name="T29" fmla="*/ 34 h 69"/>
              <a:gd name="T30" fmla="*/ 2 w 727"/>
              <a:gd name="T31" fmla="*/ 21 h 69"/>
              <a:gd name="T32" fmla="*/ 9 w 727"/>
              <a:gd name="T33" fmla="*/ 10 h 69"/>
              <a:gd name="T34" fmla="*/ 18 w 727"/>
              <a:gd name="T35" fmla="*/ 2 h 69"/>
              <a:gd name="T36" fmla="*/ 30 w 727"/>
              <a:gd name="T3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7" h="69">
                <a:moveTo>
                  <a:pt x="30" y="0"/>
                </a:moveTo>
                <a:lnTo>
                  <a:pt x="697" y="0"/>
                </a:lnTo>
                <a:lnTo>
                  <a:pt x="709" y="2"/>
                </a:lnTo>
                <a:lnTo>
                  <a:pt x="718" y="10"/>
                </a:lnTo>
                <a:lnTo>
                  <a:pt x="725" y="21"/>
                </a:lnTo>
                <a:lnTo>
                  <a:pt x="727" y="34"/>
                </a:lnTo>
                <a:lnTo>
                  <a:pt x="725" y="48"/>
                </a:lnTo>
                <a:lnTo>
                  <a:pt x="718" y="59"/>
                </a:lnTo>
                <a:lnTo>
                  <a:pt x="709" y="66"/>
                </a:lnTo>
                <a:lnTo>
                  <a:pt x="697" y="69"/>
                </a:lnTo>
                <a:lnTo>
                  <a:pt x="30" y="69"/>
                </a:lnTo>
                <a:lnTo>
                  <a:pt x="18" y="66"/>
                </a:lnTo>
                <a:lnTo>
                  <a:pt x="9" y="59"/>
                </a:lnTo>
                <a:lnTo>
                  <a:pt x="2" y="48"/>
                </a:lnTo>
                <a:lnTo>
                  <a:pt x="0" y="34"/>
                </a:lnTo>
                <a:lnTo>
                  <a:pt x="2" y="21"/>
                </a:lnTo>
                <a:lnTo>
                  <a:pt x="9" y="10"/>
                </a:lnTo>
                <a:lnTo>
                  <a:pt x="18" y="2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E0E6E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54"/>
          <p:cNvSpPr>
            <a:spLocks/>
          </p:cNvSpPr>
          <p:nvPr/>
        </p:nvSpPr>
        <p:spPr bwMode="auto">
          <a:xfrm>
            <a:off x="7912504" y="5500605"/>
            <a:ext cx="1146175" cy="68263"/>
          </a:xfrm>
          <a:custGeom>
            <a:avLst/>
            <a:gdLst>
              <a:gd name="T0" fmla="*/ 30 w 722"/>
              <a:gd name="T1" fmla="*/ 0 h 43"/>
              <a:gd name="T2" fmla="*/ 691 w 722"/>
              <a:gd name="T3" fmla="*/ 0 h 43"/>
              <a:gd name="T4" fmla="*/ 704 w 722"/>
              <a:gd name="T5" fmla="*/ 2 h 43"/>
              <a:gd name="T6" fmla="*/ 713 w 722"/>
              <a:gd name="T7" fmla="*/ 5 h 43"/>
              <a:gd name="T8" fmla="*/ 720 w 722"/>
              <a:gd name="T9" fmla="*/ 13 h 43"/>
              <a:gd name="T10" fmla="*/ 722 w 722"/>
              <a:gd name="T11" fmla="*/ 21 h 43"/>
              <a:gd name="T12" fmla="*/ 720 w 722"/>
              <a:gd name="T13" fmla="*/ 30 h 43"/>
              <a:gd name="T14" fmla="*/ 713 w 722"/>
              <a:gd name="T15" fmla="*/ 37 h 43"/>
              <a:gd name="T16" fmla="*/ 704 w 722"/>
              <a:gd name="T17" fmla="*/ 42 h 43"/>
              <a:gd name="T18" fmla="*/ 691 w 722"/>
              <a:gd name="T19" fmla="*/ 43 h 43"/>
              <a:gd name="T20" fmla="*/ 30 w 722"/>
              <a:gd name="T21" fmla="*/ 43 h 43"/>
              <a:gd name="T22" fmla="*/ 18 w 722"/>
              <a:gd name="T23" fmla="*/ 42 h 43"/>
              <a:gd name="T24" fmla="*/ 9 w 722"/>
              <a:gd name="T25" fmla="*/ 37 h 43"/>
              <a:gd name="T26" fmla="*/ 2 w 722"/>
              <a:gd name="T27" fmla="*/ 30 h 43"/>
              <a:gd name="T28" fmla="*/ 0 w 722"/>
              <a:gd name="T29" fmla="*/ 21 h 43"/>
              <a:gd name="T30" fmla="*/ 2 w 722"/>
              <a:gd name="T31" fmla="*/ 13 h 43"/>
              <a:gd name="T32" fmla="*/ 9 w 722"/>
              <a:gd name="T33" fmla="*/ 5 h 43"/>
              <a:gd name="T34" fmla="*/ 18 w 722"/>
              <a:gd name="T35" fmla="*/ 2 h 43"/>
              <a:gd name="T36" fmla="*/ 30 w 722"/>
              <a:gd name="T3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2" h="43">
                <a:moveTo>
                  <a:pt x="30" y="0"/>
                </a:moveTo>
                <a:lnTo>
                  <a:pt x="691" y="0"/>
                </a:lnTo>
                <a:lnTo>
                  <a:pt x="704" y="2"/>
                </a:lnTo>
                <a:lnTo>
                  <a:pt x="713" y="5"/>
                </a:lnTo>
                <a:lnTo>
                  <a:pt x="720" y="13"/>
                </a:lnTo>
                <a:lnTo>
                  <a:pt x="722" y="21"/>
                </a:lnTo>
                <a:lnTo>
                  <a:pt x="720" y="30"/>
                </a:lnTo>
                <a:lnTo>
                  <a:pt x="713" y="37"/>
                </a:lnTo>
                <a:lnTo>
                  <a:pt x="704" y="42"/>
                </a:lnTo>
                <a:lnTo>
                  <a:pt x="691" y="43"/>
                </a:lnTo>
                <a:lnTo>
                  <a:pt x="30" y="43"/>
                </a:lnTo>
                <a:lnTo>
                  <a:pt x="18" y="42"/>
                </a:lnTo>
                <a:lnTo>
                  <a:pt x="9" y="37"/>
                </a:lnTo>
                <a:lnTo>
                  <a:pt x="2" y="30"/>
                </a:lnTo>
                <a:lnTo>
                  <a:pt x="0" y="21"/>
                </a:lnTo>
                <a:lnTo>
                  <a:pt x="2" y="13"/>
                </a:lnTo>
                <a:lnTo>
                  <a:pt x="9" y="5"/>
                </a:lnTo>
                <a:lnTo>
                  <a:pt x="18" y="2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E0E6E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55"/>
          <p:cNvSpPr>
            <a:spLocks/>
          </p:cNvSpPr>
          <p:nvPr/>
        </p:nvSpPr>
        <p:spPr bwMode="auto">
          <a:xfrm>
            <a:off x="7902979" y="4868780"/>
            <a:ext cx="1173163" cy="111125"/>
          </a:xfrm>
          <a:custGeom>
            <a:avLst/>
            <a:gdLst>
              <a:gd name="T0" fmla="*/ 32 w 739"/>
              <a:gd name="T1" fmla="*/ 0 h 70"/>
              <a:gd name="T2" fmla="*/ 707 w 739"/>
              <a:gd name="T3" fmla="*/ 0 h 70"/>
              <a:gd name="T4" fmla="*/ 720 w 739"/>
              <a:gd name="T5" fmla="*/ 3 h 70"/>
              <a:gd name="T6" fmla="*/ 730 w 739"/>
              <a:gd name="T7" fmla="*/ 9 h 70"/>
              <a:gd name="T8" fmla="*/ 736 w 739"/>
              <a:gd name="T9" fmla="*/ 21 h 70"/>
              <a:gd name="T10" fmla="*/ 739 w 739"/>
              <a:gd name="T11" fmla="*/ 34 h 70"/>
              <a:gd name="T12" fmla="*/ 736 w 739"/>
              <a:gd name="T13" fmla="*/ 47 h 70"/>
              <a:gd name="T14" fmla="*/ 730 w 739"/>
              <a:gd name="T15" fmla="*/ 59 h 70"/>
              <a:gd name="T16" fmla="*/ 720 w 739"/>
              <a:gd name="T17" fmla="*/ 67 h 70"/>
              <a:gd name="T18" fmla="*/ 707 w 739"/>
              <a:gd name="T19" fmla="*/ 70 h 70"/>
              <a:gd name="T20" fmla="*/ 32 w 739"/>
              <a:gd name="T21" fmla="*/ 70 h 70"/>
              <a:gd name="T22" fmla="*/ 19 w 739"/>
              <a:gd name="T23" fmla="*/ 67 h 70"/>
              <a:gd name="T24" fmla="*/ 10 w 739"/>
              <a:gd name="T25" fmla="*/ 59 h 70"/>
              <a:gd name="T26" fmla="*/ 3 w 739"/>
              <a:gd name="T27" fmla="*/ 47 h 70"/>
              <a:gd name="T28" fmla="*/ 0 w 739"/>
              <a:gd name="T29" fmla="*/ 34 h 70"/>
              <a:gd name="T30" fmla="*/ 3 w 739"/>
              <a:gd name="T31" fmla="*/ 21 h 70"/>
              <a:gd name="T32" fmla="*/ 10 w 739"/>
              <a:gd name="T33" fmla="*/ 9 h 70"/>
              <a:gd name="T34" fmla="*/ 19 w 739"/>
              <a:gd name="T35" fmla="*/ 3 h 70"/>
              <a:gd name="T36" fmla="*/ 32 w 739"/>
              <a:gd name="T37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9" h="70">
                <a:moveTo>
                  <a:pt x="32" y="0"/>
                </a:moveTo>
                <a:lnTo>
                  <a:pt x="707" y="0"/>
                </a:lnTo>
                <a:lnTo>
                  <a:pt x="720" y="3"/>
                </a:lnTo>
                <a:lnTo>
                  <a:pt x="730" y="9"/>
                </a:lnTo>
                <a:lnTo>
                  <a:pt x="736" y="21"/>
                </a:lnTo>
                <a:lnTo>
                  <a:pt x="739" y="34"/>
                </a:lnTo>
                <a:lnTo>
                  <a:pt x="736" y="47"/>
                </a:lnTo>
                <a:lnTo>
                  <a:pt x="730" y="59"/>
                </a:lnTo>
                <a:lnTo>
                  <a:pt x="720" y="67"/>
                </a:lnTo>
                <a:lnTo>
                  <a:pt x="707" y="70"/>
                </a:lnTo>
                <a:lnTo>
                  <a:pt x="32" y="70"/>
                </a:lnTo>
                <a:lnTo>
                  <a:pt x="19" y="67"/>
                </a:lnTo>
                <a:lnTo>
                  <a:pt x="10" y="59"/>
                </a:lnTo>
                <a:lnTo>
                  <a:pt x="3" y="47"/>
                </a:lnTo>
                <a:lnTo>
                  <a:pt x="0" y="34"/>
                </a:lnTo>
                <a:lnTo>
                  <a:pt x="3" y="21"/>
                </a:lnTo>
                <a:lnTo>
                  <a:pt x="10" y="9"/>
                </a:lnTo>
                <a:lnTo>
                  <a:pt x="19" y="3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E0E6E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56"/>
          <p:cNvSpPr>
            <a:spLocks/>
          </p:cNvSpPr>
          <p:nvPr/>
        </p:nvSpPr>
        <p:spPr bwMode="auto">
          <a:xfrm>
            <a:off x="8066491" y="1363580"/>
            <a:ext cx="1784350" cy="1128713"/>
          </a:xfrm>
          <a:custGeom>
            <a:avLst/>
            <a:gdLst>
              <a:gd name="T0" fmla="*/ 0 w 1124"/>
              <a:gd name="T1" fmla="*/ 0 h 711"/>
              <a:gd name="T2" fmla="*/ 418 w 1124"/>
              <a:gd name="T3" fmla="*/ 0 h 711"/>
              <a:gd name="T4" fmla="*/ 909 w 1124"/>
              <a:gd name="T5" fmla="*/ 249 h 711"/>
              <a:gd name="T6" fmla="*/ 1124 w 1124"/>
              <a:gd name="T7" fmla="*/ 711 h 711"/>
              <a:gd name="T8" fmla="*/ 0 w 1124"/>
              <a:gd name="T9" fmla="*/ 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4" h="711">
                <a:moveTo>
                  <a:pt x="0" y="0"/>
                </a:moveTo>
                <a:lnTo>
                  <a:pt x="418" y="0"/>
                </a:lnTo>
                <a:lnTo>
                  <a:pt x="909" y="249"/>
                </a:lnTo>
                <a:lnTo>
                  <a:pt x="1124" y="7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57"/>
          <p:cNvSpPr>
            <a:spLocks/>
          </p:cNvSpPr>
          <p:nvPr/>
        </p:nvSpPr>
        <p:spPr bwMode="auto">
          <a:xfrm>
            <a:off x="7145741" y="2284330"/>
            <a:ext cx="2705100" cy="796925"/>
          </a:xfrm>
          <a:custGeom>
            <a:avLst/>
            <a:gdLst>
              <a:gd name="T0" fmla="*/ 0 w 1704"/>
              <a:gd name="T1" fmla="*/ 0 h 502"/>
              <a:gd name="T2" fmla="*/ 1704 w 1704"/>
              <a:gd name="T3" fmla="*/ 214 h 502"/>
              <a:gd name="T4" fmla="*/ 1686 w 1704"/>
              <a:gd name="T5" fmla="*/ 446 h 502"/>
              <a:gd name="T6" fmla="*/ 1 w 1704"/>
              <a:gd name="T7" fmla="*/ 502 h 502"/>
              <a:gd name="T8" fmla="*/ 0 w 1704"/>
              <a:gd name="T9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4" h="502">
                <a:moveTo>
                  <a:pt x="0" y="0"/>
                </a:moveTo>
                <a:lnTo>
                  <a:pt x="1704" y="214"/>
                </a:lnTo>
                <a:lnTo>
                  <a:pt x="1686" y="446"/>
                </a:lnTo>
                <a:lnTo>
                  <a:pt x="1" y="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58"/>
          <p:cNvSpPr>
            <a:spLocks/>
          </p:cNvSpPr>
          <p:nvPr/>
        </p:nvSpPr>
        <p:spPr bwMode="auto">
          <a:xfrm>
            <a:off x="7352116" y="1758868"/>
            <a:ext cx="2498725" cy="1965325"/>
          </a:xfrm>
          <a:custGeom>
            <a:avLst/>
            <a:gdLst>
              <a:gd name="T0" fmla="*/ 1359 w 1574"/>
              <a:gd name="T1" fmla="*/ 0 h 1238"/>
              <a:gd name="T2" fmla="*/ 1574 w 1574"/>
              <a:gd name="T3" fmla="*/ 462 h 1238"/>
              <a:gd name="T4" fmla="*/ 61 w 1574"/>
              <a:gd name="T5" fmla="*/ 1238 h 1238"/>
              <a:gd name="T6" fmla="*/ 0 w 1574"/>
              <a:gd name="T7" fmla="*/ 1131 h 1238"/>
              <a:gd name="T8" fmla="*/ 1359 w 1574"/>
              <a:gd name="T9" fmla="*/ 0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4" h="1238">
                <a:moveTo>
                  <a:pt x="1359" y="0"/>
                </a:moveTo>
                <a:lnTo>
                  <a:pt x="1574" y="462"/>
                </a:lnTo>
                <a:lnTo>
                  <a:pt x="61" y="1238"/>
                </a:lnTo>
                <a:lnTo>
                  <a:pt x="0" y="1131"/>
                </a:lnTo>
                <a:lnTo>
                  <a:pt x="1359" y="0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chemeClr val="accent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59"/>
          <p:cNvSpPr>
            <a:spLocks/>
          </p:cNvSpPr>
          <p:nvPr/>
        </p:nvSpPr>
        <p:spPr bwMode="auto">
          <a:xfrm>
            <a:off x="7352116" y="3554330"/>
            <a:ext cx="2012950" cy="801688"/>
          </a:xfrm>
          <a:custGeom>
            <a:avLst/>
            <a:gdLst>
              <a:gd name="T0" fmla="*/ 0 w 1268"/>
              <a:gd name="T1" fmla="*/ 0 h 505"/>
              <a:gd name="T2" fmla="*/ 1268 w 1268"/>
              <a:gd name="T3" fmla="*/ 269 h 505"/>
              <a:gd name="T4" fmla="*/ 1194 w 1268"/>
              <a:gd name="T5" fmla="*/ 505 h 505"/>
              <a:gd name="T6" fmla="*/ 61 w 1268"/>
              <a:gd name="T7" fmla="*/ 107 h 505"/>
              <a:gd name="T8" fmla="*/ 0 w 1268"/>
              <a:gd name="T9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8" h="505">
                <a:moveTo>
                  <a:pt x="0" y="0"/>
                </a:moveTo>
                <a:lnTo>
                  <a:pt x="1268" y="269"/>
                </a:lnTo>
                <a:lnTo>
                  <a:pt x="1194" y="505"/>
                </a:lnTo>
                <a:lnTo>
                  <a:pt x="61" y="1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60"/>
          <p:cNvSpPr>
            <a:spLocks/>
          </p:cNvSpPr>
          <p:nvPr/>
        </p:nvSpPr>
        <p:spPr bwMode="auto">
          <a:xfrm>
            <a:off x="7631516" y="2624055"/>
            <a:ext cx="2219325" cy="1619250"/>
          </a:xfrm>
          <a:custGeom>
            <a:avLst/>
            <a:gdLst>
              <a:gd name="T0" fmla="*/ 1398 w 1398"/>
              <a:gd name="T1" fmla="*/ 0 h 1020"/>
              <a:gd name="T2" fmla="*/ 1380 w 1398"/>
              <a:gd name="T3" fmla="*/ 232 h 1020"/>
              <a:gd name="T4" fmla="*/ 33 w 1398"/>
              <a:gd name="T5" fmla="*/ 1020 h 1020"/>
              <a:gd name="T6" fmla="*/ 0 w 1398"/>
              <a:gd name="T7" fmla="*/ 902 h 1020"/>
              <a:gd name="T8" fmla="*/ 1398 w 1398"/>
              <a:gd name="T9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8" h="1020">
                <a:moveTo>
                  <a:pt x="1398" y="0"/>
                </a:moveTo>
                <a:lnTo>
                  <a:pt x="1380" y="232"/>
                </a:lnTo>
                <a:lnTo>
                  <a:pt x="33" y="1020"/>
                </a:lnTo>
                <a:lnTo>
                  <a:pt x="0" y="902"/>
                </a:lnTo>
                <a:lnTo>
                  <a:pt x="1398" y="0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chemeClr val="accent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61"/>
          <p:cNvSpPr>
            <a:spLocks/>
          </p:cNvSpPr>
          <p:nvPr/>
        </p:nvSpPr>
        <p:spPr bwMode="auto">
          <a:xfrm>
            <a:off x="7631516" y="4055980"/>
            <a:ext cx="1519238" cy="709613"/>
          </a:xfrm>
          <a:custGeom>
            <a:avLst/>
            <a:gdLst>
              <a:gd name="T0" fmla="*/ 0 w 957"/>
              <a:gd name="T1" fmla="*/ 0 h 447"/>
              <a:gd name="T2" fmla="*/ 957 w 957"/>
              <a:gd name="T3" fmla="*/ 380 h 447"/>
              <a:gd name="T4" fmla="*/ 904 w 957"/>
              <a:gd name="T5" fmla="*/ 447 h 447"/>
              <a:gd name="T6" fmla="*/ 33 w 957"/>
              <a:gd name="T7" fmla="*/ 118 h 447"/>
              <a:gd name="T8" fmla="*/ 0 w 957"/>
              <a:gd name="T9" fmla="*/ 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7" h="447">
                <a:moveTo>
                  <a:pt x="0" y="0"/>
                </a:moveTo>
                <a:lnTo>
                  <a:pt x="957" y="380"/>
                </a:lnTo>
                <a:lnTo>
                  <a:pt x="904" y="447"/>
                </a:lnTo>
                <a:lnTo>
                  <a:pt x="33" y="1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2"/>
          <p:cNvSpPr>
            <a:spLocks/>
          </p:cNvSpPr>
          <p:nvPr/>
        </p:nvSpPr>
        <p:spPr bwMode="auto">
          <a:xfrm>
            <a:off x="7145741" y="1363580"/>
            <a:ext cx="1584325" cy="1717675"/>
          </a:xfrm>
          <a:custGeom>
            <a:avLst/>
            <a:gdLst>
              <a:gd name="T0" fmla="*/ 580 w 998"/>
              <a:gd name="T1" fmla="*/ 0 h 1082"/>
              <a:gd name="T2" fmla="*/ 998 w 998"/>
              <a:gd name="T3" fmla="*/ 0 h 1082"/>
              <a:gd name="T4" fmla="*/ 1 w 998"/>
              <a:gd name="T5" fmla="*/ 1082 h 1082"/>
              <a:gd name="T6" fmla="*/ 0 w 998"/>
              <a:gd name="T7" fmla="*/ 580 h 1082"/>
              <a:gd name="T8" fmla="*/ 580 w 998"/>
              <a:gd name="T9" fmla="*/ 0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8" h="1082">
                <a:moveTo>
                  <a:pt x="580" y="0"/>
                </a:moveTo>
                <a:lnTo>
                  <a:pt x="998" y="0"/>
                </a:lnTo>
                <a:lnTo>
                  <a:pt x="1" y="1082"/>
                </a:ln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chemeClr val="accent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63"/>
          <p:cNvSpPr>
            <a:spLocks/>
          </p:cNvSpPr>
          <p:nvPr/>
        </p:nvSpPr>
        <p:spPr bwMode="auto">
          <a:xfrm>
            <a:off x="7833129" y="3981368"/>
            <a:ext cx="1531938" cy="784225"/>
          </a:xfrm>
          <a:custGeom>
            <a:avLst/>
            <a:gdLst>
              <a:gd name="T0" fmla="*/ 965 w 965"/>
              <a:gd name="T1" fmla="*/ 0 h 494"/>
              <a:gd name="T2" fmla="*/ 891 w 965"/>
              <a:gd name="T3" fmla="*/ 236 h 494"/>
              <a:gd name="T4" fmla="*/ 60 w 965"/>
              <a:gd name="T5" fmla="*/ 494 h 494"/>
              <a:gd name="T6" fmla="*/ 0 w 965"/>
              <a:gd name="T7" fmla="*/ 436 h 494"/>
              <a:gd name="T8" fmla="*/ 965 w 965"/>
              <a:gd name="T9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494">
                <a:moveTo>
                  <a:pt x="965" y="0"/>
                </a:moveTo>
                <a:lnTo>
                  <a:pt x="891" y="236"/>
                </a:lnTo>
                <a:lnTo>
                  <a:pt x="60" y="494"/>
                </a:lnTo>
                <a:lnTo>
                  <a:pt x="0" y="436"/>
                </a:lnTo>
                <a:lnTo>
                  <a:pt x="965" y="0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chemeClr val="accent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64"/>
          <p:cNvSpPr>
            <a:spLocks/>
          </p:cNvSpPr>
          <p:nvPr/>
        </p:nvSpPr>
        <p:spPr bwMode="auto">
          <a:xfrm>
            <a:off x="7833129" y="4659230"/>
            <a:ext cx="1317625" cy="106363"/>
          </a:xfrm>
          <a:custGeom>
            <a:avLst/>
            <a:gdLst>
              <a:gd name="T0" fmla="*/ 830 w 830"/>
              <a:gd name="T1" fmla="*/ 0 h 67"/>
              <a:gd name="T2" fmla="*/ 777 w 830"/>
              <a:gd name="T3" fmla="*/ 67 h 67"/>
              <a:gd name="T4" fmla="*/ 60 w 830"/>
              <a:gd name="T5" fmla="*/ 67 h 67"/>
              <a:gd name="T6" fmla="*/ 0 w 830"/>
              <a:gd name="T7" fmla="*/ 9 h 67"/>
              <a:gd name="T8" fmla="*/ 830 w 830"/>
              <a:gd name="T9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67">
                <a:moveTo>
                  <a:pt x="830" y="0"/>
                </a:moveTo>
                <a:lnTo>
                  <a:pt x="777" y="67"/>
                </a:lnTo>
                <a:lnTo>
                  <a:pt x="60" y="67"/>
                </a:lnTo>
                <a:lnTo>
                  <a:pt x="0" y="9"/>
                </a:lnTo>
                <a:lnTo>
                  <a:pt x="830" y="0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chemeClr val="accent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88473" y="221258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8474" y="187881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263147" y="187881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8" y="2092177"/>
            <a:ext cx="304800" cy="3048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188473" y="320063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8474" y="286687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63147" y="286687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8473" y="418921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8474" y="385545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263147" y="385545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88473" y="517480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88474" y="484104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63147" y="484104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8" y="3080234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07" y="4068810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07" y="5071875"/>
            <a:ext cx="304800" cy="30480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41" name="TextBox 40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679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/>
          <p:cNvSpPr>
            <a:spLocks/>
          </p:cNvSpPr>
          <p:nvPr/>
        </p:nvSpPr>
        <p:spPr bwMode="auto">
          <a:xfrm>
            <a:off x="13565" y="747713"/>
            <a:ext cx="2479675" cy="2940050"/>
          </a:xfrm>
          <a:custGeom>
            <a:avLst/>
            <a:gdLst>
              <a:gd name="T0" fmla="*/ 938 w 1562"/>
              <a:gd name="T1" fmla="*/ 0 h 1852"/>
              <a:gd name="T2" fmla="*/ 1334 w 1562"/>
              <a:gd name="T3" fmla="*/ 202 h 1852"/>
              <a:gd name="T4" fmla="*/ 1562 w 1562"/>
              <a:gd name="T5" fmla="*/ 619 h 1852"/>
              <a:gd name="T6" fmla="*/ 0 w 1562"/>
              <a:gd name="T7" fmla="*/ 1852 h 1852"/>
              <a:gd name="T8" fmla="*/ 0 w 1562"/>
              <a:gd name="T9" fmla="*/ 745 h 1852"/>
              <a:gd name="T10" fmla="*/ 938 w 1562"/>
              <a:gd name="T11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2" h="1852">
                <a:moveTo>
                  <a:pt x="938" y="0"/>
                </a:moveTo>
                <a:lnTo>
                  <a:pt x="1334" y="202"/>
                </a:lnTo>
                <a:lnTo>
                  <a:pt x="1562" y="619"/>
                </a:lnTo>
                <a:lnTo>
                  <a:pt x="0" y="1852"/>
                </a:lnTo>
                <a:lnTo>
                  <a:pt x="0" y="745"/>
                </a:lnTo>
                <a:lnTo>
                  <a:pt x="938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6"/>
          <p:cNvSpPr>
            <a:spLocks/>
          </p:cNvSpPr>
          <p:nvPr/>
        </p:nvSpPr>
        <p:spPr bwMode="auto">
          <a:xfrm>
            <a:off x="-27710" y="1500188"/>
            <a:ext cx="4298950" cy="4591050"/>
          </a:xfrm>
          <a:custGeom>
            <a:avLst/>
            <a:gdLst>
              <a:gd name="T0" fmla="*/ 1953 w 2708"/>
              <a:gd name="T1" fmla="*/ 0 h 2892"/>
              <a:gd name="T2" fmla="*/ 2432 w 2708"/>
              <a:gd name="T3" fmla="*/ 244 h 2892"/>
              <a:gd name="T4" fmla="*/ 2708 w 2708"/>
              <a:gd name="T5" fmla="*/ 747 h 2892"/>
              <a:gd name="T6" fmla="*/ 0 w 2708"/>
              <a:gd name="T7" fmla="*/ 2892 h 2892"/>
              <a:gd name="T8" fmla="*/ 0 w 2708"/>
              <a:gd name="T9" fmla="*/ 1553 h 2892"/>
              <a:gd name="T10" fmla="*/ 1953 w 2708"/>
              <a:gd name="T11" fmla="*/ 0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8" h="2892">
                <a:moveTo>
                  <a:pt x="1953" y="0"/>
                </a:moveTo>
                <a:lnTo>
                  <a:pt x="2432" y="244"/>
                </a:lnTo>
                <a:lnTo>
                  <a:pt x="2708" y="747"/>
                </a:lnTo>
                <a:lnTo>
                  <a:pt x="0" y="2892"/>
                </a:lnTo>
                <a:lnTo>
                  <a:pt x="0" y="1553"/>
                </a:lnTo>
                <a:lnTo>
                  <a:pt x="1953" y="0"/>
                </a:lnTo>
                <a:close/>
              </a:path>
            </a:pathLst>
          </a:custGeom>
          <a:solidFill>
            <a:schemeClr val="accent4"/>
          </a:solidFill>
          <a:ln w="0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auto">
          <a:xfrm>
            <a:off x="-10247" y="3681413"/>
            <a:ext cx="4421188" cy="3165475"/>
          </a:xfrm>
          <a:custGeom>
            <a:avLst/>
            <a:gdLst>
              <a:gd name="T0" fmla="*/ 2091 w 2785"/>
              <a:gd name="T1" fmla="*/ 0 h 1994"/>
              <a:gd name="T2" fmla="*/ 2532 w 2785"/>
              <a:gd name="T3" fmla="*/ 225 h 1994"/>
              <a:gd name="T4" fmla="*/ 2785 w 2785"/>
              <a:gd name="T5" fmla="*/ 687 h 1994"/>
              <a:gd name="T6" fmla="*/ 1239 w 2785"/>
              <a:gd name="T7" fmla="*/ 1994 h 1994"/>
              <a:gd name="T8" fmla="*/ 1 w 2785"/>
              <a:gd name="T9" fmla="*/ 1992 h 1994"/>
              <a:gd name="T10" fmla="*/ 0 w 2785"/>
              <a:gd name="T11" fmla="*/ 1651 h 1994"/>
              <a:gd name="T12" fmla="*/ 2091 w 2785"/>
              <a:gd name="T13" fmla="*/ 0 h 1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5" h="1994">
                <a:moveTo>
                  <a:pt x="2091" y="0"/>
                </a:moveTo>
                <a:lnTo>
                  <a:pt x="2532" y="225"/>
                </a:lnTo>
                <a:lnTo>
                  <a:pt x="2785" y="687"/>
                </a:lnTo>
                <a:lnTo>
                  <a:pt x="1239" y="1994"/>
                </a:lnTo>
                <a:lnTo>
                  <a:pt x="1" y="1992"/>
                </a:lnTo>
                <a:lnTo>
                  <a:pt x="0" y="1651"/>
                </a:lnTo>
                <a:lnTo>
                  <a:pt x="2091" y="0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chemeClr val="accent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0"/>
          <p:cNvSpPr>
            <a:spLocks/>
          </p:cNvSpPr>
          <p:nvPr/>
        </p:nvSpPr>
        <p:spPr bwMode="auto">
          <a:xfrm>
            <a:off x="2197965" y="4572000"/>
            <a:ext cx="3973513" cy="2286000"/>
          </a:xfrm>
          <a:custGeom>
            <a:avLst/>
            <a:gdLst>
              <a:gd name="T0" fmla="*/ 1709 w 2503"/>
              <a:gd name="T1" fmla="*/ 0 h 1440"/>
              <a:gd name="T2" fmla="*/ 2266 w 2503"/>
              <a:gd name="T3" fmla="*/ 235 h 1440"/>
              <a:gd name="T4" fmla="*/ 2503 w 2503"/>
              <a:gd name="T5" fmla="*/ 887 h 1440"/>
              <a:gd name="T6" fmla="*/ 1936 w 2503"/>
              <a:gd name="T7" fmla="*/ 1431 h 1440"/>
              <a:gd name="T8" fmla="*/ 308 w 2503"/>
              <a:gd name="T9" fmla="*/ 1431 h 1440"/>
              <a:gd name="T10" fmla="*/ 308 w 2503"/>
              <a:gd name="T11" fmla="*/ 1440 h 1440"/>
              <a:gd name="T12" fmla="*/ 0 w 2503"/>
              <a:gd name="T13" fmla="*/ 1439 h 1440"/>
              <a:gd name="T14" fmla="*/ 1709 w 2503"/>
              <a:gd name="T15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3" h="1440">
                <a:moveTo>
                  <a:pt x="1709" y="0"/>
                </a:moveTo>
                <a:lnTo>
                  <a:pt x="2266" y="235"/>
                </a:lnTo>
                <a:lnTo>
                  <a:pt x="2503" y="887"/>
                </a:lnTo>
                <a:lnTo>
                  <a:pt x="1936" y="1431"/>
                </a:lnTo>
                <a:lnTo>
                  <a:pt x="308" y="1431"/>
                </a:lnTo>
                <a:lnTo>
                  <a:pt x="308" y="1440"/>
                </a:lnTo>
                <a:lnTo>
                  <a:pt x="0" y="1439"/>
                </a:lnTo>
                <a:lnTo>
                  <a:pt x="1709" y="0"/>
                </a:lnTo>
                <a:close/>
              </a:path>
            </a:pathLst>
          </a:custGeom>
          <a:solidFill>
            <a:schemeClr val="accent6"/>
          </a:solidFill>
          <a:ln w="0">
            <a:solidFill>
              <a:schemeClr val="accent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58"/>
          <p:cNvSpPr>
            <a:spLocks/>
          </p:cNvSpPr>
          <p:nvPr/>
        </p:nvSpPr>
        <p:spPr bwMode="auto">
          <a:xfrm>
            <a:off x="3059978" y="1314450"/>
            <a:ext cx="1430338" cy="1371600"/>
          </a:xfrm>
          <a:custGeom>
            <a:avLst/>
            <a:gdLst>
              <a:gd name="T0" fmla="*/ 888 w 901"/>
              <a:gd name="T1" fmla="*/ 17 h 864"/>
              <a:gd name="T2" fmla="*/ 894 w 901"/>
              <a:gd name="T3" fmla="*/ 72 h 864"/>
              <a:gd name="T4" fmla="*/ 701 w 901"/>
              <a:gd name="T5" fmla="*/ 265 h 864"/>
              <a:gd name="T6" fmla="*/ 678 w 901"/>
              <a:gd name="T7" fmla="*/ 331 h 864"/>
              <a:gd name="T8" fmla="*/ 707 w 901"/>
              <a:gd name="T9" fmla="*/ 381 h 864"/>
              <a:gd name="T10" fmla="*/ 772 w 901"/>
              <a:gd name="T11" fmla="*/ 367 h 864"/>
              <a:gd name="T12" fmla="*/ 813 w 901"/>
              <a:gd name="T13" fmla="*/ 388 h 864"/>
              <a:gd name="T14" fmla="*/ 808 w 901"/>
              <a:gd name="T15" fmla="*/ 428 h 864"/>
              <a:gd name="T16" fmla="*/ 751 w 901"/>
              <a:gd name="T17" fmla="*/ 477 h 864"/>
              <a:gd name="T18" fmla="*/ 720 w 901"/>
              <a:gd name="T19" fmla="*/ 538 h 864"/>
              <a:gd name="T20" fmla="*/ 745 w 901"/>
              <a:gd name="T21" fmla="*/ 605 h 864"/>
              <a:gd name="T22" fmla="*/ 800 w 901"/>
              <a:gd name="T23" fmla="*/ 582 h 864"/>
              <a:gd name="T24" fmla="*/ 833 w 901"/>
              <a:gd name="T25" fmla="*/ 599 h 864"/>
              <a:gd name="T26" fmla="*/ 822 w 901"/>
              <a:gd name="T27" fmla="*/ 646 h 864"/>
              <a:gd name="T28" fmla="*/ 751 w 901"/>
              <a:gd name="T29" fmla="*/ 708 h 864"/>
              <a:gd name="T30" fmla="*/ 738 w 901"/>
              <a:gd name="T31" fmla="*/ 770 h 864"/>
              <a:gd name="T32" fmla="*/ 743 w 901"/>
              <a:gd name="T33" fmla="*/ 814 h 864"/>
              <a:gd name="T34" fmla="*/ 737 w 901"/>
              <a:gd name="T35" fmla="*/ 863 h 864"/>
              <a:gd name="T36" fmla="*/ 707 w 901"/>
              <a:gd name="T37" fmla="*/ 848 h 864"/>
              <a:gd name="T38" fmla="*/ 505 w 901"/>
              <a:gd name="T39" fmla="*/ 468 h 864"/>
              <a:gd name="T40" fmla="*/ 253 w 901"/>
              <a:gd name="T41" fmla="*/ 663 h 864"/>
              <a:gd name="T42" fmla="*/ 229 w 901"/>
              <a:gd name="T43" fmla="*/ 730 h 864"/>
              <a:gd name="T44" fmla="*/ 234 w 901"/>
              <a:gd name="T45" fmla="*/ 800 h 864"/>
              <a:gd name="T46" fmla="*/ 200 w 901"/>
              <a:gd name="T47" fmla="*/ 836 h 864"/>
              <a:gd name="T48" fmla="*/ 159 w 901"/>
              <a:gd name="T49" fmla="*/ 819 h 864"/>
              <a:gd name="T50" fmla="*/ 134 w 901"/>
              <a:gd name="T51" fmla="*/ 752 h 864"/>
              <a:gd name="T52" fmla="*/ 78 w 901"/>
              <a:gd name="T53" fmla="*/ 692 h 864"/>
              <a:gd name="T54" fmla="*/ 15 w 901"/>
              <a:gd name="T55" fmla="*/ 659 h 864"/>
              <a:gd name="T56" fmla="*/ 2 w 901"/>
              <a:gd name="T57" fmla="*/ 619 h 864"/>
              <a:gd name="T58" fmla="*/ 42 w 901"/>
              <a:gd name="T59" fmla="*/ 587 h 864"/>
              <a:gd name="T60" fmla="*/ 111 w 901"/>
              <a:gd name="T61" fmla="*/ 600 h 864"/>
              <a:gd name="T62" fmla="*/ 180 w 901"/>
              <a:gd name="T63" fmla="*/ 583 h 864"/>
              <a:gd name="T64" fmla="*/ 401 w 901"/>
              <a:gd name="T65" fmla="*/ 352 h 864"/>
              <a:gd name="T66" fmla="*/ 42 w 901"/>
              <a:gd name="T67" fmla="*/ 113 h 864"/>
              <a:gd name="T68" fmla="*/ 31 w 901"/>
              <a:gd name="T69" fmla="*/ 80 h 864"/>
              <a:gd name="T70" fmla="*/ 79 w 901"/>
              <a:gd name="T71" fmla="*/ 79 h 864"/>
              <a:gd name="T72" fmla="*/ 124 w 901"/>
              <a:gd name="T73" fmla="*/ 88 h 864"/>
              <a:gd name="T74" fmla="*/ 186 w 901"/>
              <a:gd name="T75" fmla="*/ 82 h 864"/>
              <a:gd name="T76" fmla="*/ 255 w 901"/>
              <a:gd name="T77" fmla="*/ 17 h 864"/>
              <a:gd name="T78" fmla="*/ 302 w 901"/>
              <a:gd name="T79" fmla="*/ 12 h 864"/>
              <a:gd name="T80" fmla="*/ 316 w 901"/>
              <a:gd name="T81" fmla="*/ 46 h 864"/>
              <a:gd name="T82" fmla="*/ 288 w 901"/>
              <a:gd name="T83" fmla="*/ 99 h 864"/>
              <a:gd name="T84" fmla="*/ 351 w 901"/>
              <a:gd name="T85" fmla="*/ 130 h 864"/>
              <a:gd name="T86" fmla="*/ 415 w 901"/>
              <a:gd name="T87" fmla="*/ 105 h 864"/>
              <a:gd name="T88" fmla="*/ 469 w 901"/>
              <a:gd name="T89" fmla="*/ 54 h 864"/>
              <a:gd name="T90" fmla="*/ 511 w 901"/>
              <a:gd name="T91" fmla="*/ 53 h 864"/>
              <a:gd name="T92" fmla="*/ 528 w 901"/>
              <a:gd name="T93" fmla="*/ 96 h 864"/>
              <a:gd name="T94" fmla="*/ 506 w 901"/>
              <a:gd name="T95" fmla="*/ 160 h 864"/>
              <a:gd name="T96" fmla="*/ 553 w 901"/>
              <a:gd name="T97" fmla="*/ 193 h 864"/>
              <a:gd name="T98" fmla="*/ 621 w 901"/>
              <a:gd name="T99" fmla="*/ 176 h 864"/>
              <a:gd name="T100" fmla="*/ 833 w 901"/>
              <a:gd name="T101" fmla="*/ 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01" h="864">
                <a:moveTo>
                  <a:pt x="850" y="0"/>
                </a:moveTo>
                <a:lnTo>
                  <a:pt x="859" y="0"/>
                </a:lnTo>
                <a:lnTo>
                  <a:pt x="875" y="6"/>
                </a:lnTo>
                <a:lnTo>
                  <a:pt x="888" y="17"/>
                </a:lnTo>
                <a:lnTo>
                  <a:pt x="897" y="30"/>
                </a:lnTo>
                <a:lnTo>
                  <a:pt x="901" y="46"/>
                </a:lnTo>
                <a:lnTo>
                  <a:pt x="900" y="55"/>
                </a:lnTo>
                <a:lnTo>
                  <a:pt x="894" y="72"/>
                </a:lnTo>
                <a:lnTo>
                  <a:pt x="884" y="90"/>
                </a:lnTo>
                <a:lnTo>
                  <a:pt x="871" y="105"/>
                </a:lnTo>
                <a:lnTo>
                  <a:pt x="858" y="120"/>
                </a:lnTo>
                <a:lnTo>
                  <a:pt x="701" y="265"/>
                </a:lnTo>
                <a:lnTo>
                  <a:pt x="691" y="279"/>
                </a:lnTo>
                <a:lnTo>
                  <a:pt x="683" y="296"/>
                </a:lnTo>
                <a:lnTo>
                  <a:pt x="678" y="314"/>
                </a:lnTo>
                <a:lnTo>
                  <a:pt x="678" y="331"/>
                </a:lnTo>
                <a:lnTo>
                  <a:pt x="679" y="351"/>
                </a:lnTo>
                <a:lnTo>
                  <a:pt x="684" y="365"/>
                </a:lnTo>
                <a:lnTo>
                  <a:pt x="694" y="376"/>
                </a:lnTo>
                <a:lnTo>
                  <a:pt x="707" y="381"/>
                </a:lnTo>
                <a:lnTo>
                  <a:pt x="721" y="381"/>
                </a:lnTo>
                <a:lnTo>
                  <a:pt x="738" y="376"/>
                </a:lnTo>
                <a:lnTo>
                  <a:pt x="755" y="370"/>
                </a:lnTo>
                <a:lnTo>
                  <a:pt x="772" y="367"/>
                </a:lnTo>
                <a:lnTo>
                  <a:pt x="787" y="365"/>
                </a:lnTo>
                <a:lnTo>
                  <a:pt x="796" y="368"/>
                </a:lnTo>
                <a:lnTo>
                  <a:pt x="805" y="376"/>
                </a:lnTo>
                <a:lnTo>
                  <a:pt x="813" y="388"/>
                </a:lnTo>
                <a:lnTo>
                  <a:pt x="817" y="399"/>
                </a:lnTo>
                <a:lnTo>
                  <a:pt x="816" y="412"/>
                </a:lnTo>
                <a:lnTo>
                  <a:pt x="816" y="412"/>
                </a:lnTo>
                <a:lnTo>
                  <a:pt x="808" y="428"/>
                </a:lnTo>
                <a:lnTo>
                  <a:pt x="795" y="444"/>
                </a:lnTo>
                <a:lnTo>
                  <a:pt x="779" y="458"/>
                </a:lnTo>
                <a:lnTo>
                  <a:pt x="764" y="469"/>
                </a:lnTo>
                <a:lnTo>
                  <a:pt x="751" y="477"/>
                </a:lnTo>
                <a:lnTo>
                  <a:pt x="738" y="489"/>
                </a:lnTo>
                <a:lnTo>
                  <a:pt x="728" y="504"/>
                </a:lnTo>
                <a:lnTo>
                  <a:pt x="722" y="521"/>
                </a:lnTo>
                <a:lnTo>
                  <a:pt x="720" y="538"/>
                </a:lnTo>
                <a:lnTo>
                  <a:pt x="724" y="578"/>
                </a:lnTo>
                <a:lnTo>
                  <a:pt x="726" y="592"/>
                </a:lnTo>
                <a:lnTo>
                  <a:pt x="734" y="601"/>
                </a:lnTo>
                <a:lnTo>
                  <a:pt x="745" y="605"/>
                </a:lnTo>
                <a:lnTo>
                  <a:pt x="758" y="603"/>
                </a:lnTo>
                <a:lnTo>
                  <a:pt x="772" y="596"/>
                </a:lnTo>
                <a:lnTo>
                  <a:pt x="787" y="588"/>
                </a:lnTo>
                <a:lnTo>
                  <a:pt x="800" y="582"/>
                </a:lnTo>
                <a:lnTo>
                  <a:pt x="812" y="579"/>
                </a:lnTo>
                <a:lnTo>
                  <a:pt x="820" y="580"/>
                </a:lnTo>
                <a:lnTo>
                  <a:pt x="826" y="588"/>
                </a:lnTo>
                <a:lnTo>
                  <a:pt x="833" y="599"/>
                </a:lnTo>
                <a:lnTo>
                  <a:pt x="835" y="611"/>
                </a:lnTo>
                <a:lnTo>
                  <a:pt x="834" y="624"/>
                </a:lnTo>
                <a:lnTo>
                  <a:pt x="829" y="637"/>
                </a:lnTo>
                <a:lnTo>
                  <a:pt x="822" y="646"/>
                </a:lnTo>
                <a:lnTo>
                  <a:pt x="817" y="651"/>
                </a:lnTo>
                <a:lnTo>
                  <a:pt x="814" y="654"/>
                </a:lnTo>
                <a:lnTo>
                  <a:pt x="763" y="695"/>
                </a:lnTo>
                <a:lnTo>
                  <a:pt x="751" y="708"/>
                </a:lnTo>
                <a:lnTo>
                  <a:pt x="743" y="724"/>
                </a:lnTo>
                <a:lnTo>
                  <a:pt x="738" y="739"/>
                </a:lnTo>
                <a:lnTo>
                  <a:pt x="737" y="755"/>
                </a:lnTo>
                <a:lnTo>
                  <a:pt x="738" y="770"/>
                </a:lnTo>
                <a:lnTo>
                  <a:pt x="740" y="780"/>
                </a:lnTo>
                <a:lnTo>
                  <a:pt x="741" y="788"/>
                </a:lnTo>
                <a:lnTo>
                  <a:pt x="741" y="791"/>
                </a:lnTo>
                <a:lnTo>
                  <a:pt x="743" y="814"/>
                </a:lnTo>
                <a:lnTo>
                  <a:pt x="745" y="833"/>
                </a:lnTo>
                <a:lnTo>
                  <a:pt x="743" y="846"/>
                </a:lnTo>
                <a:lnTo>
                  <a:pt x="741" y="856"/>
                </a:lnTo>
                <a:lnTo>
                  <a:pt x="737" y="863"/>
                </a:lnTo>
                <a:lnTo>
                  <a:pt x="730" y="864"/>
                </a:lnTo>
                <a:lnTo>
                  <a:pt x="722" y="861"/>
                </a:lnTo>
                <a:lnTo>
                  <a:pt x="715" y="856"/>
                </a:lnTo>
                <a:lnTo>
                  <a:pt x="707" y="848"/>
                </a:lnTo>
                <a:lnTo>
                  <a:pt x="699" y="839"/>
                </a:lnTo>
                <a:lnTo>
                  <a:pt x="695" y="830"/>
                </a:lnTo>
                <a:lnTo>
                  <a:pt x="514" y="479"/>
                </a:lnTo>
                <a:lnTo>
                  <a:pt x="505" y="468"/>
                </a:lnTo>
                <a:lnTo>
                  <a:pt x="494" y="460"/>
                </a:lnTo>
                <a:lnTo>
                  <a:pt x="482" y="460"/>
                </a:lnTo>
                <a:lnTo>
                  <a:pt x="472" y="466"/>
                </a:lnTo>
                <a:lnTo>
                  <a:pt x="253" y="663"/>
                </a:lnTo>
                <a:lnTo>
                  <a:pt x="241" y="676"/>
                </a:lnTo>
                <a:lnTo>
                  <a:pt x="232" y="693"/>
                </a:lnTo>
                <a:lnTo>
                  <a:pt x="228" y="712"/>
                </a:lnTo>
                <a:lnTo>
                  <a:pt x="229" y="730"/>
                </a:lnTo>
                <a:lnTo>
                  <a:pt x="232" y="750"/>
                </a:lnTo>
                <a:lnTo>
                  <a:pt x="234" y="767"/>
                </a:lnTo>
                <a:lnTo>
                  <a:pt x="235" y="784"/>
                </a:lnTo>
                <a:lnTo>
                  <a:pt x="234" y="800"/>
                </a:lnTo>
                <a:lnTo>
                  <a:pt x="232" y="810"/>
                </a:lnTo>
                <a:lnTo>
                  <a:pt x="221" y="823"/>
                </a:lnTo>
                <a:lnTo>
                  <a:pt x="210" y="833"/>
                </a:lnTo>
                <a:lnTo>
                  <a:pt x="200" y="836"/>
                </a:lnTo>
                <a:lnTo>
                  <a:pt x="188" y="838"/>
                </a:lnTo>
                <a:lnTo>
                  <a:pt x="179" y="835"/>
                </a:lnTo>
                <a:lnTo>
                  <a:pt x="170" y="830"/>
                </a:lnTo>
                <a:lnTo>
                  <a:pt x="159" y="819"/>
                </a:lnTo>
                <a:lnTo>
                  <a:pt x="151" y="806"/>
                </a:lnTo>
                <a:lnTo>
                  <a:pt x="145" y="788"/>
                </a:lnTo>
                <a:lnTo>
                  <a:pt x="140" y="771"/>
                </a:lnTo>
                <a:lnTo>
                  <a:pt x="134" y="752"/>
                </a:lnTo>
                <a:lnTo>
                  <a:pt x="126" y="734"/>
                </a:lnTo>
                <a:lnTo>
                  <a:pt x="115" y="714"/>
                </a:lnTo>
                <a:lnTo>
                  <a:pt x="98" y="701"/>
                </a:lnTo>
                <a:lnTo>
                  <a:pt x="78" y="692"/>
                </a:lnTo>
                <a:lnTo>
                  <a:pt x="61" y="684"/>
                </a:lnTo>
                <a:lnTo>
                  <a:pt x="45" y="678"/>
                </a:lnTo>
                <a:lnTo>
                  <a:pt x="27" y="668"/>
                </a:lnTo>
                <a:lnTo>
                  <a:pt x="15" y="659"/>
                </a:lnTo>
                <a:lnTo>
                  <a:pt x="6" y="649"/>
                </a:lnTo>
                <a:lnTo>
                  <a:pt x="0" y="638"/>
                </a:lnTo>
                <a:lnTo>
                  <a:pt x="0" y="629"/>
                </a:lnTo>
                <a:lnTo>
                  <a:pt x="2" y="619"/>
                </a:lnTo>
                <a:lnTo>
                  <a:pt x="7" y="607"/>
                </a:lnTo>
                <a:lnTo>
                  <a:pt x="16" y="598"/>
                </a:lnTo>
                <a:lnTo>
                  <a:pt x="31" y="590"/>
                </a:lnTo>
                <a:lnTo>
                  <a:pt x="42" y="587"/>
                </a:lnTo>
                <a:lnTo>
                  <a:pt x="58" y="587"/>
                </a:lnTo>
                <a:lnTo>
                  <a:pt x="75" y="590"/>
                </a:lnTo>
                <a:lnTo>
                  <a:pt x="92" y="595"/>
                </a:lnTo>
                <a:lnTo>
                  <a:pt x="111" y="600"/>
                </a:lnTo>
                <a:lnTo>
                  <a:pt x="129" y="603"/>
                </a:lnTo>
                <a:lnTo>
                  <a:pt x="147" y="600"/>
                </a:lnTo>
                <a:lnTo>
                  <a:pt x="166" y="594"/>
                </a:lnTo>
                <a:lnTo>
                  <a:pt x="180" y="583"/>
                </a:lnTo>
                <a:lnTo>
                  <a:pt x="398" y="385"/>
                </a:lnTo>
                <a:lnTo>
                  <a:pt x="405" y="374"/>
                </a:lnTo>
                <a:lnTo>
                  <a:pt x="406" y="363"/>
                </a:lnTo>
                <a:lnTo>
                  <a:pt x="401" y="352"/>
                </a:lnTo>
                <a:lnTo>
                  <a:pt x="389" y="342"/>
                </a:lnTo>
                <a:lnTo>
                  <a:pt x="58" y="126"/>
                </a:lnTo>
                <a:lnTo>
                  <a:pt x="50" y="120"/>
                </a:lnTo>
                <a:lnTo>
                  <a:pt x="42" y="113"/>
                </a:lnTo>
                <a:lnTo>
                  <a:pt x="35" y="104"/>
                </a:lnTo>
                <a:lnTo>
                  <a:pt x="31" y="95"/>
                </a:lnTo>
                <a:lnTo>
                  <a:pt x="28" y="87"/>
                </a:lnTo>
                <a:lnTo>
                  <a:pt x="31" y="80"/>
                </a:lnTo>
                <a:lnTo>
                  <a:pt x="37" y="76"/>
                </a:lnTo>
                <a:lnTo>
                  <a:pt x="48" y="75"/>
                </a:lnTo>
                <a:lnTo>
                  <a:pt x="62" y="76"/>
                </a:lnTo>
                <a:lnTo>
                  <a:pt x="79" y="79"/>
                </a:lnTo>
                <a:lnTo>
                  <a:pt x="102" y="84"/>
                </a:lnTo>
                <a:lnTo>
                  <a:pt x="105" y="84"/>
                </a:lnTo>
                <a:lnTo>
                  <a:pt x="112" y="86"/>
                </a:lnTo>
                <a:lnTo>
                  <a:pt x="124" y="88"/>
                </a:lnTo>
                <a:lnTo>
                  <a:pt x="137" y="92"/>
                </a:lnTo>
                <a:lnTo>
                  <a:pt x="153" y="92"/>
                </a:lnTo>
                <a:lnTo>
                  <a:pt x="170" y="88"/>
                </a:lnTo>
                <a:lnTo>
                  <a:pt x="186" y="82"/>
                </a:lnTo>
                <a:lnTo>
                  <a:pt x="200" y="71"/>
                </a:lnTo>
                <a:lnTo>
                  <a:pt x="246" y="25"/>
                </a:lnTo>
                <a:lnTo>
                  <a:pt x="249" y="23"/>
                </a:lnTo>
                <a:lnTo>
                  <a:pt x="255" y="17"/>
                </a:lnTo>
                <a:lnTo>
                  <a:pt x="264" y="12"/>
                </a:lnTo>
                <a:lnTo>
                  <a:pt x="279" y="8"/>
                </a:lnTo>
                <a:lnTo>
                  <a:pt x="291" y="8"/>
                </a:lnTo>
                <a:lnTo>
                  <a:pt x="302" y="12"/>
                </a:lnTo>
                <a:lnTo>
                  <a:pt x="313" y="20"/>
                </a:lnTo>
                <a:lnTo>
                  <a:pt x="319" y="28"/>
                </a:lnTo>
                <a:lnTo>
                  <a:pt x="319" y="36"/>
                </a:lnTo>
                <a:lnTo>
                  <a:pt x="316" y="46"/>
                </a:lnTo>
                <a:lnTo>
                  <a:pt x="308" y="59"/>
                </a:lnTo>
                <a:lnTo>
                  <a:pt x="300" y="72"/>
                </a:lnTo>
                <a:lnTo>
                  <a:pt x="292" y="86"/>
                </a:lnTo>
                <a:lnTo>
                  <a:pt x="288" y="99"/>
                </a:lnTo>
                <a:lnTo>
                  <a:pt x="291" y="109"/>
                </a:lnTo>
                <a:lnTo>
                  <a:pt x="298" y="118"/>
                </a:lnTo>
                <a:lnTo>
                  <a:pt x="313" y="122"/>
                </a:lnTo>
                <a:lnTo>
                  <a:pt x="351" y="130"/>
                </a:lnTo>
                <a:lnTo>
                  <a:pt x="368" y="130"/>
                </a:lnTo>
                <a:lnTo>
                  <a:pt x="386" y="126"/>
                </a:lnTo>
                <a:lnTo>
                  <a:pt x="402" y="117"/>
                </a:lnTo>
                <a:lnTo>
                  <a:pt x="415" y="105"/>
                </a:lnTo>
                <a:lnTo>
                  <a:pt x="424" y="93"/>
                </a:lnTo>
                <a:lnTo>
                  <a:pt x="438" y="80"/>
                </a:lnTo>
                <a:lnTo>
                  <a:pt x="452" y="66"/>
                </a:lnTo>
                <a:lnTo>
                  <a:pt x="469" y="54"/>
                </a:lnTo>
                <a:lnTo>
                  <a:pt x="486" y="48"/>
                </a:lnTo>
                <a:lnTo>
                  <a:pt x="486" y="48"/>
                </a:lnTo>
                <a:lnTo>
                  <a:pt x="499" y="48"/>
                </a:lnTo>
                <a:lnTo>
                  <a:pt x="511" y="53"/>
                </a:lnTo>
                <a:lnTo>
                  <a:pt x="522" y="62"/>
                </a:lnTo>
                <a:lnTo>
                  <a:pt x="528" y="72"/>
                </a:lnTo>
                <a:lnTo>
                  <a:pt x="531" y="82"/>
                </a:lnTo>
                <a:lnTo>
                  <a:pt x="528" y="96"/>
                </a:lnTo>
                <a:lnTo>
                  <a:pt x="522" y="112"/>
                </a:lnTo>
                <a:lnTo>
                  <a:pt x="515" y="129"/>
                </a:lnTo>
                <a:lnTo>
                  <a:pt x="508" y="145"/>
                </a:lnTo>
                <a:lnTo>
                  <a:pt x="506" y="160"/>
                </a:lnTo>
                <a:lnTo>
                  <a:pt x="510" y="174"/>
                </a:lnTo>
                <a:lnTo>
                  <a:pt x="519" y="184"/>
                </a:lnTo>
                <a:lnTo>
                  <a:pt x="533" y="189"/>
                </a:lnTo>
                <a:lnTo>
                  <a:pt x="553" y="193"/>
                </a:lnTo>
                <a:lnTo>
                  <a:pt x="570" y="195"/>
                </a:lnTo>
                <a:lnTo>
                  <a:pt x="589" y="192"/>
                </a:lnTo>
                <a:lnTo>
                  <a:pt x="607" y="185"/>
                </a:lnTo>
                <a:lnTo>
                  <a:pt x="621" y="176"/>
                </a:lnTo>
                <a:lnTo>
                  <a:pt x="783" y="36"/>
                </a:lnTo>
                <a:lnTo>
                  <a:pt x="797" y="24"/>
                </a:lnTo>
                <a:lnTo>
                  <a:pt x="814" y="12"/>
                </a:lnTo>
                <a:lnTo>
                  <a:pt x="833" y="4"/>
                </a:lnTo>
                <a:lnTo>
                  <a:pt x="850" y="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61"/>
          <p:cNvSpPr>
            <a:spLocks/>
          </p:cNvSpPr>
          <p:nvPr/>
        </p:nvSpPr>
        <p:spPr bwMode="auto">
          <a:xfrm>
            <a:off x="4923703" y="4421188"/>
            <a:ext cx="1577975" cy="1497013"/>
          </a:xfrm>
          <a:custGeom>
            <a:avLst/>
            <a:gdLst>
              <a:gd name="T0" fmla="*/ 352 w 994"/>
              <a:gd name="T1" fmla="*/ 14 h 943"/>
              <a:gd name="T2" fmla="*/ 347 w 994"/>
              <a:gd name="T3" fmla="*/ 57 h 943"/>
              <a:gd name="T4" fmla="*/ 326 w 994"/>
              <a:gd name="T5" fmla="*/ 112 h 943"/>
              <a:gd name="T6" fmla="*/ 411 w 994"/>
              <a:gd name="T7" fmla="*/ 136 h 943"/>
              <a:gd name="T8" fmla="*/ 474 w 994"/>
              <a:gd name="T9" fmla="*/ 96 h 943"/>
              <a:gd name="T10" fmla="*/ 541 w 994"/>
              <a:gd name="T11" fmla="*/ 48 h 943"/>
              <a:gd name="T12" fmla="*/ 579 w 994"/>
              <a:gd name="T13" fmla="*/ 63 h 943"/>
              <a:gd name="T14" fmla="*/ 580 w 994"/>
              <a:gd name="T15" fmla="*/ 119 h 943"/>
              <a:gd name="T16" fmla="*/ 563 w 994"/>
              <a:gd name="T17" fmla="*/ 180 h 943"/>
              <a:gd name="T18" fmla="*/ 612 w 994"/>
              <a:gd name="T19" fmla="*/ 209 h 943"/>
              <a:gd name="T20" fmla="*/ 687 w 994"/>
              <a:gd name="T21" fmla="*/ 191 h 943"/>
              <a:gd name="T22" fmla="*/ 908 w 994"/>
              <a:gd name="T23" fmla="*/ 11 h 943"/>
              <a:gd name="T24" fmla="*/ 961 w 994"/>
              <a:gd name="T25" fmla="*/ 6 h 943"/>
              <a:gd name="T26" fmla="*/ 992 w 994"/>
              <a:gd name="T27" fmla="*/ 42 h 943"/>
              <a:gd name="T28" fmla="*/ 981 w 994"/>
              <a:gd name="T29" fmla="*/ 94 h 943"/>
              <a:gd name="T30" fmla="*/ 773 w 994"/>
              <a:gd name="T31" fmla="*/ 289 h 943"/>
              <a:gd name="T32" fmla="*/ 744 w 994"/>
              <a:gd name="T33" fmla="*/ 361 h 943"/>
              <a:gd name="T34" fmla="*/ 776 w 994"/>
              <a:gd name="T35" fmla="*/ 417 h 943"/>
              <a:gd name="T36" fmla="*/ 848 w 994"/>
              <a:gd name="T37" fmla="*/ 401 h 943"/>
              <a:gd name="T38" fmla="*/ 891 w 994"/>
              <a:gd name="T39" fmla="*/ 424 h 943"/>
              <a:gd name="T40" fmla="*/ 886 w 994"/>
              <a:gd name="T41" fmla="*/ 470 h 943"/>
              <a:gd name="T42" fmla="*/ 822 w 994"/>
              <a:gd name="T43" fmla="*/ 522 h 943"/>
              <a:gd name="T44" fmla="*/ 788 w 994"/>
              <a:gd name="T45" fmla="*/ 587 h 943"/>
              <a:gd name="T46" fmla="*/ 814 w 994"/>
              <a:gd name="T47" fmla="*/ 661 h 943"/>
              <a:gd name="T48" fmla="*/ 874 w 994"/>
              <a:gd name="T49" fmla="*/ 637 h 943"/>
              <a:gd name="T50" fmla="*/ 910 w 994"/>
              <a:gd name="T51" fmla="*/ 656 h 943"/>
              <a:gd name="T52" fmla="*/ 901 w 994"/>
              <a:gd name="T53" fmla="*/ 704 h 943"/>
              <a:gd name="T54" fmla="*/ 832 w 994"/>
              <a:gd name="T55" fmla="*/ 761 h 943"/>
              <a:gd name="T56" fmla="*/ 802 w 994"/>
              <a:gd name="T57" fmla="*/ 825 h 943"/>
              <a:gd name="T58" fmla="*/ 806 w 994"/>
              <a:gd name="T59" fmla="*/ 864 h 943"/>
              <a:gd name="T60" fmla="*/ 805 w 994"/>
              <a:gd name="T61" fmla="*/ 935 h 943"/>
              <a:gd name="T62" fmla="*/ 776 w 994"/>
              <a:gd name="T63" fmla="*/ 934 h 943"/>
              <a:gd name="T64" fmla="*/ 563 w 994"/>
              <a:gd name="T65" fmla="*/ 520 h 943"/>
              <a:gd name="T66" fmla="*/ 517 w 994"/>
              <a:gd name="T67" fmla="*/ 505 h 943"/>
              <a:gd name="T68" fmla="*/ 249 w 994"/>
              <a:gd name="T69" fmla="*/ 757 h 943"/>
              <a:gd name="T70" fmla="*/ 253 w 994"/>
              <a:gd name="T71" fmla="*/ 827 h 943"/>
              <a:gd name="T72" fmla="*/ 238 w 994"/>
              <a:gd name="T73" fmla="*/ 890 h 943"/>
              <a:gd name="T74" fmla="*/ 192 w 994"/>
              <a:gd name="T75" fmla="*/ 902 h 943"/>
              <a:gd name="T76" fmla="*/ 155 w 994"/>
              <a:gd name="T77" fmla="*/ 850 h 943"/>
              <a:gd name="T78" fmla="*/ 125 w 994"/>
              <a:gd name="T79" fmla="*/ 768 h 943"/>
              <a:gd name="T80" fmla="*/ 47 w 994"/>
              <a:gd name="T81" fmla="*/ 726 h 943"/>
              <a:gd name="T82" fmla="*/ 1 w 994"/>
              <a:gd name="T83" fmla="*/ 683 h 943"/>
              <a:gd name="T84" fmla="*/ 18 w 994"/>
              <a:gd name="T85" fmla="*/ 640 h 943"/>
              <a:gd name="T86" fmla="*/ 83 w 994"/>
              <a:gd name="T87" fmla="*/ 632 h 943"/>
              <a:gd name="T88" fmla="*/ 154 w 994"/>
              <a:gd name="T89" fmla="*/ 646 h 943"/>
              <a:gd name="T90" fmla="*/ 440 w 994"/>
              <a:gd name="T91" fmla="*/ 414 h 943"/>
              <a:gd name="T92" fmla="*/ 429 w 994"/>
              <a:gd name="T93" fmla="*/ 367 h 943"/>
              <a:gd name="T94" fmla="*/ 47 w 994"/>
              <a:gd name="T95" fmla="*/ 100 h 943"/>
              <a:gd name="T96" fmla="*/ 50 w 994"/>
              <a:gd name="T97" fmla="*/ 71 h 943"/>
              <a:gd name="T98" fmla="*/ 121 w 994"/>
              <a:gd name="T99" fmla="*/ 81 h 943"/>
              <a:gd name="T100" fmla="*/ 159 w 994"/>
              <a:gd name="T101" fmla="*/ 90 h 943"/>
              <a:gd name="T102" fmla="*/ 228 w 994"/>
              <a:gd name="T103" fmla="*/ 69 h 943"/>
              <a:gd name="T104" fmla="*/ 293 w 994"/>
              <a:gd name="T105" fmla="*/ 8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94" h="943">
                <a:moveTo>
                  <a:pt x="315" y="0"/>
                </a:moveTo>
                <a:lnTo>
                  <a:pt x="328" y="2"/>
                </a:lnTo>
                <a:lnTo>
                  <a:pt x="341" y="6"/>
                </a:lnTo>
                <a:lnTo>
                  <a:pt x="352" y="14"/>
                </a:lnTo>
                <a:lnTo>
                  <a:pt x="360" y="23"/>
                </a:lnTo>
                <a:lnTo>
                  <a:pt x="360" y="32"/>
                </a:lnTo>
                <a:lnTo>
                  <a:pt x="356" y="44"/>
                </a:lnTo>
                <a:lnTo>
                  <a:pt x="347" y="57"/>
                </a:lnTo>
                <a:lnTo>
                  <a:pt x="337" y="73"/>
                </a:lnTo>
                <a:lnTo>
                  <a:pt x="328" y="86"/>
                </a:lnTo>
                <a:lnTo>
                  <a:pt x="323" y="99"/>
                </a:lnTo>
                <a:lnTo>
                  <a:pt x="326" y="112"/>
                </a:lnTo>
                <a:lnTo>
                  <a:pt x="335" y="121"/>
                </a:lnTo>
                <a:lnTo>
                  <a:pt x="351" y="127"/>
                </a:lnTo>
                <a:lnTo>
                  <a:pt x="393" y="136"/>
                </a:lnTo>
                <a:lnTo>
                  <a:pt x="411" y="136"/>
                </a:lnTo>
                <a:lnTo>
                  <a:pt x="431" y="132"/>
                </a:lnTo>
                <a:lnTo>
                  <a:pt x="449" y="123"/>
                </a:lnTo>
                <a:lnTo>
                  <a:pt x="463" y="109"/>
                </a:lnTo>
                <a:lnTo>
                  <a:pt x="474" y="96"/>
                </a:lnTo>
                <a:lnTo>
                  <a:pt x="487" y="82"/>
                </a:lnTo>
                <a:lnTo>
                  <a:pt x="504" y="67"/>
                </a:lnTo>
                <a:lnTo>
                  <a:pt x="523" y="54"/>
                </a:lnTo>
                <a:lnTo>
                  <a:pt x="541" y="48"/>
                </a:lnTo>
                <a:lnTo>
                  <a:pt x="541" y="48"/>
                </a:lnTo>
                <a:lnTo>
                  <a:pt x="555" y="48"/>
                </a:lnTo>
                <a:lnTo>
                  <a:pt x="568" y="54"/>
                </a:lnTo>
                <a:lnTo>
                  <a:pt x="579" y="63"/>
                </a:lnTo>
                <a:lnTo>
                  <a:pt x="587" y="75"/>
                </a:lnTo>
                <a:lnTo>
                  <a:pt x="589" y="86"/>
                </a:lnTo>
                <a:lnTo>
                  <a:pt x="586" y="100"/>
                </a:lnTo>
                <a:lnTo>
                  <a:pt x="580" y="119"/>
                </a:lnTo>
                <a:lnTo>
                  <a:pt x="571" y="137"/>
                </a:lnTo>
                <a:lnTo>
                  <a:pt x="565" y="154"/>
                </a:lnTo>
                <a:lnTo>
                  <a:pt x="562" y="167"/>
                </a:lnTo>
                <a:lnTo>
                  <a:pt x="563" y="180"/>
                </a:lnTo>
                <a:lnTo>
                  <a:pt x="568" y="191"/>
                </a:lnTo>
                <a:lnTo>
                  <a:pt x="578" y="199"/>
                </a:lnTo>
                <a:lnTo>
                  <a:pt x="591" y="204"/>
                </a:lnTo>
                <a:lnTo>
                  <a:pt x="612" y="209"/>
                </a:lnTo>
                <a:lnTo>
                  <a:pt x="631" y="211"/>
                </a:lnTo>
                <a:lnTo>
                  <a:pt x="651" y="208"/>
                </a:lnTo>
                <a:lnTo>
                  <a:pt x="671" y="200"/>
                </a:lnTo>
                <a:lnTo>
                  <a:pt x="687" y="191"/>
                </a:lnTo>
                <a:lnTo>
                  <a:pt x="865" y="40"/>
                </a:lnTo>
                <a:lnTo>
                  <a:pt x="878" y="29"/>
                </a:lnTo>
                <a:lnTo>
                  <a:pt x="893" y="20"/>
                </a:lnTo>
                <a:lnTo>
                  <a:pt x="908" y="11"/>
                </a:lnTo>
                <a:lnTo>
                  <a:pt x="924" y="4"/>
                </a:lnTo>
                <a:lnTo>
                  <a:pt x="940" y="2"/>
                </a:lnTo>
                <a:lnTo>
                  <a:pt x="949" y="3"/>
                </a:lnTo>
                <a:lnTo>
                  <a:pt x="961" y="6"/>
                </a:lnTo>
                <a:lnTo>
                  <a:pt x="971" y="12"/>
                </a:lnTo>
                <a:lnTo>
                  <a:pt x="979" y="21"/>
                </a:lnTo>
                <a:lnTo>
                  <a:pt x="987" y="32"/>
                </a:lnTo>
                <a:lnTo>
                  <a:pt x="992" y="42"/>
                </a:lnTo>
                <a:lnTo>
                  <a:pt x="994" y="54"/>
                </a:lnTo>
                <a:lnTo>
                  <a:pt x="994" y="63"/>
                </a:lnTo>
                <a:lnTo>
                  <a:pt x="989" y="78"/>
                </a:lnTo>
                <a:lnTo>
                  <a:pt x="981" y="94"/>
                </a:lnTo>
                <a:lnTo>
                  <a:pt x="970" y="108"/>
                </a:lnTo>
                <a:lnTo>
                  <a:pt x="958" y="121"/>
                </a:lnTo>
                <a:lnTo>
                  <a:pt x="947" y="133"/>
                </a:lnTo>
                <a:lnTo>
                  <a:pt x="773" y="289"/>
                </a:lnTo>
                <a:lnTo>
                  <a:pt x="761" y="304"/>
                </a:lnTo>
                <a:lnTo>
                  <a:pt x="751" y="322"/>
                </a:lnTo>
                <a:lnTo>
                  <a:pt x="746" y="342"/>
                </a:lnTo>
                <a:lnTo>
                  <a:pt x="744" y="361"/>
                </a:lnTo>
                <a:lnTo>
                  <a:pt x="747" y="382"/>
                </a:lnTo>
                <a:lnTo>
                  <a:pt x="752" y="398"/>
                </a:lnTo>
                <a:lnTo>
                  <a:pt x="761" y="410"/>
                </a:lnTo>
                <a:lnTo>
                  <a:pt x="776" y="417"/>
                </a:lnTo>
                <a:lnTo>
                  <a:pt x="792" y="415"/>
                </a:lnTo>
                <a:lnTo>
                  <a:pt x="810" y="410"/>
                </a:lnTo>
                <a:lnTo>
                  <a:pt x="830" y="405"/>
                </a:lnTo>
                <a:lnTo>
                  <a:pt x="848" y="401"/>
                </a:lnTo>
                <a:lnTo>
                  <a:pt x="864" y="400"/>
                </a:lnTo>
                <a:lnTo>
                  <a:pt x="874" y="403"/>
                </a:lnTo>
                <a:lnTo>
                  <a:pt x="884" y="413"/>
                </a:lnTo>
                <a:lnTo>
                  <a:pt x="891" y="424"/>
                </a:lnTo>
                <a:lnTo>
                  <a:pt x="897" y="439"/>
                </a:lnTo>
                <a:lnTo>
                  <a:pt x="895" y="452"/>
                </a:lnTo>
                <a:lnTo>
                  <a:pt x="895" y="453"/>
                </a:lnTo>
                <a:lnTo>
                  <a:pt x="886" y="470"/>
                </a:lnTo>
                <a:lnTo>
                  <a:pt x="870" y="486"/>
                </a:lnTo>
                <a:lnTo>
                  <a:pt x="853" y="502"/>
                </a:lnTo>
                <a:lnTo>
                  <a:pt x="836" y="512"/>
                </a:lnTo>
                <a:lnTo>
                  <a:pt x="822" y="522"/>
                </a:lnTo>
                <a:lnTo>
                  <a:pt x="809" y="535"/>
                </a:lnTo>
                <a:lnTo>
                  <a:pt x="797" y="550"/>
                </a:lnTo>
                <a:lnTo>
                  <a:pt x="790" y="569"/>
                </a:lnTo>
                <a:lnTo>
                  <a:pt x="788" y="587"/>
                </a:lnTo>
                <a:lnTo>
                  <a:pt x="790" y="631"/>
                </a:lnTo>
                <a:lnTo>
                  <a:pt x="794" y="646"/>
                </a:lnTo>
                <a:lnTo>
                  <a:pt x="802" y="657"/>
                </a:lnTo>
                <a:lnTo>
                  <a:pt x="814" y="661"/>
                </a:lnTo>
                <a:lnTo>
                  <a:pt x="828" y="658"/>
                </a:lnTo>
                <a:lnTo>
                  <a:pt x="843" y="652"/>
                </a:lnTo>
                <a:lnTo>
                  <a:pt x="859" y="644"/>
                </a:lnTo>
                <a:lnTo>
                  <a:pt x="874" y="637"/>
                </a:lnTo>
                <a:lnTo>
                  <a:pt x="886" y="635"/>
                </a:lnTo>
                <a:lnTo>
                  <a:pt x="895" y="636"/>
                </a:lnTo>
                <a:lnTo>
                  <a:pt x="903" y="644"/>
                </a:lnTo>
                <a:lnTo>
                  <a:pt x="910" y="656"/>
                </a:lnTo>
                <a:lnTo>
                  <a:pt x="912" y="670"/>
                </a:lnTo>
                <a:lnTo>
                  <a:pt x="911" y="683"/>
                </a:lnTo>
                <a:lnTo>
                  <a:pt x="906" y="695"/>
                </a:lnTo>
                <a:lnTo>
                  <a:pt x="901" y="704"/>
                </a:lnTo>
                <a:lnTo>
                  <a:pt x="894" y="711"/>
                </a:lnTo>
                <a:lnTo>
                  <a:pt x="890" y="715"/>
                </a:lnTo>
                <a:lnTo>
                  <a:pt x="889" y="716"/>
                </a:lnTo>
                <a:lnTo>
                  <a:pt x="832" y="761"/>
                </a:lnTo>
                <a:lnTo>
                  <a:pt x="819" y="774"/>
                </a:lnTo>
                <a:lnTo>
                  <a:pt x="810" y="791"/>
                </a:lnTo>
                <a:lnTo>
                  <a:pt x="803" y="808"/>
                </a:lnTo>
                <a:lnTo>
                  <a:pt x="802" y="825"/>
                </a:lnTo>
                <a:lnTo>
                  <a:pt x="803" y="841"/>
                </a:lnTo>
                <a:lnTo>
                  <a:pt x="805" y="852"/>
                </a:lnTo>
                <a:lnTo>
                  <a:pt x="806" y="862"/>
                </a:lnTo>
                <a:lnTo>
                  <a:pt x="806" y="864"/>
                </a:lnTo>
                <a:lnTo>
                  <a:pt x="809" y="889"/>
                </a:lnTo>
                <a:lnTo>
                  <a:pt x="809" y="909"/>
                </a:lnTo>
                <a:lnTo>
                  <a:pt x="807" y="925"/>
                </a:lnTo>
                <a:lnTo>
                  <a:pt x="805" y="935"/>
                </a:lnTo>
                <a:lnTo>
                  <a:pt x="801" y="942"/>
                </a:lnTo>
                <a:lnTo>
                  <a:pt x="793" y="943"/>
                </a:lnTo>
                <a:lnTo>
                  <a:pt x="785" y="940"/>
                </a:lnTo>
                <a:lnTo>
                  <a:pt x="776" y="934"/>
                </a:lnTo>
                <a:lnTo>
                  <a:pt x="767" y="926"/>
                </a:lnTo>
                <a:lnTo>
                  <a:pt x="760" y="917"/>
                </a:lnTo>
                <a:lnTo>
                  <a:pt x="755" y="906"/>
                </a:lnTo>
                <a:lnTo>
                  <a:pt x="563" y="520"/>
                </a:lnTo>
                <a:lnTo>
                  <a:pt x="554" y="506"/>
                </a:lnTo>
                <a:lnTo>
                  <a:pt x="542" y="498"/>
                </a:lnTo>
                <a:lnTo>
                  <a:pt x="530" y="498"/>
                </a:lnTo>
                <a:lnTo>
                  <a:pt x="517" y="505"/>
                </a:lnTo>
                <a:lnTo>
                  <a:pt x="274" y="716"/>
                </a:lnTo>
                <a:lnTo>
                  <a:pt x="264" y="726"/>
                </a:lnTo>
                <a:lnTo>
                  <a:pt x="256" y="741"/>
                </a:lnTo>
                <a:lnTo>
                  <a:pt x="249" y="757"/>
                </a:lnTo>
                <a:lnTo>
                  <a:pt x="247" y="772"/>
                </a:lnTo>
                <a:lnTo>
                  <a:pt x="248" y="788"/>
                </a:lnTo>
                <a:lnTo>
                  <a:pt x="251" y="809"/>
                </a:lnTo>
                <a:lnTo>
                  <a:pt x="253" y="827"/>
                </a:lnTo>
                <a:lnTo>
                  <a:pt x="255" y="847"/>
                </a:lnTo>
                <a:lnTo>
                  <a:pt x="252" y="864"/>
                </a:lnTo>
                <a:lnTo>
                  <a:pt x="249" y="876"/>
                </a:lnTo>
                <a:lnTo>
                  <a:pt x="238" y="890"/>
                </a:lnTo>
                <a:lnTo>
                  <a:pt x="226" y="900"/>
                </a:lnTo>
                <a:lnTo>
                  <a:pt x="214" y="904"/>
                </a:lnTo>
                <a:lnTo>
                  <a:pt x="201" y="905"/>
                </a:lnTo>
                <a:lnTo>
                  <a:pt x="192" y="902"/>
                </a:lnTo>
                <a:lnTo>
                  <a:pt x="181" y="896"/>
                </a:lnTo>
                <a:lnTo>
                  <a:pt x="171" y="885"/>
                </a:lnTo>
                <a:lnTo>
                  <a:pt x="162" y="869"/>
                </a:lnTo>
                <a:lnTo>
                  <a:pt x="155" y="850"/>
                </a:lnTo>
                <a:lnTo>
                  <a:pt x="150" y="831"/>
                </a:lnTo>
                <a:lnTo>
                  <a:pt x="144" y="812"/>
                </a:lnTo>
                <a:lnTo>
                  <a:pt x="137" y="791"/>
                </a:lnTo>
                <a:lnTo>
                  <a:pt x="125" y="768"/>
                </a:lnTo>
                <a:lnTo>
                  <a:pt x="105" y="754"/>
                </a:lnTo>
                <a:lnTo>
                  <a:pt x="84" y="743"/>
                </a:lnTo>
                <a:lnTo>
                  <a:pt x="66" y="734"/>
                </a:lnTo>
                <a:lnTo>
                  <a:pt x="47" y="726"/>
                </a:lnTo>
                <a:lnTo>
                  <a:pt x="29" y="717"/>
                </a:lnTo>
                <a:lnTo>
                  <a:pt x="14" y="707"/>
                </a:lnTo>
                <a:lnTo>
                  <a:pt x="5" y="695"/>
                </a:lnTo>
                <a:lnTo>
                  <a:pt x="1" y="683"/>
                </a:lnTo>
                <a:lnTo>
                  <a:pt x="0" y="674"/>
                </a:lnTo>
                <a:lnTo>
                  <a:pt x="3" y="662"/>
                </a:lnTo>
                <a:lnTo>
                  <a:pt x="8" y="650"/>
                </a:lnTo>
                <a:lnTo>
                  <a:pt x="18" y="640"/>
                </a:lnTo>
                <a:lnTo>
                  <a:pt x="34" y="631"/>
                </a:lnTo>
                <a:lnTo>
                  <a:pt x="47" y="628"/>
                </a:lnTo>
                <a:lnTo>
                  <a:pt x="64" y="629"/>
                </a:lnTo>
                <a:lnTo>
                  <a:pt x="83" y="632"/>
                </a:lnTo>
                <a:lnTo>
                  <a:pt x="101" y="638"/>
                </a:lnTo>
                <a:lnTo>
                  <a:pt x="122" y="644"/>
                </a:lnTo>
                <a:lnTo>
                  <a:pt x="137" y="646"/>
                </a:lnTo>
                <a:lnTo>
                  <a:pt x="154" y="646"/>
                </a:lnTo>
                <a:lnTo>
                  <a:pt x="169" y="642"/>
                </a:lnTo>
                <a:lnTo>
                  <a:pt x="185" y="636"/>
                </a:lnTo>
                <a:lnTo>
                  <a:pt x="197" y="627"/>
                </a:lnTo>
                <a:lnTo>
                  <a:pt x="440" y="414"/>
                </a:lnTo>
                <a:lnTo>
                  <a:pt x="448" y="403"/>
                </a:lnTo>
                <a:lnTo>
                  <a:pt x="448" y="390"/>
                </a:lnTo>
                <a:lnTo>
                  <a:pt x="442" y="379"/>
                </a:lnTo>
                <a:lnTo>
                  <a:pt x="429" y="367"/>
                </a:lnTo>
                <a:lnTo>
                  <a:pt x="72" y="125"/>
                </a:lnTo>
                <a:lnTo>
                  <a:pt x="63" y="119"/>
                </a:lnTo>
                <a:lnTo>
                  <a:pt x="55" y="111"/>
                </a:lnTo>
                <a:lnTo>
                  <a:pt x="47" y="100"/>
                </a:lnTo>
                <a:lnTo>
                  <a:pt x="43" y="91"/>
                </a:lnTo>
                <a:lnTo>
                  <a:pt x="41" y="82"/>
                </a:lnTo>
                <a:lnTo>
                  <a:pt x="43" y="75"/>
                </a:lnTo>
                <a:lnTo>
                  <a:pt x="50" y="71"/>
                </a:lnTo>
                <a:lnTo>
                  <a:pt x="62" y="70"/>
                </a:lnTo>
                <a:lnTo>
                  <a:pt x="77" y="71"/>
                </a:lnTo>
                <a:lnTo>
                  <a:pt x="97" y="74"/>
                </a:lnTo>
                <a:lnTo>
                  <a:pt x="121" y="81"/>
                </a:lnTo>
                <a:lnTo>
                  <a:pt x="125" y="81"/>
                </a:lnTo>
                <a:lnTo>
                  <a:pt x="133" y="83"/>
                </a:lnTo>
                <a:lnTo>
                  <a:pt x="144" y="86"/>
                </a:lnTo>
                <a:lnTo>
                  <a:pt x="159" y="90"/>
                </a:lnTo>
                <a:lnTo>
                  <a:pt x="176" y="90"/>
                </a:lnTo>
                <a:lnTo>
                  <a:pt x="196" y="87"/>
                </a:lnTo>
                <a:lnTo>
                  <a:pt x="213" y="79"/>
                </a:lnTo>
                <a:lnTo>
                  <a:pt x="228" y="69"/>
                </a:lnTo>
                <a:lnTo>
                  <a:pt x="280" y="19"/>
                </a:lnTo>
                <a:lnTo>
                  <a:pt x="281" y="18"/>
                </a:lnTo>
                <a:lnTo>
                  <a:pt x="286" y="14"/>
                </a:lnTo>
                <a:lnTo>
                  <a:pt x="293" y="8"/>
                </a:lnTo>
                <a:lnTo>
                  <a:pt x="303" y="4"/>
                </a:lnTo>
                <a:lnTo>
                  <a:pt x="315" y="0"/>
                </a:lnTo>
                <a:close/>
              </a:path>
            </a:pathLst>
          </a:custGeom>
          <a:solidFill>
            <a:schemeClr val="accent6"/>
          </a:solidFill>
          <a:ln w="254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664"/>
          <p:cNvSpPr>
            <a:spLocks/>
          </p:cNvSpPr>
          <p:nvPr/>
        </p:nvSpPr>
        <p:spPr bwMode="auto">
          <a:xfrm>
            <a:off x="3245715" y="3538538"/>
            <a:ext cx="1344613" cy="1289050"/>
          </a:xfrm>
          <a:custGeom>
            <a:avLst/>
            <a:gdLst>
              <a:gd name="T0" fmla="*/ 835 w 847"/>
              <a:gd name="T1" fmla="*/ 16 h 812"/>
              <a:gd name="T2" fmla="*/ 842 w 847"/>
              <a:gd name="T3" fmla="*/ 68 h 812"/>
              <a:gd name="T4" fmla="*/ 661 w 847"/>
              <a:gd name="T5" fmla="*/ 249 h 812"/>
              <a:gd name="T6" fmla="*/ 637 w 847"/>
              <a:gd name="T7" fmla="*/ 311 h 812"/>
              <a:gd name="T8" fmla="*/ 665 w 847"/>
              <a:gd name="T9" fmla="*/ 358 h 812"/>
              <a:gd name="T10" fmla="*/ 728 w 847"/>
              <a:gd name="T11" fmla="*/ 344 h 812"/>
              <a:gd name="T12" fmla="*/ 764 w 847"/>
              <a:gd name="T13" fmla="*/ 364 h 812"/>
              <a:gd name="T14" fmla="*/ 760 w 847"/>
              <a:gd name="T15" fmla="*/ 403 h 812"/>
              <a:gd name="T16" fmla="*/ 707 w 847"/>
              <a:gd name="T17" fmla="*/ 449 h 812"/>
              <a:gd name="T18" fmla="*/ 678 w 847"/>
              <a:gd name="T19" fmla="*/ 505 h 812"/>
              <a:gd name="T20" fmla="*/ 701 w 847"/>
              <a:gd name="T21" fmla="*/ 568 h 812"/>
              <a:gd name="T22" fmla="*/ 752 w 847"/>
              <a:gd name="T23" fmla="*/ 547 h 812"/>
              <a:gd name="T24" fmla="*/ 783 w 847"/>
              <a:gd name="T25" fmla="*/ 563 h 812"/>
              <a:gd name="T26" fmla="*/ 773 w 847"/>
              <a:gd name="T27" fmla="*/ 608 h 812"/>
              <a:gd name="T28" fmla="*/ 708 w 847"/>
              <a:gd name="T29" fmla="*/ 665 h 812"/>
              <a:gd name="T30" fmla="*/ 695 w 847"/>
              <a:gd name="T31" fmla="*/ 723 h 812"/>
              <a:gd name="T32" fmla="*/ 700 w 847"/>
              <a:gd name="T33" fmla="*/ 765 h 812"/>
              <a:gd name="T34" fmla="*/ 693 w 847"/>
              <a:gd name="T35" fmla="*/ 811 h 812"/>
              <a:gd name="T36" fmla="*/ 665 w 847"/>
              <a:gd name="T37" fmla="*/ 797 h 812"/>
              <a:gd name="T38" fmla="*/ 476 w 847"/>
              <a:gd name="T39" fmla="*/ 438 h 812"/>
              <a:gd name="T40" fmla="*/ 238 w 847"/>
              <a:gd name="T41" fmla="*/ 623 h 812"/>
              <a:gd name="T42" fmla="*/ 216 w 847"/>
              <a:gd name="T43" fmla="*/ 685 h 812"/>
              <a:gd name="T44" fmla="*/ 221 w 847"/>
              <a:gd name="T45" fmla="*/ 751 h 812"/>
              <a:gd name="T46" fmla="*/ 188 w 847"/>
              <a:gd name="T47" fmla="*/ 786 h 812"/>
              <a:gd name="T48" fmla="*/ 151 w 847"/>
              <a:gd name="T49" fmla="*/ 770 h 812"/>
              <a:gd name="T50" fmla="*/ 122 w 847"/>
              <a:gd name="T51" fmla="*/ 696 h 812"/>
              <a:gd name="T52" fmla="*/ 58 w 847"/>
              <a:gd name="T53" fmla="*/ 643 h 812"/>
              <a:gd name="T54" fmla="*/ 6 w 847"/>
              <a:gd name="T55" fmla="*/ 609 h 812"/>
              <a:gd name="T56" fmla="*/ 8 w 847"/>
              <a:gd name="T57" fmla="*/ 571 h 812"/>
              <a:gd name="T58" fmla="*/ 55 w 847"/>
              <a:gd name="T59" fmla="*/ 553 h 812"/>
              <a:gd name="T60" fmla="*/ 121 w 847"/>
              <a:gd name="T61" fmla="*/ 566 h 812"/>
              <a:gd name="T62" fmla="*/ 374 w 847"/>
              <a:gd name="T63" fmla="*/ 362 h 812"/>
              <a:gd name="T64" fmla="*/ 367 w 847"/>
              <a:gd name="T65" fmla="*/ 322 h 812"/>
              <a:gd name="T66" fmla="*/ 33 w 847"/>
              <a:gd name="T67" fmla="*/ 97 h 812"/>
              <a:gd name="T68" fmla="*/ 36 w 847"/>
              <a:gd name="T69" fmla="*/ 72 h 812"/>
              <a:gd name="T70" fmla="*/ 96 w 847"/>
              <a:gd name="T71" fmla="*/ 79 h 812"/>
              <a:gd name="T72" fmla="*/ 129 w 847"/>
              <a:gd name="T73" fmla="*/ 85 h 812"/>
              <a:gd name="T74" fmla="*/ 188 w 847"/>
              <a:gd name="T75" fmla="*/ 67 h 812"/>
              <a:gd name="T76" fmla="*/ 250 w 847"/>
              <a:gd name="T77" fmla="*/ 12 h 812"/>
              <a:gd name="T78" fmla="*/ 294 w 847"/>
              <a:gd name="T79" fmla="*/ 18 h 812"/>
              <a:gd name="T80" fmla="*/ 290 w 847"/>
              <a:gd name="T81" fmla="*/ 55 h 812"/>
              <a:gd name="T82" fmla="*/ 273 w 847"/>
              <a:gd name="T83" fmla="*/ 102 h 812"/>
              <a:gd name="T84" fmla="*/ 347 w 847"/>
              <a:gd name="T85" fmla="*/ 122 h 812"/>
              <a:gd name="T86" fmla="*/ 399 w 847"/>
              <a:gd name="T87" fmla="*/ 88 h 812"/>
              <a:gd name="T88" fmla="*/ 457 w 847"/>
              <a:gd name="T89" fmla="*/ 45 h 812"/>
              <a:gd name="T90" fmla="*/ 490 w 847"/>
              <a:gd name="T91" fmla="*/ 58 h 812"/>
              <a:gd name="T92" fmla="*/ 491 w 847"/>
              <a:gd name="T93" fmla="*/ 105 h 812"/>
              <a:gd name="T94" fmla="*/ 481 w 847"/>
              <a:gd name="T95" fmla="*/ 163 h 812"/>
              <a:gd name="T96" fmla="*/ 537 w 847"/>
              <a:gd name="T97" fmla="*/ 182 h 812"/>
              <a:gd name="T98" fmla="*/ 737 w 847"/>
              <a:gd name="T99" fmla="*/ 33 h 812"/>
              <a:gd name="T100" fmla="*/ 800 w 847"/>
              <a:gd name="T101" fmla="*/ 0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47" h="812">
                <a:moveTo>
                  <a:pt x="800" y="0"/>
                </a:moveTo>
                <a:lnTo>
                  <a:pt x="808" y="0"/>
                </a:lnTo>
                <a:lnTo>
                  <a:pt x="822" y="5"/>
                </a:lnTo>
                <a:lnTo>
                  <a:pt x="835" y="16"/>
                </a:lnTo>
                <a:lnTo>
                  <a:pt x="844" y="29"/>
                </a:lnTo>
                <a:lnTo>
                  <a:pt x="847" y="43"/>
                </a:lnTo>
                <a:lnTo>
                  <a:pt x="847" y="51"/>
                </a:lnTo>
                <a:lnTo>
                  <a:pt x="842" y="68"/>
                </a:lnTo>
                <a:lnTo>
                  <a:pt x="831" y="84"/>
                </a:lnTo>
                <a:lnTo>
                  <a:pt x="819" y="100"/>
                </a:lnTo>
                <a:lnTo>
                  <a:pt x="808" y="111"/>
                </a:lnTo>
                <a:lnTo>
                  <a:pt x="661" y="249"/>
                </a:lnTo>
                <a:lnTo>
                  <a:pt x="650" y="261"/>
                </a:lnTo>
                <a:lnTo>
                  <a:pt x="642" y="277"/>
                </a:lnTo>
                <a:lnTo>
                  <a:pt x="638" y="295"/>
                </a:lnTo>
                <a:lnTo>
                  <a:pt x="637" y="311"/>
                </a:lnTo>
                <a:lnTo>
                  <a:pt x="640" y="329"/>
                </a:lnTo>
                <a:lnTo>
                  <a:pt x="644" y="344"/>
                </a:lnTo>
                <a:lnTo>
                  <a:pt x="653" y="353"/>
                </a:lnTo>
                <a:lnTo>
                  <a:pt x="665" y="358"/>
                </a:lnTo>
                <a:lnTo>
                  <a:pt x="679" y="357"/>
                </a:lnTo>
                <a:lnTo>
                  <a:pt x="695" y="353"/>
                </a:lnTo>
                <a:lnTo>
                  <a:pt x="712" y="348"/>
                </a:lnTo>
                <a:lnTo>
                  <a:pt x="728" y="344"/>
                </a:lnTo>
                <a:lnTo>
                  <a:pt x="739" y="343"/>
                </a:lnTo>
                <a:lnTo>
                  <a:pt x="749" y="346"/>
                </a:lnTo>
                <a:lnTo>
                  <a:pt x="758" y="353"/>
                </a:lnTo>
                <a:lnTo>
                  <a:pt x="764" y="364"/>
                </a:lnTo>
                <a:lnTo>
                  <a:pt x="768" y="375"/>
                </a:lnTo>
                <a:lnTo>
                  <a:pt x="768" y="388"/>
                </a:lnTo>
                <a:lnTo>
                  <a:pt x="768" y="388"/>
                </a:lnTo>
                <a:lnTo>
                  <a:pt x="760" y="403"/>
                </a:lnTo>
                <a:lnTo>
                  <a:pt x="747" y="417"/>
                </a:lnTo>
                <a:lnTo>
                  <a:pt x="733" y="430"/>
                </a:lnTo>
                <a:lnTo>
                  <a:pt x="718" y="441"/>
                </a:lnTo>
                <a:lnTo>
                  <a:pt x="707" y="449"/>
                </a:lnTo>
                <a:lnTo>
                  <a:pt x="695" y="459"/>
                </a:lnTo>
                <a:lnTo>
                  <a:pt x="686" y="474"/>
                </a:lnTo>
                <a:lnTo>
                  <a:pt x="679" y="490"/>
                </a:lnTo>
                <a:lnTo>
                  <a:pt x="678" y="505"/>
                </a:lnTo>
                <a:lnTo>
                  <a:pt x="680" y="543"/>
                </a:lnTo>
                <a:lnTo>
                  <a:pt x="684" y="556"/>
                </a:lnTo>
                <a:lnTo>
                  <a:pt x="691" y="566"/>
                </a:lnTo>
                <a:lnTo>
                  <a:pt x="701" y="568"/>
                </a:lnTo>
                <a:lnTo>
                  <a:pt x="713" y="566"/>
                </a:lnTo>
                <a:lnTo>
                  <a:pt x="726" y="559"/>
                </a:lnTo>
                <a:lnTo>
                  <a:pt x="739" y="553"/>
                </a:lnTo>
                <a:lnTo>
                  <a:pt x="752" y="547"/>
                </a:lnTo>
                <a:lnTo>
                  <a:pt x="763" y="545"/>
                </a:lnTo>
                <a:lnTo>
                  <a:pt x="771" y="546"/>
                </a:lnTo>
                <a:lnTo>
                  <a:pt x="777" y="553"/>
                </a:lnTo>
                <a:lnTo>
                  <a:pt x="783" y="563"/>
                </a:lnTo>
                <a:lnTo>
                  <a:pt x="785" y="575"/>
                </a:lnTo>
                <a:lnTo>
                  <a:pt x="785" y="585"/>
                </a:lnTo>
                <a:lnTo>
                  <a:pt x="780" y="598"/>
                </a:lnTo>
                <a:lnTo>
                  <a:pt x="773" y="608"/>
                </a:lnTo>
                <a:lnTo>
                  <a:pt x="768" y="613"/>
                </a:lnTo>
                <a:lnTo>
                  <a:pt x="766" y="614"/>
                </a:lnTo>
                <a:lnTo>
                  <a:pt x="718" y="654"/>
                </a:lnTo>
                <a:lnTo>
                  <a:pt x="708" y="665"/>
                </a:lnTo>
                <a:lnTo>
                  <a:pt x="699" y="680"/>
                </a:lnTo>
                <a:lnTo>
                  <a:pt x="695" y="696"/>
                </a:lnTo>
                <a:lnTo>
                  <a:pt x="693" y="710"/>
                </a:lnTo>
                <a:lnTo>
                  <a:pt x="695" y="723"/>
                </a:lnTo>
                <a:lnTo>
                  <a:pt x="696" y="734"/>
                </a:lnTo>
                <a:lnTo>
                  <a:pt x="697" y="740"/>
                </a:lnTo>
                <a:lnTo>
                  <a:pt x="697" y="743"/>
                </a:lnTo>
                <a:lnTo>
                  <a:pt x="700" y="765"/>
                </a:lnTo>
                <a:lnTo>
                  <a:pt x="700" y="782"/>
                </a:lnTo>
                <a:lnTo>
                  <a:pt x="700" y="795"/>
                </a:lnTo>
                <a:lnTo>
                  <a:pt x="697" y="805"/>
                </a:lnTo>
                <a:lnTo>
                  <a:pt x="693" y="811"/>
                </a:lnTo>
                <a:lnTo>
                  <a:pt x="688" y="812"/>
                </a:lnTo>
                <a:lnTo>
                  <a:pt x="680" y="810"/>
                </a:lnTo>
                <a:lnTo>
                  <a:pt x="672" y="805"/>
                </a:lnTo>
                <a:lnTo>
                  <a:pt x="665" y="797"/>
                </a:lnTo>
                <a:lnTo>
                  <a:pt x="658" y="789"/>
                </a:lnTo>
                <a:lnTo>
                  <a:pt x="653" y="781"/>
                </a:lnTo>
                <a:lnTo>
                  <a:pt x="483" y="450"/>
                </a:lnTo>
                <a:lnTo>
                  <a:pt x="476" y="438"/>
                </a:lnTo>
                <a:lnTo>
                  <a:pt x="465" y="433"/>
                </a:lnTo>
                <a:lnTo>
                  <a:pt x="454" y="432"/>
                </a:lnTo>
                <a:lnTo>
                  <a:pt x="444" y="438"/>
                </a:lnTo>
                <a:lnTo>
                  <a:pt x="238" y="623"/>
                </a:lnTo>
                <a:lnTo>
                  <a:pt x="227" y="635"/>
                </a:lnTo>
                <a:lnTo>
                  <a:pt x="218" y="652"/>
                </a:lnTo>
                <a:lnTo>
                  <a:pt x="214" y="669"/>
                </a:lnTo>
                <a:lnTo>
                  <a:pt x="216" y="685"/>
                </a:lnTo>
                <a:lnTo>
                  <a:pt x="218" y="705"/>
                </a:lnTo>
                <a:lnTo>
                  <a:pt x="221" y="721"/>
                </a:lnTo>
                <a:lnTo>
                  <a:pt x="222" y="736"/>
                </a:lnTo>
                <a:lnTo>
                  <a:pt x="221" y="751"/>
                </a:lnTo>
                <a:lnTo>
                  <a:pt x="218" y="763"/>
                </a:lnTo>
                <a:lnTo>
                  <a:pt x="209" y="774"/>
                </a:lnTo>
                <a:lnTo>
                  <a:pt x="199" y="782"/>
                </a:lnTo>
                <a:lnTo>
                  <a:pt x="188" y="786"/>
                </a:lnTo>
                <a:lnTo>
                  <a:pt x="178" y="788"/>
                </a:lnTo>
                <a:lnTo>
                  <a:pt x="170" y="785"/>
                </a:lnTo>
                <a:lnTo>
                  <a:pt x="160" y="780"/>
                </a:lnTo>
                <a:lnTo>
                  <a:pt x="151" y="770"/>
                </a:lnTo>
                <a:lnTo>
                  <a:pt x="143" y="757"/>
                </a:lnTo>
                <a:lnTo>
                  <a:pt x="137" y="740"/>
                </a:lnTo>
                <a:lnTo>
                  <a:pt x="130" y="719"/>
                </a:lnTo>
                <a:lnTo>
                  <a:pt x="122" y="696"/>
                </a:lnTo>
                <a:lnTo>
                  <a:pt x="109" y="671"/>
                </a:lnTo>
                <a:lnTo>
                  <a:pt x="92" y="659"/>
                </a:lnTo>
                <a:lnTo>
                  <a:pt x="74" y="650"/>
                </a:lnTo>
                <a:lnTo>
                  <a:pt x="58" y="643"/>
                </a:lnTo>
                <a:lnTo>
                  <a:pt x="42" y="637"/>
                </a:lnTo>
                <a:lnTo>
                  <a:pt x="27" y="629"/>
                </a:lnTo>
                <a:lnTo>
                  <a:pt x="15" y="619"/>
                </a:lnTo>
                <a:lnTo>
                  <a:pt x="6" y="609"/>
                </a:lnTo>
                <a:lnTo>
                  <a:pt x="2" y="600"/>
                </a:lnTo>
                <a:lnTo>
                  <a:pt x="0" y="592"/>
                </a:lnTo>
                <a:lnTo>
                  <a:pt x="3" y="581"/>
                </a:lnTo>
                <a:lnTo>
                  <a:pt x="8" y="571"/>
                </a:lnTo>
                <a:lnTo>
                  <a:pt x="16" y="562"/>
                </a:lnTo>
                <a:lnTo>
                  <a:pt x="29" y="554"/>
                </a:lnTo>
                <a:lnTo>
                  <a:pt x="41" y="551"/>
                </a:lnTo>
                <a:lnTo>
                  <a:pt x="55" y="553"/>
                </a:lnTo>
                <a:lnTo>
                  <a:pt x="71" y="554"/>
                </a:lnTo>
                <a:lnTo>
                  <a:pt x="87" y="559"/>
                </a:lnTo>
                <a:lnTo>
                  <a:pt x="105" y="563"/>
                </a:lnTo>
                <a:lnTo>
                  <a:pt x="121" y="566"/>
                </a:lnTo>
                <a:lnTo>
                  <a:pt x="139" y="564"/>
                </a:lnTo>
                <a:lnTo>
                  <a:pt x="157" y="558"/>
                </a:lnTo>
                <a:lnTo>
                  <a:pt x="170" y="549"/>
                </a:lnTo>
                <a:lnTo>
                  <a:pt x="374" y="362"/>
                </a:lnTo>
                <a:lnTo>
                  <a:pt x="382" y="352"/>
                </a:lnTo>
                <a:lnTo>
                  <a:pt x="382" y="341"/>
                </a:lnTo>
                <a:lnTo>
                  <a:pt x="377" y="331"/>
                </a:lnTo>
                <a:lnTo>
                  <a:pt x="367" y="322"/>
                </a:lnTo>
                <a:lnTo>
                  <a:pt x="55" y="118"/>
                </a:lnTo>
                <a:lnTo>
                  <a:pt x="48" y="113"/>
                </a:lnTo>
                <a:lnTo>
                  <a:pt x="40" y="105"/>
                </a:lnTo>
                <a:lnTo>
                  <a:pt x="33" y="97"/>
                </a:lnTo>
                <a:lnTo>
                  <a:pt x="29" y="89"/>
                </a:lnTo>
                <a:lnTo>
                  <a:pt x="28" y="81"/>
                </a:lnTo>
                <a:lnTo>
                  <a:pt x="29" y="75"/>
                </a:lnTo>
                <a:lnTo>
                  <a:pt x="36" y="72"/>
                </a:lnTo>
                <a:lnTo>
                  <a:pt x="45" y="71"/>
                </a:lnTo>
                <a:lnTo>
                  <a:pt x="58" y="71"/>
                </a:lnTo>
                <a:lnTo>
                  <a:pt x="75" y="73"/>
                </a:lnTo>
                <a:lnTo>
                  <a:pt x="96" y="79"/>
                </a:lnTo>
                <a:lnTo>
                  <a:pt x="99" y="79"/>
                </a:lnTo>
                <a:lnTo>
                  <a:pt x="107" y="81"/>
                </a:lnTo>
                <a:lnTo>
                  <a:pt x="117" y="83"/>
                </a:lnTo>
                <a:lnTo>
                  <a:pt x="129" y="85"/>
                </a:lnTo>
                <a:lnTo>
                  <a:pt x="145" y="87"/>
                </a:lnTo>
                <a:lnTo>
                  <a:pt x="160" y="83"/>
                </a:lnTo>
                <a:lnTo>
                  <a:pt x="175" y="76"/>
                </a:lnTo>
                <a:lnTo>
                  <a:pt x="188" y="67"/>
                </a:lnTo>
                <a:lnTo>
                  <a:pt x="231" y="24"/>
                </a:lnTo>
                <a:lnTo>
                  <a:pt x="234" y="21"/>
                </a:lnTo>
                <a:lnTo>
                  <a:pt x="241" y="17"/>
                </a:lnTo>
                <a:lnTo>
                  <a:pt x="250" y="12"/>
                </a:lnTo>
                <a:lnTo>
                  <a:pt x="263" y="8"/>
                </a:lnTo>
                <a:lnTo>
                  <a:pt x="273" y="8"/>
                </a:lnTo>
                <a:lnTo>
                  <a:pt x="285" y="12"/>
                </a:lnTo>
                <a:lnTo>
                  <a:pt x="294" y="18"/>
                </a:lnTo>
                <a:lnTo>
                  <a:pt x="301" y="26"/>
                </a:lnTo>
                <a:lnTo>
                  <a:pt x="301" y="33"/>
                </a:lnTo>
                <a:lnTo>
                  <a:pt x="297" y="43"/>
                </a:lnTo>
                <a:lnTo>
                  <a:pt x="290" y="55"/>
                </a:lnTo>
                <a:lnTo>
                  <a:pt x="283" y="68"/>
                </a:lnTo>
                <a:lnTo>
                  <a:pt x="275" y="81"/>
                </a:lnTo>
                <a:lnTo>
                  <a:pt x="271" y="92"/>
                </a:lnTo>
                <a:lnTo>
                  <a:pt x="273" y="102"/>
                </a:lnTo>
                <a:lnTo>
                  <a:pt x="281" y="110"/>
                </a:lnTo>
                <a:lnTo>
                  <a:pt x="294" y="115"/>
                </a:lnTo>
                <a:lnTo>
                  <a:pt x="331" y="122"/>
                </a:lnTo>
                <a:lnTo>
                  <a:pt x="347" y="122"/>
                </a:lnTo>
                <a:lnTo>
                  <a:pt x="364" y="118"/>
                </a:lnTo>
                <a:lnTo>
                  <a:pt x="378" y="110"/>
                </a:lnTo>
                <a:lnTo>
                  <a:pt x="391" y="100"/>
                </a:lnTo>
                <a:lnTo>
                  <a:pt x="399" y="88"/>
                </a:lnTo>
                <a:lnTo>
                  <a:pt x="411" y="75"/>
                </a:lnTo>
                <a:lnTo>
                  <a:pt x="426" y="62"/>
                </a:lnTo>
                <a:lnTo>
                  <a:pt x="441" y="51"/>
                </a:lnTo>
                <a:lnTo>
                  <a:pt x="457" y="45"/>
                </a:lnTo>
                <a:lnTo>
                  <a:pt x="457" y="45"/>
                </a:lnTo>
                <a:lnTo>
                  <a:pt x="470" y="45"/>
                </a:lnTo>
                <a:lnTo>
                  <a:pt x="481" y="50"/>
                </a:lnTo>
                <a:lnTo>
                  <a:pt x="490" y="58"/>
                </a:lnTo>
                <a:lnTo>
                  <a:pt x="497" y="67"/>
                </a:lnTo>
                <a:lnTo>
                  <a:pt x="499" y="77"/>
                </a:lnTo>
                <a:lnTo>
                  <a:pt x="497" y="89"/>
                </a:lnTo>
                <a:lnTo>
                  <a:pt x="491" y="105"/>
                </a:lnTo>
                <a:lnTo>
                  <a:pt x="485" y="121"/>
                </a:lnTo>
                <a:lnTo>
                  <a:pt x="479" y="136"/>
                </a:lnTo>
                <a:lnTo>
                  <a:pt x="477" y="150"/>
                </a:lnTo>
                <a:lnTo>
                  <a:pt x="481" y="163"/>
                </a:lnTo>
                <a:lnTo>
                  <a:pt x="489" y="172"/>
                </a:lnTo>
                <a:lnTo>
                  <a:pt x="502" y="178"/>
                </a:lnTo>
                <a:lnTo>
                  <a:pt x="520" y="182"/>
                </a:lnTo>
                <a:lnTo>
                  <a:pt x="537" y="182"/>
                </a:lnTo>
                <a:lnTo>
                  <a:pt x="554" y="180"/>
                </a:lnTo>
                <a:lnTo>
                  <a:pt x="571" y="175"/>
                </a:lnTo>
                <a:lnTo>
                  <a:pt x="584" y="165"/>
                </a:lnTo>
                <a:lnTo>
                  <a:pt x="737" y="33"/>
                </a:lnTo>
                <a:lnTo>
                  <a:pt x="750" y="22"/>
                </a:lnTo>
                <a:lnTo>
                  <a:pt x="766" y="12"/>
                </a:lnTo>
                <a:lnTo>
                  <a:pt x="784" y="4"/>
                </a:lnTo>
                <a:lnTo>
                  <a:pt x="800" y="0"/>
                </a:lnTo>
                <a:close/>
              </a:path>
            </a:pathLst>
          </a:custGeom>
          <a:solidFill>
            <a:schemeClr val="accent5"/>
          </a:solidFill>
          <a:ln w="254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67"/>
          <p:cNvSpPr>
            <a:spLocks/>
          </p:cNvSpPr>
          <p:nvPr/>
        </p:nvSpPr>
        <p:spPr bwMode="auto">
          <a:xfrm>
            <a:off x="1440728" y="573088"/>
            <a:ext cx="1228725" cy="1193800"/>
          </a:xfrm>
          <a:custGeom>
            <a:avLst/>
            <a:gdLst>
              <a:gd name="T0" fmla="*/ 770 w 774"/>
              <a:gd name="T1" fmla="*/ 26 h 752"/>
              <a:gd name="T2" fmla="*/ 759 w 774"/>
              <a:gd name="T3" fmla="*/ 77 h 752"/>
              <a:gd name="T4" fmla="*/ 595 w 774"/>
              <a:gd name="T5" fmla="*/ 244 h 752"/>
              <a:gd name="T6" fmla="*/ 586 w 774"/>
              <a:gd name="T7" fmla="*/ 308 h 752"/>
              <a:gd name="T8" fmla="*/ 623 w 774"/>
              <a:gd name="T9" fmla="*/ 332 h 752"/>
              <a:gd name="T10" fmla="*/ 679 w 774"/>
              <a:gd name="T11" fmla="*/ 318 h 752"/>
              <a:gd name="T12" fmla="*/ 705 w 774"/>
              <a:gd name="T13" fmla="*/ 360 h 752"/>
              <a:gd name="T14" fmla="*/ 674 w 774"/>
              <a:gd name="T15" fmla="*/ 399 h 752"/>
              <a:gd name="T16" fmla="*/ 631 w 774"/>
              <a:gd name="T17" fmla="*/ 440 h 752"/>
              <a:gd name="T18" fmla="*/ 631 w 774"/>
              <a:gd name="T19" fmla="*/ 516 h 752"/>
              <a:gd name="T20" fmla="*/ 670 w 774"/>
              <a:gd name="T21" fmla="*/ 518 h 752"/>
              <a:gd name="T22" fmla="*/ 712 w 774"/>
              <a:gd name="T23" fmla="*/ 507 h 752"/>
              <a:gd name="T24" fmla="*/ 720 w 774"/>
              <a:gd name="T25" fmla="*/ 553 h 752"/>
              <a:gd name="T26" fmla="*/ 665 w 774"/>
              <a:gd name="T27" fmla="*/ 605 h 752"/>
              <a:gd name="T28" fmla="*/ 642 w 774"/>
              <a:gd name="T29" fmla="*/ 658 h 752"/>
              <a:gd name="T30" fmla="*/ 649 w 774"/>
              <a:gd name="T31" fmla="*/ 709 h 752"/>
              <a:gd name="T32" fmla="*/ 645 w 774"/>
              <a:gd name="T33" fmla="*/ 751 h 752"/>
              <a:gd name="T34" fmla="*/ 617 w 774"/>
              <a:gd name="T35" fmla="*/ 739 h 752"/>
              <a:gd name="T36" fmla="*/ 436 w 774"/>
              <a:gd name="T37" fmla="*/ 411 h 752"/>
              <a:gd name="T38" fmla="*/ 220 w 774"/>
              <a:gd name="T39" fmla="*/ 585 h 752"/>
              <a:gd name="T40" fmla="*/ 200 w 774"/>
              <a:gd name="T41" fmla="*/ 645 h 752"/>
              <a:gd name="T42" fmla="*/ 207 w 774"/>
              <a:gd name="T43" fmla="*/ 705 h 752"/>
              <a:gd name="T44" fmla="*/ 167 w 774"/>
              <a:gd name="T45" fmla="*/ 738 h 752"/>
              <a:gd name="T46" fmla="*/ 129 w 774"/>
              <a:gd name="T47" fmla="*/ 697 h 752"/>
              <a:gd name="T48" fmla="*/ 81 w 774"/>
              <a:gd name="T49" fmla="*/ 618 h 752"/>
              <a:gd name="T50" fmla="*/ 8 w 774"/>
              <a:gd name="T51" fmla="*/ 581 h 752"/>
              <a:gd name="T52" fmla="*/ 11 w 774"/>
              <a:gd name="T53" fmla="*/ 536 h 752"/>
              <a:gd name="T54" fmla="*/ 65 w 774"/>
              <a:gd name="T55" fmla="*/ 525 h 752"/>
              <a:gd name="T56" fmla="*/ 128 w 774"/>
              <a:gd name="T57" fmla="*/ 533 h 752"/>
              <a:gd name="T58" fmla="*/ 348 w 774"/>
              <a:gd name="T59" fmla="*/ 332 h 752"/>
              <a:gd name="T60" fmla="*/ 42 w 774"/>
              <a:gd name="T61" fmla="*/ 123 h 752"/>
              <a:gd name="T62" fmla="*/ 18 w 774"/>
              <a:gd name="T63" fmla="*/ 96 h 752"/>
              <a:gd name="T64" fmla="*/ 32 w 774"/>
              <a:gd name="T65" fmla="*/ 79 h 752"/>
              <a:gd name="T66" fmla="*/ 82 w 774"/>
              <a:gd name="T67" fmla="*/ 85 h 752"/>
              <a:gd name="T68" fmla="*/ 124 w 774"/>
              <a:gd name="T69" fmla="*/ 92 h 752"/>
              <a:gd name="T70" fmla="*/ 204 w 774"/>
              <a:gd name="T71" fmla="*/ 31 h 752"/>
              <a:gd name="T72" fmla="*/ 232 w 774"/>
              <a:gd name="T73" fmla="*/ 17 h 752"/>
              <a:gd name="T74" fmla="*/ 267 w 774"/>
              <a:gd name="T75" fmla="*/ 33 h 752"/>
              <a:gd name="T76" fmla="*/ 251 w 774"/>
              <a:gd name="T77" fmla="*/ 72 h 752"/>
              <a:gd name="T78" fmla="*/ 251 w 774"/>
              <a:gd name="T79" fmla="*/ 112 h 752"/>
              <a:gd name="T80" fmla="*/ 327 w 774"/>
              <a:gd name="T81" fmla="*/ 117 h 752"/>
              <a:gd name="T82" fmla="*/ 371 w 774"/>
              <a:gd name="T83" fmla="*/ 76 h 752"/>
              <a:gd name="T84" fmla="*/ 413 w 774"/>
              <a:gd name="T85" fmla="*/ 47 h 752"/>
              <a:gd name="T86" fmla="*/ 452 w 774"/>
              <a:gd name="T87" fmla="*/ 76 h 752"/>
              <a:gd name="T88" fmla="*/ 434 w 774"/>
              <a:gd name="T89" fmla="*/ 131 h 752"/>
              <a:gd name="T90" fmla="*/ 456 w 774"/>
              <a:gd name="T91" fmla="*/ 169 h 752"/>
              <a:gd name="T92" fmla="*/ 520 w 774"/>
              <a:gd name="T93" fmla="*/ 165 h 752"/>
              <a:gd name="T94" fmla="*/ 698 w 774"/>
              <a:gd name="T95" fmla="*/ 12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74" h="752">
                <a:moveTo>
                  <a:pt x="736" y="0"/>
                </a:moveTo>
                <a:lnTo>
                  <a:pt x="749" y="4"/>
                </a:lnTo>
                <a:lnTo>
                  <a:pt x="761" y="14"/>
                </a:lnTo>
                <a:lnTo>
                  <a:pt x="770" y="26"/>
                </a:lnTo>
                <a:lnTo>
                  <a:pt x="774" y="39"/>
                </a:lnTo>
                <a:lnTo>
                  <a:pt x="772" y="47"/>
                </a:lnTo>
                <a:lnTo>
                  <a:pt x="768" y="62"/>
                </a:lnTo>
                <a:lnTo>
                  <a:pt x="759" y="77"/>
                </a:lnTo>
                <a:lnTo>
                  <a:pt x="749" y="92"/>
                </a:lnTo>
                <a:lnTo>
                  <a:pt x="737" y="104"/>
                </a:lnTo>
                <a:lnTo>
                  <a:pt x="604" y="232"/>
                </a:lnTo>
                <a:lnTo>
                  <a:pt x="595" y="244"/>
                </a:lnTo>
                <a:lnTo>
                  <a:pt x="587" y="260"/>
                </a:lnTo>
                <a:lnTo>
                  <a:pt x="583" y="276"/>
                </a:lnTo>
                <a:lnTo>
                  <a:pt x="583" y="290"/>
                </a:lnTo>
                <a:lnTo>
                  <a:pt x="586" y="308"/>
                </a:lnTo>
                <a:lnTo>
                  <a:pt x="590" y="320"/>
                </a:lnTo>
                <a:lnTo>
                  <a:pt x="599" y="329"/>
                </a:lnTo>
                <a:lnTo>
                  <a:pt x="610" y="333"/>
                </a:lnTo>
                <a:lnTo>
                  <a:pt x="623" y="332"/>
                </a:lnTo>
                <a:lnTo>
                  <a:pt x="637" y="328"/>
                </a:lnTo>
                <a:lnTo>
                  <a:pt x="653" y="323"/>
                </a:lnTo>
                <a:lnTo>
                  <a:pt x="667" y="319"/>
                </a:lnTo>
                <a:lnTo>
                  <a:pt x="679" y="318"/>
                </a:lnTo>
                <a:lnTo>
                  <a:pt x="690" y="323"/>
                </a:lnTo>
                <a:lnTo>
                  <a:pt x="699" y="332"/>
                </a:lnTo>
                <a:lnTo>
                  <a:pt x="705" y="345"/>
                </a:lnTo>
                <a:lnTo>
                  <a:pt x="705" y="360"/>
                </a:lnTo>
                <a:lnTo>
                  <a:pt x="705" y="360"/>
                </a:lnTo>
                <a:lnTo>
                  <a:pt x="699" y="373"/>
                </a:lnTo>
                <a:lnTo>
                  <a:pt x="687" y="387"/>
                </a:lnTo>
                <a:lnTo>
                  <a:pt x="674" y="399"/>
                </a:lnTo>
                <a:lnTo>
                  <a:pt x="661" y="408"/>
                </a:lnTo>
                <a:lnTo>
                  <a:pt x="650" y="416"/>
                </a:lnTo>
                <a:lnTo>
                  <a:pt x="638" y="427"/>
                </a:lnTo>
                <a:lnTo>
                  <a:pt x="631" y="440"/>
                </a:lnTo>
                <a:lnTo>
                  <a:pt x="625" y="455"/>
                </a:lnTo>
                <a:lnTo>
                  <a:pt x="624" y="470"/>
                </a:lnTo>
                <a:lnTo>
                  <a:pt x="628" y="504"/>
                </a:lnTo>
                <a:lnTo>
                  <a:pt x="631" y="516"/>
                </a:lnTo>
                <a:lnTo>
                  <a:pt x="638" y="524"/>
                </a:lnTo>
                <a:lnTo>
                  <a:pt x="648" y="528"/>
                </a:lnTo>
                <a:lnTo>
                  <a:pt x="658" y="525"/>
                </a:lnTo>
                <a:lnTo>
                  <a:pt x="670" y="518"/>
                </a:lnTo>
                <a:lnTo>
                  <a:pt x="683" y="512"/>
                </a:lnTo>
                <a:lnTo>
                  <a:pt x="695" y="507"/>
                </a:lnTo>
                <a:lnTo>
                  <a:pt x="704" y="504"/>
                </a:lnTo>
                <a:lnTo>
                  <a:pt x="712" y="507"/>
                </a:lnTo>
                <a:lnTo>
                  <a:pt x="720" y="516"/>
                </a:lnTo>
                <a:lnTo>
                  <a:pt x="725" y="528"/>
                </a:lnTo>
                <a:lnTo>
                  <a:pt x="725" y="542"/>
                </a:lnTo>
                <a:lnTo>
                  <a:pt x="720" y="553"/>
                </a:lnTo>
                <a:lnTo>
                  <a:pt x="715" y="562"/>
                </a:lnTo>
                <a:lnTo>
                  <a:pt x="709" y="567"/>
                </a:lnTo>
                <a:lnTo>
                  <a:pt x="708" y="568"/>
                </a:lnTo>
                <a:lnTo>
                  <a:pt x="665" y="605"/>
                </a:lnTo>
                <a:lnTo>
                  <a:pt x="654" y="617"/>
                </a:lnTo>
                <a:lnTo>
                  <a:pt x="648" y="630"/>
                </a:lnTo>
                <a:lnTo>
                  <a:pt x="642" y="645"/>
                </a:lnTo>
                <a:lnTo>
                  <a:pt x="642" y="658"/>
                </a:lnTo>
                <a:lnTo>
                  <a:pt x="645" y="673"/>
                </a:lnTo>
                <a:lnTo>
                  <a:pt x="646" y="685"/>
                </a:lnTo>
                <a:lnTo>
                  <a:pt x="646" y="689"/>
                </a:lnTo>
                <a:lnTo>
                  <a:pt x="649" y="709"/>
                </a:lnTo>
                <a:lnTo>
                  <a:pt x="650" y="725"/>
                </a:lnTo>
                <a:lnTo>
                  <a:pt x="650" y="736"/>
                </a:lnTo>
                <a:lnTo>
                  <a:pt x="648" y="746"/>
                </a:lnTo>
                <a:lnTo>
                  <a:pt x="645" y="751"/>
                </a:lnTo>
                <a:lnTo>
                  <a:pt x="638" y="752"/>
                </a:lnTo>
                <a:lnTo>
                  <a:pt x="632" y="751"/>
                </a:lnTo>
                <a:lnTo>
                  <a:pt x="624" y="746"/>
                </a:lnTo>
                <a:lnTo>
                  <a:pt x="617" y="739"/>
                </a:lnTo>
                <a:lnTo>
                  <a:pt x="611" y="731"/>
                </a:lnTo>
                <a:lnTo>
                  <a:pt x="607" y="725"/>
                </a:lnTo>
                <a:lnTo>
                  <a:pt x="444" y="423"/>
                </a:lnTo>
                <a:lnTo>
                  <a:pt x="436" y="411"/>
                </a:lnTo>
                <a:lnTo>
                  <a:pt x="427" y="406"/>
                </a:lnTo>
                <a:lnTo>
                  <a:pt x="417" y="406"/>
                </a:lnTo>
                <a:lnTo>
                  <a:pt x="407" y="411"/>
                </a:lnTo>
                <a:lnTo>
                  <a:pt x="220" y="585"/>
                </a:lnTo>
                <a:lnTo>
                  <a:pt x="211" y="597"/>
                </a:lnTo>
                <a:lnTo>
                  <a:pt x="203" y="613"/>
                </a:lnTo>
                <a:lnTo>
                  <a:pt x="200" y="629"/>
                </a:lnTo>
                <a:lnTo>
                  <a:pt x="200" y="645"/>
                </a:lnTo>
                <a:lnTo>
                  <a:pt x="204" y="662"/>
                </a:lnTo>
                <a:lnTo>
                  <a:pt x="207" y="676"/>
                </a:lnTo>
                <a:lnTo>
                  <a:pt x="208" y="690"/>
                </a:lnTo>
                <a:lnTo>
                  <a:pt x="207" y="705"/>
                </a:lnTo>
                <a:lnTo>
                  <a:pt x="204" y="714"/>
                </a:lnTo>
                <a:lnTo>
                  <a:pt x="192" y="729"/>
                </a:lnTo>
                <a:lnTo>
                  <a:pt x="180" y="736"/>
                </a:lnTo>
                <a:lnTo>
                  <a:pt x="167" y="738"/>
                </a:lnTo>
                <a:lnTo>
                  <a:pt x="157" y="736"/>
                </a:lnTo>
                <a:lnTo>
                  <a:pt x="146" y="729"/>
                </a:lnTo>
                <a:lnTo>
                  <a:pt x="137" y="715"/>
                </a:lnTo>
                <a:lnTo>
                  <a:pt x="129" y="697"/>
                </a:lnTo>
                <a:lnTo>
                  <a:pt x="123" y="677"/>
                </a:lnTo>
                <a:lnTo>
                  <a:pt x="115" y="655"/>
                </a:lnTo>
                <a:lnTo>
                  <a:pt x="102" y="633"/>
                </a:lnTo>
                <a:lnTo>
                  <a:pt x="81" y="618"/>
                </a:lnTo>
                <a:lnTo>
                  <a:pt x="60" y="609"/>
                </a:lnTo>
                <a:lnTo>
                  <a:pt x="40" y="601"/>
                </a:lnTo>
                <a:lnTo>
                  <a:pt x="21" y="593"/>
                </a:lnTo>
                <a:lnTo>
                  <a:pt x="8" y="581"/>
                </a:lnTo>
                <a:lnTo>
                  <a:pt x="2" y="571"/>
                </a:lnTo>
                <a:lnTo>
                  <a:pt x="0" y="560"/>
                </a:lnTo>
                <a:lnTo>
                  <a:pt x="3" y="547"/>
                </a:lnTo>
                <a:lnTo>
                  <a:pt x="11" y="536"/>
                </a:lnTo>
                <a:lnTo>
                  <a:pt x="27" y="525"/>
                </a:lnTo>
                <a:lnTo>
                  <a:pt x="36" y="524"/>
                </a:lnTo>
                <a:lnTo>
                  <a:pt x="50" y="524"/>
                </a:lnTo>
                <a:lnTo>
                  <a:pt x="65" y="525"/>
                </a:lnTo>
                <a:lnTo>
                  <a:pt x="79" y="529"/>
                </a:lnTo>
                <a:lnTo>
                  <a:pt x="96" y="533"/>
                </a:lnTo>
                <a:lnTo>
                  <a:pt x="112" y="536"/>
                </a:lnTo>
                <a:lnTo>
                  <a:pt x="128" y="533"/>
                </a:lnTo>
                <a:lnTo>
                  <a:pt x="144" y="526"/>
                </a:lnTo>
                <a:lnTo>
                  <a:pt x="155" y="517"/>
                </a:lnTo>
                <a:lnTo>
                  <a:pt x="342" y="341"/>
                </a:lnTo>
                <a:lnTo>
                  <a:pt x="348" y="332"/>
                </a:lnTo>
                <a:lnTo>
                  <a:pt x="348" y="323"/>
                </a:lnTo>
                <a:lnTo>
                  <a:pt x="343" y="312"/>
                </a:lnTo>
                <a:lnTo>
                  <a:pt x="334" y="305"/>
                </a:lnTo>
                <a:lnTo>
                  <a:pt x="42" y="123"/>
                </a:lnTo>
                <a:lnTo>
                  <a:pt x="35" y="118"/>
                </a:lnTo>
                <a:lnTo>
                  <a:pt x="28" y="112"/>
                </a:lnTo>
                <a:lnTo>
                  <a:pt x="21" y="104"/>
                </a:lnTo>
                <a:lnTo>
                  <a:pt x="18" y="96"/>
                </a:lnTo>
                <a:lnTo>
                  <a:pt x="16" y="89"/>
                </a:lnTo>
                <a:lnTo>
                  <a:pt x="18" y="84"/>
                </a:lnTo>
                <a:lnTo>
                  <a:pt x="23" y="80"/>
                </a:lnTo>
                <a:lnTo>
                  <a:pt x="32" y="79"/>
                </a:lnTo>
                <a:lnTo>
                  <a:pt x="45" y="79"/>
                </a:lnTo>
                <a:lnTo>
                  <a:pt x="61" y="81"/>
                </a:lnTo>
                <a:lnTo>
                  <a:pt x="81" y="85"/>
                </a:lnTo>
                <a:lnTo>
                  <a:pt x="82" y="85"/>
                </a:lnTo>
                <a:lnTo>
                  <a:pt x="88" y="87"/>
                </a:lnTo>
                <a:lnTo>
                  <a:pt x="99" y="89"/>
                </a:lnTo>
                <a:lnTo>
                  <a:pt x="111" y="92"/>
                </a:lnTo>
                <a:lnTo>
                  <a:pt x="124" y="92"/>
                </a:lnTo>
                <a:lnTo>
                  <a:pt x="138" y="88"/>
                </a:lnTo>
                <a:lnTo>
                  <a:pt x="153" y="81"/>
                </a:lnTo>
                <a:lnTo>
                  <a:pt x="165" y="72"/>
                </a:lnTo>
                <a:lnTo>
                  <a:pt x="204" y="31"/>
                </a:lnTo>
                <a:lnTo>
                  <a:pt x="205" y="30"/>
                </a:lnTo>
                <a:lnTo>
                  <a:pt x="212" y="25"/>
                </a:lnTo>
                <a:lnTo>
                  <a:pt x="220" y="20"/>
                </a:lnTo>
                <a:lnTo>
                  <a:pt x="232" y="17"/>
                </a:lnTo>
                <a:lnTo>
                  <a:pt x="242" y="17"/>
                </a:lnTo>
                <a:lnTo>
                  <a:pt x="253" y="20"/>
                </a:lnTo>
                <a:lnTo>
                  <a:pt x="262" y="26"/>
                </a:lnTo>
                <a:lnTo>
                  <a:pt x="267" y="33"/>
                </a:lnTo>
                <a:lnTo>
                  <a:pt x="268" y="39"/>
                </a:lnTo>
                <a:lnTo>
                  <a:pt x="264" y="49"/>
                </a:lnTo>
                <a:lnTo>
                  <a:pt x="259" y="60"/>
                </a:lnTo>
                <a:lnTo>
                  <a:pt x="251" y="72"/>
                </a:lnTo>
                <a:lnTo>
                  <a:pt x="245" y="84"/>
                </a:lnTo>
                <a:lnTo>
                  <a:pt x="241" y="94"/>
                </a:lnTo>
                <a:lnTo>
                  <a:pt x="243" y="104"/>
                </a:lnTo>
                <a:lnTo>
                  <a:pt x="251" y="112"/>
                </a:lnTo>
                <a:lnTo>
                  <a:pt x="263" y="115"/>
                </a:lnTo>
                <a:lnTo>
                  <a:pt x="297" y="121"/>
                </a:lnTo>
                <a:lnTo>
                  <a:pt x="312" y="121"/>
                </a:lnTo>
                <a:lnTo>
                  <a:pt x="327" y="117"/>
                </a:lnTo>
                <a:lnTo>
                  <a:pt x="342" y="109"/>
                </a:lnTo>
                <a:lnTo>
                  <a:pt x="352" y="100"/>
                </a:lnTo>
                <a:lnTo>
                  <a:pt x="360" y="88"/>
                </a:lnTo>
                <a:lnTo>
                  <a:pt x="371" y="76"/>
                </a:lnTo>
                <a:lnTo>
                  <a:pt x="384" y="64"/>
                </a:lnTo>
                <a:lnTo>
                  <a:pt x="398" y="54"/>
                </a:lnTo>
                <a:lnTo>
                  <a:pt x="413" y="47"/>
                </a:lnTo>
                <a:lnTo>
                  <a:pt x="413" y="47"/>
                </a:lnTo>
                <a:lnTo>
                  <a:pt x="427" y="49"/>
                </a:lnTo>
                <a:lnTo>
                  <a:pt x="439" y="55"/>
                </a:lnTo>
                <a:lnTo>
                  <a:pt x="448" y="66"/>
                </a:lnTo>
                <a:lnTo>
                  <a:pt x="452" y="76"/>
                </a:lnTo>
                <a:lnTo>
                  <a:pt x="449" y="88"/>
                </a:lnTo>
                <a:lnTo>
                  <a:pt x="445" y="102"/>
                </a:lnTo>
                <a:lnTo>
                  <a:pt x="439" y="117"/>
                </a:lnTo>
                <a:lnTo>
                  <a:pt x="434" y="131"/>
                </a:lnTo>
                <a:lnTo>
                  <a:pt x="432" y="144"/>
                </a:lnTo>
                <a:lnTo>
                  <a:pt x="436" y="156"/>
                </a:lnTo>
                <a:lnTo>
                  <a:pt x="444" y="165"/>
                </a:lnTo>
                <a:lnTo>
                  <a:pt x="456" y="169"/>
                </a:lnTo>
                <a:lnTo>
                  <a:pt x="473" y="173"/>
                </a:lnTo>
                <a:lnTo>
                  <a:pt x="489" y="175"/>
                </a:lnTo>
                <a:lnTo>
                  <a:pt x="505" y="171"/>
                </a:lnTo>
                <a:lnTo>
                  <a:pt x="520" y="165"/>
                </a:lnTo>
                <a:lnTo>
                  <a:pt x="532" y="156"/>
                </a:lnTo>
                <a:lnTo>
                  <a:pt x="670" y="31"/>
                </a:lnTo>
                <a:lnTo>
                  <a:pt x="682" y="21"/>
                </a:lnTo>
                <a:lnTo>
                  <a:pt x="698" y="12"/>
                </a:lnTo>
                <a:lnTo>
                  <a:pt x="713" y="4"/>
                </a:lnTo>
                <a:lnTo>
                  <a:pt x="729" y="0"/>
                </a:lnTo>
                <a:lnTo>
                  <a:pt x="736" y="0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66903" y="301981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66904" y="268605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748797" y="268605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66903" y="421092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66904" y="387715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748797" y="387715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66903" y="540202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6904" y="506826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748797" y="5068264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157" y="2896751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157" y="4082126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157" y="5281624"/>
            <a:ext cx="304800" cy="3048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29" name="TextBox 28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313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/>
        </p:nvSpPr>
        <p:spPr>
          <a:xfrm>
            <a:off x="14515" y="1936952"/>
            <a:ext cx="8171543" cy="64008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14515" y="2577985"/>
            <a:ext cx="7286171" cy="64008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0" y="3218065"/>
            <a:ext cx="6386287" cy="64008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0" y="3843902"/>
            <a:ext cx="5515430" cy="64008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/>
          <p:cNvSpPr/>
          <p:nvPr/>
        </p:nvSpPr>
        <p:spPr>
          <a:xfrm>
            <a:off x="14515" y="4483982"/>
            <a:ext cx="4572001" cy="64008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>
            <a:off x="14515" y="5124062"/>
            <a:ext cx="3643086" cy="64008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40693" y="307712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40694" y="274335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22587" y="274335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40693" y="426822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40694" y="393446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822587" y="393446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40693" y="545933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0694" y="512557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822587" y="5125571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47" y="2954058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47" y="4139433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47" y="5338931"/>
            <a:ext cx="304800" cy="304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84498" y="2045819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498" y="267635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4498" y="3302192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4498" y="3951252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4498" y="457816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4498" y="521824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07756" y="708030"/>
            <a:ext cx="10576488" cy="738664"/>
            <a:chOff x="592428" y="600007"/>
            <a:chExt cx="3940935" cy="738664"/>
          </a:xfrm>
        </p:grpSpPr>
        <p:sp>
          <p:nvSpPr>
            <p:cNvPr id="41" name="TextBox 40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894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3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4200244" y="1561525"/>
            <a:ext cx="2609850" cy="1939925"/>
          </a:xfrm>
          <a:custGeom>
            <a:avLst/>
            <a:gdLst>
              <a:gd name="T0" fmla="*/ 820 w 886"/>
              <a:gd name="T1" fmla="*/ 261 h 659"/>
              <a:gd name="T2" fmla="*/ 750 w 886"/>
              <a:gd name="T3" fmla="*/ 290 h 659"/>
              <a:gd name="T4" fmla="*/ 724 w 886"/>
              <a:gd name="T5" fmla="*/ 251 h 659"/>
              <a:gd name="T6" fmla="*/ 723 w 886"/>
              <a:gd name="T7" fmla="*/ 251 h 659"/>
              <a:gd name="T8" fmla="*/ 723 w 886"/>
              <a:gd name="T9" fmla="*/ 5 h 659"/>
              <a:gd name="T10" fmla="*/ 644 w 886"/>
              <a:gd name="T11" fmla="*/ 0 h 659"/>
              <a:gd name="T12" fmla="*/ 148 w 886"/>
              <a:gd name="T13" fmla="*/ 189 h 659"/>
              <a:gd name="T14" fmla="*/ 7 w 886"/>
              <a:gd name="T15" fmla="*/ 573 h 659"/>
              <a:gd name="T16" fmla="*/ 6 w 886"/>
              <a:gd name="T17" fmla="*/ 586 h 659"/>
              <a:gd name="T18" fmla="*/ 0 w 886"/>
              <a:gd name="T19" fmla="*/ 659 h 659"/>
              <a:gd name="T20" fmla="*/ 175 w 886"/>
              <a:gd name="T21" fmla="*/ 659 h 659"/>
              <a:gd name="T22" fmla="*/ 175 w 886"/>
              <a:gd name="T23" fmla="*/ 659 h 659"/>
              <a:gd name="T24" fmla="*/ 214 w 886"/>
              <a:gd name="T25" fmla="*/ 632 h 659"/>
              <a:gd name="T26" fmla="*/ 185 w 886"/>
              <a:gd name="T27" fmla="*/ 563 h 659"/>
              <a:gd name="T28" fmla="*/ 311 w 886"/>
              <a:gd name="T29" fmla="*/ 563 h 659"/>
              <a:gd name="T30" fmla="*/ 282 w 886"/>
              <a:gd name="T31" fmla="*/ 632 h 659"/>
              <a:gd name="T32" fmla="*/ 336 w 886"/>
              <a:gd name="T33" fmla="*/ 659 h 659"/>
              <a:gd name="T34" fmla="*/ 723 w 886"/>
              <a:gd name="T35" fmla="*/ 659 h 659"/>
              <a:gd name="T36" fmla="*/ 723 w 886"/>
              <a:gd name="T37" fmla="*/ 412 h 659"/>
              <a:gd name="T38" fmla="*/ 750 w 886"/>
              <a:gd name="T39" fmla="*/ 358 h 659"/>
              <a:gd name="T40" fmla="*/ 820 w 886"/>
              <a:gd name="T41" fmla="*/ 387 h 659"/>
              <a:gd name="T42" fmla="*/ 820 w 886"/>
              <a:gd name="T43" fmla="*/ 261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6" h="659">
                <a:moveTo>
                  <a:pt x="820" y="261"/>
                </a:moveTo>
                <a:cubicBezTo>
                  <a:pt x="781" y="255"/>
                  <a:pt x="777" y="277"/>
                  <a:pt x="750" y="290"/>
                </a:cubicBezTo>
                <a:cubicBezTo>
                  <a:pt x="737" y="296"/>
                  <a:pt x="726" y="287"/>
                  <a:pt x="724" y="251"/>
                </a:cubicBezTo>
                <a:cubicBezTo>
                  <a:pt x="723" y="251"/>
                  <a:pt x="723" y="251"/>
                  <a:pt x="723" y="251"/>
                </a:cubicBezTo>
                <a:cubicBezTo>
                  <a:pt x="723" y="5"/>
                  <a:pt x="723" y="5"/>
                  <a:pt x="723" y="5"/>
                </a:cubicBezTo>
                <a:cubicBezTo>
                  <a:pt x="697" y="1"/>
                  <a:pt x="671" y="0"/>
                  <a:pt x="644" y="0"/>
                </a:cubicBezTo>
                <a:cubicBezTo>
                  <a:pt x="416" y="0"/>
                  <a:pt x="259" y="60"/>
                  <a:pt x="148" y="189"/>
                </a:cubicBezTo>
                <a:cubicBezTo>
                  <a:pt x="36" y="319"/>
                  <a:pt x="16" y="497"/>
                  <a:pt x="7" y="573"/>
                </a:cubicBezTo>
                <a:cubicBezTo>
                  <a:pt x="7" y="578"/>
                  <a:pt x="6" y="583"/>
                  <a:pt x="6" y="586"/>
                </a:cubicBezTo>
                <a:cubicBezTo>
                  <a:pt x="2" y="616"/>
                  <a:pt x="0" y="640"/>
                  <a:pt x="0" y="659"/>
                </a:cubicBezTo>
                <a:cubicBezTo>
                  <a:pt x="175" y="659"/>
                  <a:pt x="175" y="659"/>
                  <a:pt x="175" y="659"/>
                </a:cubicBezTo>
                <a:cubicBezTo>
                  <a:pt x="175" y="659"/>
                  <a:pt x="175" y="659"/>
                  <a:pt x="175" y="659"/>
                </a:cubicBezTo>
                <a:cubicBezTo>
                  <a:pt x="211" y="656"/>
                  <a:pt x="220" y="645"/>
                  <a:pt x="214" y="632"/>
                </a:cubicBezTo>
                <a:cubicBezTo>
                  <a:pt x="202" y="605"/>
                  <a:pt x="179" y="601"/>
                  <a:pt x="185" y="563"/>
                </a:cubicBezTo>
                <a:cubicBezTo>
                  <a:pt x="195" y="496"/>
                  <a:pt x="301" y="496"/>
                  <a:pt x="311" y="563"/>
                </a:cubicBezTo>
                <a:cubicBezTo>
                  <a:pt x="317" y="601"/>
                  <a:pt x="295" y="605"/>
                  <a:pt x="282" y="632"/>
                </a:cubicBezTo>
                <a:cubicBezTo>
                  <a:pt x="276" y="647"/>
                  <a:pt x="287" y="659"/>
                  <a:pt x="336" y="659"/>
                </a:cubicBezTo>
                <a:cubicBezTo>
                  <a:pt x="723" y="659"/>
                  <a:pt x="723" y="659"/>
                  <a:pt x="723" y="659"/>
                </a:cubicBezTo>
                <a:cubicBezTo>
                  <a:pt x="723" y="412"/>
                  <a:pt x="723" y="412"/>
                  <a:pt x="723" y="412"/>
                </a:cubicBezTo>
                <a:cubicBezTo>
                  <a:pt x="723" y="363"/>
                  <a:pt x="735" y="352"/>
                  <a:pt x="750" y="358"/>
                </a:cubicBezTo>
                <a:cubicBezTo>
                  <a:pt x="777" y="370"/>
                  <a:pt x="781" y="393"/>
                  <a:pt x="820" y="387"/>
                </a:cubicBezTo>
                <a:cubicBezTo>
                  <a:pt x="886" y="377"/>
                  <a:pt x="886" y="271"/>
                  <a:pt x="820" y="2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4241519" y="4695250"/>
            <a:ext cx="3819525" cy="2008187"/>
          </a:xfrm>
          <a:custGeom>
            <a:avLst/>
            <a:gdLst>
              <a:gd name="T0" fmla="*/ 424 w 1297"/>
              <a:gd name="T1" fmla="*/ 682 h 682"/>
              <a:gd name="T2" fmla="*/ 1297 w 1297"/>
              <a:gd name="T3" fmla="*/ 682 h 682"/>
              <a:gd name="T4" fmla="*/ 1128 w 1297"/>
              <a:gd name="T5" fmla="*/ 516 h 682"/>
              <a:gd name="T6" fmla="*/ 1040 w 1297"/>
              <a:gd name="T7" fmla="*/ 198 h 682"/>
              <a:gd name="T8" fmla="*/ 1048 w 1297"/>
              <a:gd name="T9" fmla="*/ 162 h 682"/>
              <a:gd name="T10" fmla="*/ 782 w 1297"/>
              <a:gd name="T11" fmla="*/ 162 h 682"/>
              <a:gd name="T12" fmla="*/ 728 w 1297"/>
              <a:gd name="T13" fmla="*/ 136 h 682"/>
              <a:gd name="T14" fmla="*/ 757 w 1297"/>
              <a:gd name="T15" fmla="*/ 66 h 682"/>
              <a:gd name="T16" fmla="*/ 631 w 1297"/>
              <a:gd name="T17" fmla="*/ 66 h 682"/>
              <a:gd name="T18" fmla="*/ 660 w 1297"/>
              <a:gd name="T19" fmla="*/ 136 h 682"/>
              <a:gd name="T20" fmla="*/ 621 w 1297"/>
              <a:gd name="T21" fmla="*/ 162 h 682"/>
              <a:gd name="T22" fmla="*/ 621 w 1297"/>
              <a:gd name="T23" fmla="*/ 162 h 682"/>
              <a:gd name="T24" fmla="*/ 539 w 1297"/>
              <a:gd name="T25" fmla="*/ 162 h 682"/>
              <a:gd name="T26" fmla="*/ 308 w 1297"/>
              <a:gd name="T27" fmla="*/ 162 h 682"/>
              <a:gd name="T28" fmla="*/ 308 w 1297"/>
              <a:gd name="T29" fmla="*/ 163 h 682"/>
              <a:gd name="T30" fmla="*/ 270 w 1297"/>
              <a:gd name="T31" fmla="*/ 189 h 682"/>
              <a:gd name="T32" fmla="*/ 299 w 1297"/>
              <a:gd name="T33" fmla="*/ 259 h 682"/>
              <a:gd name="T34" fmla="*/ 173 w 1297"/>
              <a:gd name="T35" fmla="*/ 259 h 682"/>
              <a:gd name="T36" fmla="*/ 202 w 1297"/>
              <a:gd name="T37" fmla="*/ 189 h 682"/>
              <a:gd name="T38" fmla="*/ 147 w 1297"/>
              <a:gd name="T39" fmla="*/ 162 h 682"/>
              <a:gd name="T40" fmla="*/ 0 w 1297"/>
              <a:gd name="T41" fmla="*/ 162 h 682"/>
              <a:gd name="T42" fmla="*/ 8 w 1297"/>
              <a:gd name="T43" fmla="*/ 173 h 682"/>
              <a:gd name="T44" fmla="*/ 28 w 1297"/>
              <a:gd name="T45" fmla="*/ 249 h 682"/>
              <a:gd name="T46" fmla="*/ 35 w 1297"/>
              <a:gd name="T47" fmla="*/ 256 h 682"/>
              <a:gd name="T48" fmla="*/ 45 w 1297"/>
              <a:gd name="T49" fmla="*/ 288 h 682"/>
              <a:gd name="T50" fmla="*/ 103 w 1297"/>
              <a:gd name="T51" fmla="*/ 473 h 682"/>
              <a:gd name="T52" fmla="*/ 202 w 1297"/>
              <a:gd name="T53" fmla="*/ 491 h 682"/>
              <a:gd name="T54" fmla="*/ 323 w 1297"/>
              <a:gd name="T55" fmla="*/ 478 h 682"/>
              <a:gd name="T56" fmla="*/ 358 w 1297"/>
              <a:gd name="T57" fmla="*/ 473 h 682"/>
              <a:gd name="T58" fmla="*/ 392 w 1297"/>
              <a:gd name="T59" fmla="*/ 468 h 682"/>
              <a:gd name="T60" fmla="*/ 396 w 1297"/>
              <a:gd name="T61" fmla="*/ 467 h 682"/>
              <a:gd name="T62" fmla="*/ 431 w 1297"/>
              <a:gd name="T63" fmla="*/ 571 h 682"/>
              <a:gd name="T64" fmla="*/ 441 w 1297"/>
              <a:gd name="T65" fmla="*/ 633 h 682"/>
              <a:gd name="T66" fmla="*/ 424 w 1297"/>
              <a:gd name="T67" fmla="*/ 682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97" h="682">
                <a:moveTo>
                  <a:pt x="424" y="682"/>
                </a:moveTo>
                <a:cubicBezTo>
                  <a:pt x="1297" y="682"/>
                  <a:pt x="1297" y="682"/>
                  <a:pt x="1297" y="682"/>
                </a:cubicBezTo>
                <a:cubicBezTo>
                  <a:pt x="1254" y="649"/>
                  <a:pt x="1161" y="573"/>
                  <a:pt x="1128" y="516"/>
                </a:cubicBezTo>
                <a:cubicBezTo>
                  <a:pt x="1102" y="473"/>
                  <a:pt x="1020" y="321"/>
                  <a:pt x="1040" y="198"/>
                </a:cubicBezTo>
                <a:cubicBezTo>
                  <a:pt x="1042" y="185"/>
                  <a:pt x="1045" y="173"/>
                  <a:pt x="1048" y="162"/>
                </a:cubicBezTo>
                <a:cubicBezTo>
                  <a:pt x="782" y="162"/>
                  <a:pt x="782" y="162"/>
                  <a:pt x="782" y="162"/>
                </a:cubicBezTo>
                <a:cubicBezTo>
                  <a:pt x="733" y="162"/>
                  <a:pt x="722" y="150"/>
                  <a:pt x="728" y="136"/>
                </a:cubicBezTo>
                <a:cubicBezTo>
                  <a:pt x="741" y="108"/>
                  <a:pt x="763" y="105"/>
                  <a:pt x="757" y="66"/>
                </a:cubicBezTo>
                <a:cubicBezTo>
                  <a:pt x="747" y="0"/>
                  <a:pt x="641" y="0"/>
                  <a:pt x="631" y="66"/>
                </a:cubicBezTo>
                <a:cubicBezTo>
                  <a:pt x="625" y="105"/>
                  <a:pt x="648" y="108"/>
                  <a:pt x="660" y="136"/>
                </a:cubicBezTo>
                <a:cubicBezTo>
                  <a:pt x="666" y="149"/>
                  <a:pt x="657" y="159"/>
                  <a:pt x="621" y="162"/>
                </a:cubicBezTo>
                <a:cubicBezTo>
                  <a:pt x="621" y="162"/>
                  <a:pt x="621" y="162"/>
                  <a:pt x="621" y="162"/>
                </a:cubicBezTo>
                <a:cubicBezTo>
                  <a:pt x="539" y="162"/>
                  <a:pt x="539" y="162"/>
                  <a:pt x="539" y="162"/>
                </a:cubicBezTo>
                <a:cubicBezTo>
                  <a:pt x="308" y="162"/>
                  <a:pt x="308" y="162"/>
                  <a:pt x="308" y="162"/>
                </a:cubicBezTo>
                <a:cubicBezTo>
                  <a:pt x="308" y="163"/>
                  <a:pt x="308" y="163"/>
                  <a:pt x="308" y="163"/>
                </a:cubicBezTo>
                <a:cubicBezTo>
                  <a:pt x="273" y="165"/>
                  <a:pt x="264" y="176"/>
                  <a:pt x="270" y="189"/>
                </a:cubicBezTo>
                <a:cubicBezTo>
                  <a:pt x="282" y="216"/>
                  <a:pt x="305" y="220"/>
                  <a:pt x="299" y="259"/>
                </a:cubicBezTo>
                <a:cubicBezTo>
                  <a:pt x="288" y="325"/>
                  <a:pt x="183" y="325"/>
                  <a:pt x="173" y="259"/>
                </a:cubicBezTo>
                <a:cubicBezTo>
                  <a:pt x="167" y="220"/>
                  <a:pt x="189" y="216"/>
                  <a:pt x="202" y="189"/>
                </a:cubicBezTo>
                <a:cubicBezTo>
                  <a:pt x="208" y="174"/>
                  <a:pt x="197" y="162"/>
                  <a:pt x="147" y="162"/>
                </a:cubicBezTo>
                <a:cubicBezTo>
                  <a:pt x="0" y="162"/>
                  <a:pt x="0" y="162"/>
                  <a:pt x="0" y="162"/>
                </a:cubicBezTo>
                <a:cubicBezTo>
                  <a:pt x="8" y="173"/>
                  <a:pt x="8" y="173"/>
                  <a:pt x="8" y="173"/>
                </a:cubicBezTo>
                <a:cubicBezTo>
                  <a:pt x="6" y="193"/>
                  <a:pt x="5" y="227"/>
                  <a:pt x="28" y="249"/>
                </a:cubicBezTo>
                <a:cubicBezTo>
                  <a:pt x="30" y="252"/>
                  <a:pt x="33" y="254"/>
                  <a:pt x="35" y="256"/>
                </a:cubicBezTo>
                <a:cubicBezTo>
                  <a:pt x="50" y="271"/>
                  <a:pt x="50" y="271"/>
                  <a:pt x="45" y="288"/>
                </a:cubicBezTo>
                <a:cubicBezTo>
                  <a:pt x="7" y="403"/>
                  <a:pt x="55" y="452"/>
                  <a:pt x="103" y="473"/>
                </a:cubicBezTo>
                <a:cubicBezTo>
                  <a:pt x="130" y="485"/>
                  <a:pt x="163" y="491"/>
                  <a:pt x="202" y="491"/>
                </a:cubicBezTo>
                <a:cubicBezTo>
                  <a:pt x="246" y="491"/>
                  <a:pt x="289" y="484"/>
                  <a:pt x="323" y="478"/>
                </a:cubicBezTo>
                <a:cubicBezTo>
                  <a:pt x="337" y="476"/>
                  <a:pt x="349" y="474"/>
                  <a:pt x="358" y="473"/>
                </a:cubicBezTo>
                <a:cubicBezTo>
                  <a:pt x="372" y="471"/>
                  <a:pt x="383" y="469"/>
                  <a:pt x="392" y="468"/>
                </a:cubicBezTo>
                <a:cubicBezTo>
                  <a:pt x="394" y="467"/>
                  <a:pt x="395" y="467"/>
                  <a:pt x="396" y="467"/>
                </a:cubicBezTo>
                <a:cubicBezTo>
                  <a:pt x="402" y="498"/>
                  <a:pt x="417" y="548"/>
                  <a:pt x="431" y="571"/>
                </a:cubicBezTo>
                <a:cubicBezTo>
                  <a:pt x="442" y="589"/>
                  <a:pt x="446" y="613"/>
                  <a:pt x="441" y="633"/>
                </a:cubicBezTo>
                <a:cubicBezTo>
                  <a:pt x="437" y="647"/>
                  <a:pt x="430" y="666"/>
                  <a:pt x="424" y="6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6329081" y="1575812"/>
            <a:ext cx="1770063" cy="2405062"/>
          </a:xfrm>
          <a:custGeom>
            <a:avLst/>
            <a:gdLst>
              <a:gd name="T0" fmla="*/ 533 w 601"/>
              <a:gd name="T1" fmla="*/ 343 h 817"/>
              <a:gd name="T2" fmla="*/ 400 w 601"/>
              <a:gd name="T3" fmla="*/ 173 h 817"/>
              <a:gd name="T4" fmla="*/ 0 w 601"/>
              <a:gd name="T5" fmla="*/ 0 h 817"/>
              <a:gd name="T6" fmla="*/ 0 w 601"/>
              <a:gd name="T7" fmla="*/ 246 h 817"/>
              <a:gd name="T8" fmla="*/ 1 w 601"/>
              <a:gd name="T9" fmla="*/ 246 h 817"/>
              <a:gd name="T10" fmla="*/ 27 w 601"/>
              <a:gd name="T11" fmla="*/ 285 h 817"/>
              <a:gd name="T12" fmla="*/ 97 w 601"/>
              <a:gd name="T13" fmla="*/ 256 h 817"/>
              <a:gd name="T14" fmla="*/ 97 w 601"/>
              <a:gd name="T15" fmla="*/ 382 h 817"/>
              <a:gd name="T16" fmla="*/ 27 w 601"/>
              <a:gd name="T17" fmla="*/ 353 h 817"/>
              <a:gd name="T18" fmla="*/ 0 w 601"/>
              <a:gd name="T19" fmla="*/ 407 h 817"/>
              <a:gd name="T20" fmla="*/ 0 w 601"/>
              <a:gd name="T21" fmla="*/ 654 h 817"/>
              <a:gd name="T22" fmla="*/ 327 w 601"/>
              <a:gd name="T23" fmla="*/ 654 h 817"/>
              <a:gd name="T24" fmla="*/ 381 w 601"/>
              <a:gd name="T25" fmla="*/ 681 h 817"/>
              <a:gd name="T26" fmla="*/ 352 w 601"/>
              <a:gd name="T27" fmla="*/ 750 h 817"/>
              <a:gd name="T28" fmla="*/ 478 w 601"/>
              <a:gd name="T29" fmla="*/ 750 h 817"/>
              <a:gd name="T30" fmla="*/ 449 w 601"/>
              <a:gd name="T31" fmla="*/ 681 h 817"/>
              <a:gd name="T32" fmla="*/ 488 w 601"/>
              <a:gd name="T33" fmla="*/ 654 h 817"/>
              <a:gd name="T34" fmla="*/ 488 w 601"/>
              <a:gd name="T35" fmla="*/ 654 h 817"/>
              <a:gd name="T36" fmla="*/ 591 w 601"/>
              <a:gd name="T37" fmla="*/ 654 h 817"/>
              <a:gd name="T38" fmla="*/ 594 w 601"/>
              <a:gd name="T39" fmla="*/ 616 h 817"/>
              <a:gd name="T40" fmla="*/ 533 w 601"/>
              <a:gd name="T41" fmla="*/ 343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1" h="817">
                <a:moveTo>
                  <a:pt x="533" y="343"/>
                </a:moveTo>
                <a:cubicBezTo>
                  <a:pt x="488" y="260"/>
                  <a:pt x="431" y="201"/>
                  <a:pt x="400" y="173"/>
                </a:cubicBezTo>
                <a:cubicBezTo>
                  <a:pt x="333" y="110"/>
                  <a:pt x="179" y="21"/>
                  <a:pt x="0" y="0"/>
                </a:cubicBezTo>
                <a:cubicBezTo>
                  <a:pt x="0" y="246"/>
                  <a:pt x="0" y="246"/>
                  <a:pt x="0" y="246"/>
                </a:cubicBezTo>
                <a:cubicBezTo>
                  <a:pt x="1" y="246"/>
                  <a:pt x="1" y="246"/>
                  <a:pt x="1" y="246"/>
                </a:cubicBezTo>
                <a:cubicBezTo>
                  <a:pt x="3" y="282"/>
                  <a:pt x="14" y="291"/>
                  <a:pt x="27" y="285"/>
                </a:cubicBezTo>
                <a:cubicBezTo>
                  <a:pt x="54" y="272"/>
                  <a:pt x="58" y="250"/>
                  <a:pt x="97" y="256"/>
                </a:cubicBezTo>
                <a:cubicBezTo>
                  <a:pt x="163" y="266"/>
                  <a:pt x="163" y="372"/>
                  <a:pt x="97" y="382"/>
                </a:cubicBezTo>
                <a:cubicBezTo>
                  <a:pt x="58" y="388"/>
                  <a:pt x="54" y="365"/>
                  <a:pt x="27" y="353"/>
                </a:cubicBezTo>
                <a:cubicBezTo>
                  <a:pt x="12" y="347"/>
                  <a:pt x="0" y="358"/>
                  <a:pt x="0" y="407"/>
                </a:cubicBezTo>
                <a:cubicBezTo>
                  <a:pt x="0" y="654"/>
                  <a:pt x="0" y="654"/>
                  <a:pt x="0" y="654"/>
                </a:cubicBezTo>
                <a:cubicBezTo>
                  <a:pt x="327" y="654"/>
                  <a:pt x="327" y="654"/>
                  <a:pt x="327" y="654"/>
                </a:cubicBezTo>
                <a:cubicBezTo>
                  <a:pt x="376" y="654"/>
                  <a:pt x="388" y="666"/>
                  <a:pt x="381" y="681"/>
                </a:cubicBezTo>
                <a:cubicBezTo>
                  <a:pt x="369" y="708"/>
                  <a:pt x="346" y="712"/>
                  <a:pt x="352" y="750"/>
                </a:cubicBezTo>
                <a:cubicBezTo>
                  <a:pt x="363" y="817"/>
                  <a:pt x="468" y="817"/>
                  <a:pt x="478" y="750"/>
                </a:cubicBezTo>
                <a:cubicBezTo>
                  <a:pt x="484" y="712"/>
                  <a:pt x="462" y="708"/>
                  <a:pt x="449" y="681"/>
                </a:cubicBezTo>
                <a:cubicBezTo>
                  <a:pt x="444" y="668"/>
                  <a:pt x="452" y="657"/>
                  <a:pt x="488" y="654"/>
                </a:cubicBezTo>
                <a:cubicBezTo>
                  <a:pt x="488" y="654"/>
                  <a:pt x="488" y="654"/>
                  <a:pt x="488" y="654"/>
                </a:cubicBezTo>
                <a:cubicBezTo>
                  <a:pt x="591" y="654"/>
                  <a:pt x="591" y="654"/>
                  <a:pt x="591" y="654"/>
                </a:cubicBezTo>
                <a:cubicBezTo>
                  <a:pt x="592" y="642"/>
                  <a:pt x="593" y="629"/>
                  <a:pt x="594" y="616"/>
                </a:cubicBezTo>
                <a:cubicBezTo>
                  <a:pt x="601" y="524"/>
                  <a:pt x="580" y="432"/>
                  <a:pt x="533" y="3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5349594" y="3501450"/>
            <a:ext cx="2720975" cy="1671637"/>
          </a:xfrm>
          <a:custGeom>
            <a:avLst/>
            <a:gdLst>
              <a:gd name="T0" fmla="*/ 821 w 924"/>
              <a:gd name="T1" fmla="*/ 0 h 568"/>
              <a:gd name="T2" fmla="*/ 821 w 924"/>
              <a:gd name="T3" fmla="*/ 0 h 568"/>
              <a:gd name="T4" fmla="*/ 782 w 924"/>
              <a:gd name="T5" fmla="*/ 27 h 568"/>
              <a:gd name="T6" fmla="*/ 811 w 924"/>
              <a:gd name="T7" fmla="*/ 96 h 568"/>
              <a:gd name="T8" fmla="*/ 685 w 924"/>
              <a:gd name="T9" fmla="*/ 96 h 568"/>
              <a:gd name="T10" fmla="*/ 714 w 924"/>
              <a:gd name="T11" fmla="*/ 27 h 568"/>
              <a:gd name="T12" fmla="*/ 660 w 924"/>
              <a:gd name="T13" fmla="*/ 0 h 568"/>
              <a:gd name="T14" fmla="*/ 333 w 924"/>
              <a:gd name="T15" fmla="*/ 0 h 568"/>
              <a:gd name="T16" fmla="*/ 163 w 924"/>
              <a:gd name="T17" fmla="*/ 0 h 568"/>
              <a:gd name="T18" fmla="*/ 163 w 924"/>
              <a:gd name="T19" fmla="*/ 194 h 568"/>
              <a:gd name="T20" fmla="*/ 136 w 924"/>
              <a:gd name="T21" fmla="*/ 248 h 568"/>
              <a:gd name="T22" fmla="*/ 66 w 924"/>
              <a:gd name="T23" fmla="*/ 219 h 568"/>
              <a:gd name="T24" fmla="*/ 66 w 924"/>
              <a:gd name="T25" fmla="*/ 345 h 568"/>
              <a:gd name="T26" fmla="*/ 136 w 924"/>
              <a:gd name="T27" fmla="*/ 317 h 568"/>
              <a:gd name="T28" fmla="*/ 162 w 924"/>
              <a:gd name="T29" fmla="*/ 355 h 568"/>
              <a:gd name="T30" fmla="*/ 163 w 924"/>
              <a:gd name="T31" fmla="*/ 355 h 568"/>
              <a:gd name="T32" fmla="*/ 163 w 924"/>
              <a:gd name="T33" fmla="*/ 568 h 568"/>
              <a:gd name="T34" fmla="*/ 245 w 924"/>
              <a:gd name="T35" fmla="*/ 568 h 568"/>
              <a:gd name="T36" fmla="*/ 245 w 924"/>
              <a:gd name="T37" fmla="*/ 568 h 568"/>
              <a:gd name="T38" fmla="*/ 284 w 924"/>
              <a:gd name="T39" fmla="*/ 542 h 568"/>
              <a:gd name="T40" fmla="*/ 255 w 924"/>
              <a:gd name="T41" fmla="*/ 472 h 568"/>
              <a:gd name="T42" fmla="*/ 381 w 924"/>
              <a:gd name="T43" fmla="*/ 472 h 568"/>
              <a:gd name="T44" fmla="*/ 352 w 924"/>
              <a:gd name="T45" fmla="*/ 542 h 568"/>
              <a:gd name="T46" fmla="*/ 406 w 924"/>
              <a:gd name="T47" fmla="*/ 568 h 568"/>
              <a:gd name="T48" fmla="*/ 672 w 924"/>
              <a:gd name="T49" fmla="*/ 568 h 568"/>
              <a:gd name="T50" fmla="*/ 730 w 924"/>
              <a:gd name="T51" fmla="*/ 477 h 568"/>
              <a:gd name="T52" fmla="*/ 797 w 924"/>
              <a:gd name="T53" fmla="*/ 385 h 568"/>
              <a:gd name="T54" fmla="*/ 924 w 924"/>
              <a:gd name="T55" fmla="*/ 0 h 568"/>
              <a:gd name="T56" fmla="*/ 821 w 924"/>
              <a:gd name="T57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24" h="568">
                <a:moveTo>
                  <a:pt x="821" y="0"/>
                </a:moveTo>
                <a:cubicBezTo>
                  <a:pt x="821" y="0"/>
                  <a:pt x="821" y="0"/>
                  <a:pt x="821" y="0"/>
                </a:cubicBezTo>
                <a:cubicBezTo>
                  <a:pt x="785" y="3"/>
                  <a:pt x="777" y="14"/>
                  <a:pt x="782" y="27"/>
                </a:cubicBezTo>
                <a:cubicBezTo>
                  <a:pt x="795" y="54"/>
                  <a:pt x="817" y="58"/>
                  <a:pt x="811" y="96"/>
                </a:cubicBezTo>
                <a:cubicBezTo>
                  <a:pt x="801" y="163"/>
                  <a:pt x="696" y="163"/>
                  <a:pt x="685" y="96"/>
                </a:cubicBezTo>
                <a:cubicBezTo>
                  <a:pt x="679" y="58"/>
                  <a:pt x="702" y="54"/>
                  <a:pt x="714" y="27"/>
                </a:cubicBezTo>
                <a:cubicBezTo>
                  <a:pt x="721" y="12"/>
                  <a:pt x="709" y="0"/>
                  <a:pt x="660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194"/>
                  <a:pt x="163" y="194"/>
                  <a:pt x="163" y="194"/>
                </a:cubicBezTo>
                <a:cubicBezTo>
                  <a:pt x="163" y="243"/>
                  <a:pt x="151" y="255"/>
                  <a:pt x="136" y="248"/>
                </a:cubicBezTo>
                <a:cubicBezTo>
                  <a:pt x="109" y="236"/>
                  <a:pt x="105" y="213"/>
                  <a:pt x="66" y="219"/>
                </a:cubicBezTo>
                <a:cubicBezTo>
                  <a:pt x="0" y="230"/>
                  <a:pt x="0" y="335"/>
                  <a:pt x="66" y="345"/>
                </a:cubicBezTo>
                <a:cubicBezTo>
                  <a:pt x="105" y="351"/>
                  <a:pt x="109" y="329"/>
                  <a:pt x="136" y="317"/>
                </a:cubicBezTo>
                <a:cubicBezTo>
                  <a:pt x="149" y="311"/>
                  <a:pt x="160" y="319"/>
                  <a:pt x="162" y="355"/>
                </a:cubicBezTo>
                <a:cubicBezTo>
                  <a:pt x="163" y="355"/>
                  <a:pt x="163" y="355"/>
                  <a:pt x="163" y="355"/>
                </a:cubicBezTo>
                <a:cubicBezTo>
                  <a:pt x="163" y="568"/>
                  <a:pt x="163" y="568"/>
                  <a:pt x="163" y="568"/>
                </a:cubicBezTo>
                <a:cubicBezTo>
                  <a:pt x="245" y="568"/>
                  <a:pt x="245" y="568"/>
                  <a:pt x="245" y="568"/>
                </a:cubicBezTo>
                <a:cubicBezTo>
                  <a:pt x="245" y="568"/>
                  <a:pt x="245" y="568"/>
                  <a:pt x="245" y="568"/>
                </a:cubicBezTo>
                <a:cubicBezTo>
                  <a:pt x="281" y="565"/>
                  <a:pt x="290" y="555"/>
                  <a:pt x="284" y="542"/>
                </a:cubicBezTo>
                <a:cubicBezTo>
                  <a:pt x="272" y="514"/>
                  <a:pt x="249" y="511"/>
                  <a:pt x="255" y="472"/>
                </a:cubicBezTo>
                <a:cubicBezTo>
                  <a:pt x="265" y="406"/>
                  <a:pt x="371" y="406"/>
                  <a:pt x="381" y="472"/>
                </a:cubicBezTo>
                <a:cubicBezTo>
                  <a:pt x="387" y="511"/>
                  <a:pt x="365" y="514"/>
                  <a:pt x="352" y="542"/>
                </a:cubicBezTo>
                <a:cubicBezTo>
                  <a:pt x="346" y="556"/>
                  <a:pt x="357" y="568"/>
                  <a:pt x="406" y="568"/>
                </a:cubicBezTo>
                <a:cubicBezTo>
                  <a:pt x="672" y="568"/>
                  <a:pt x="672" y="568"/>
                  <a:pt x="672" y="568"/>
                </a:cubicBezTo>
                <a:cubicBezTo>
                  <a:pt x="685" y="529"/>
                  <a:pt x="705" y="505"/>
                  <a:pt x="730" y="477"/>
                </a:cubicBezTo>
                <a:cubicBezTo>
                  <a:pt x="751" y="453"/>
                  <a:pt x="775" y="425"/>
                  <a:pt x="797" y="385"/>
                </a:cubicBezTo>
                <a:cubicBezTo>
                  <a:pt x="851" y="285"/>
                  <a:pt x="905" y="173"/>
                  <a:pt x="924" y="0"/>
                </a:cubicBezTo>
                <a:lnTo>
                  <a:pt x="8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>
            <a:off x="3873219" y="3022025"/>
            <a:ext cx="1955800" cy="2630487"/>
          </a:xfrm>
          <a:custGeom>
            <a:avLst/>
            <a:gdLst>
              <a:gd name="T0" fmla="*/ 567 w 664"/>
              <a:gd name="T1" fmla="*/ 382 h 894"/>
              <a:gd name="T2" fmla="*/ 637 w 664"/>
              <a:gd name="T3" fmla="*/ 411 h 894"/>
              <a:gd name="T4" fmla="*/ 664 w 664"/>
              <a:gd name="T5" fmla="*/ 357 h 894"/>
              <a:gd name="T6" fmla="*/ 664 w 664"/>
              <a:gd name="T7" fmla="*/ 163 h 894"/>
              <a:gd name="T8" fmla="*/ 447 w 664"/>
              <a:gd name="T9" fmla="*/ 163 h 894"/>
              <a:gd name="T10" fmla="*/ 393 w 664"/>
              <a:gd name="T11" fmla="*/ 136 h 894"/>
              <a:gd name="T12" fmla="*/ 422 w 664"/>
              <a:gd name="T13" fmla="*/ 67 h 894"/>
              <a:gd name="T14" fmla="*/ 296 w 664"/>
              <a:gd name="T15" fmla="*/ 67 h 894"/>
              <a:gd name="T16" fmla="*/ 325 w 664"/>
              <a:gd name="T17" fmla="*/ 136 h 894"/>
              <a:gd name="T18" fmla="*/ 286 w 664"/>
              <a:gd name="T19" fmla="*/ 163 h 894"/>
              <a:gd name="T20" fmla="*/ 286 w 664"/>
              <a:gd name="T21" fmla="*/ 163 h 894"/>
              <a:gd name="T22" fmla="*/ 111 w 664"/>
              <a:gd name="T23" fmla="*/ 163 h 894"/>
              <a:gd name="T24" fmla="*/ 130 w 664"/>
              <a:gd name="T25" fmla="*/ 225 h 894"/>
              <a:gd name="T26" fmla="*/ 135 w 664"/>
              <a:gd name="T27" fmla="*/ 285 h 894"/>
              <a:gd name="T28" fmla="*/ 29 w 664"/>
              <a:gd name="T29" fmla="*/ 465 h 894"/>
              <a:gd name="T30" fmla="*/ 14 w 664"/>
              <a:gd name="T31" fmla="*/ 558 h 894"/>
              <a:gd name="T32" fmla="*/ 65 w 664"/>
              <a:gd name="T33" fmla="*/ 598 h 894"/>
              <a:gd name="T34" fmla="*/ 132 w 664"/>
              <a:gd name="T35" fmla="*/ 632 h 894"/>
              <a:gd name="T36" fmla="*/ 123 w 664"/>
              <a:gd name="T37" fmla="*/ 658 h 894"/>
              <a:gd name="T38" fmla="*/ 125 w 664"/>
              <a:gd name="T39" fmla="*/ 731 h 894"/>
              <a:gd name="T40" fmla="*/ 272 w 664"/>
              <a:gd name="T41" fmla="*/ 731 h 894"/>
              <a:gd name="T42" fmla="*/ 327 w 664"/>
              <a:gd name="T43" fmla="*/ 758 h 894"/>
              <a:gd name="T44" fmla="*/ 298 w 664"/>
              <a:gd name="T45" fmla="*/ 828 h 894"/>
              <a:gd name="T46" fmla="*/ 424 w 664"/>
              <a:gd name="T47" fmla="*/ 828 h 894"/>
              <a:gd name="T48" fmla="*/ 395 w 664"/>
              <a:gd name="T49" fmla="*/ 758 h 894"/>
              <a:gd name="T50" fmla="*/ 433 w 664"/>
              <a:gd name="T51" fmla="*/ 732 h 894"/>
              <a:gd name="T52" fmla="*/ 433 w 664"/>
              <a:gd name="T53" fmla="*/ 731 h 894"/>
              <a:gd name="T54" fmla="*/ 664 w 664"/>
              <a:gd name="T55" fmla="*/ 731 h 894"/>
              <a:gd name="T56" fmla="*/ 664 w 664"/>
              <a:gd name="T57" fmla="*/ 518 h 894"/>
              <a:gd name="T58" fmla="*/ 663 w 664"/>
              <a:gd name="T59" fmla="*/ 518 h 894"/>
              <a:gd name="T60" fmla="*/ 637 w 664"/>
              <a:gd name="T61" fmla="*/ 480 h 894"/>
              <a:gd name="T62" fmla="*/ 567 w 664"/>
              <a:gd name="T63" fmla="*/ 508 h 894"/>
              <a:gd name="T64" fmla="*/ 567 w 664"/>
              <a:gd name="T65" fmla="*/ 382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64" h="894">
                <a:moveTo>
                  <a:pt x="567" y="382"/>
                </a:moveTo>
                <a:cubicBezTo>
                  <a:pt x="606" y="376"/>
                  <a:pt x="610" y="399"/>
                  <a:pt x="637" y="411"/>
                </a:cubicBezTo>
                <a:cubicBezTo>
                  <a:pt x="652" y="418"/>
                  <a:pt x="664" y="406"/>
                  <a:pt x="664" y="357"/>
                </a:cubicBezTo>
                <a:cubicBezTo>
                  <a:pt x="664" y="163"/>
                  <a:pt x="664" y="163"/>
                  <a:pt x="664" y="163"/>
                </a:cubicBezTo>
                <a:cubicBezTo>
                  <a:pt x="447" y="163"/>
                  <a:pt x="447" y="163"/>
                  <a:pt x="447" y="163"/>
                </a:cubicBezTo>
                <a:cubicBezTo>
                  <a:pt x="398" y="163"/>
                  <a:pt x="387" y="151"/>
                  <a:pt x="393" y="136"/>
                </a:cubicBezTo>
                <a:cubicBezTo>
                  <a:pt x="406" y="109"/>
                  <a:pt x="428" y="105"/>
                  <a:pt x="422" y="67"/>
                </a:cubicBezTo>
                <a:cubicBezTo>
                  <a:pt x="412" y="0"/>
                  <a:pt x="306" y="0"/>
                  <a:pt x="296" y="67"/>
                </a:cubicBezTo>
                <a:cubicBezTo>
                  <a:pt x="290" y="105"/>
                  <a:pt x="313" y="109"/>
                  <a:pt x="325" y="136"/>
                </a:cubicBezTo>
                <a:cubicBezTo>
                  <a:pt x="331" y="149"/>
                  <a:pt x="322" y="160"/>
                  <a:pt x="286" y="163"/>
                </a:cubicBezTo>
                <a:cubicBezTo>
                  <a:pt x="286" y="163"/>
                  <a:pt x="286" y="163"/>
                  <a:pt x="286" y="163"/>
                </a:cubicBezTo>
                <a:cubicBezTo>
                  <a:pt x="111" y="163"/>
                  <a:pt x="111" y="163"/>
                  <a:pt x="111" y="163"/>
                </a:cubicBezTo>
                <a:cubicBezTo>
                  <a:pt x="111" y="192"/>
                  <a:pt x="116" y="212"/>
                  <a:pt x="130" y="225"/>
                </a:cubicBezTo>
                <a:cubicBezTo>
                  <a:pt x="150" y="245"/>
                  <a:pt x="151" y="263"/>
                  <a:pt x="135" y="285"/>
                </a:cubicBezTo>
                <a:cubicBezTo>
                  <a:pt x="98" y="338"/>
                  <a:pt x="43" y="437"/>
                  <a:pt x="29" y="465"/>
                </a:cubicBezTo>
                <a:cubicBezTo>
                  <a:pt x="19" y="486"/>
                  <a:pt x="0" y="524"/>
                  <a:pt x="14" y="558"/>
                </a:cubicBezTo>
                <a:cubicBezTo>
                  <a:pt x="20" y="571"/>
                  <a:pt x="34" y="589"/>
                  <a:pt x="65" y="598"/>
                </a:cubicBezTo>
                <a:cubicBezTo>
                  <a:pt x="132" y="619"/>
                  <a:pt x="132" y="631"/>
                  <a:pt x="132" y="632"/>
                </a:cubicBezTo>
                <a:cubicBezTo>
                  <a:pt x="130" y="642"/>
                  <a:pt x="126" y="650"/>
                  <a:pt x="123" y="658"/>
                </a:cubicBezTo>
                <a:cubicBezTo>
                  <a:pt x="115" y="677"/>
                  <a:pt x="105" y="704"/>
                  <a:pt x="125" y="731"/>
                </a:cubicBezTo>
                <a:cubicBezTo>
                  <a:pt x="272" y="731"/>
                  <a:pt x="272" y="731"/>
                  <a:pt x="272" y="731"/>
                </a:cubicBezTo>
                <a:cubicBezTo>
                  <a:pt x="322" y="731"/>
                  <a:pt x="333" y="743"/>
                  <a:pt x="327" y="758"/>
                </a:cubicBezTo>
                <a:cubicBezTo>
                  <a:pt x="314" y="785"/>
                  <a:pt x="292" y="789"/>
                  <a:pt x="298" y="828"/>
                </a:cubicBezTo>
                <a:cubicBezTo>
                  <a:pt x="308" y="894"/>
                  <a:pt x="413" y="894"/>
                  <a:pt x="424" y="828"/>
                </a:cubicBezTo>
                <a:cubicBezTo>
                  <a:pt x="430" y="789"/>
                  <a:pt x="407" y="785"/>
                  <a:pt x="395" y="758"/>
                </a:cubicBezTo>
                <a:cubicBezTo>
                  <a:pt x="389" y="745"/>
                  <a:pt x="398" y="734"/>
                  <a:pt x="433" y="732"/>
                </a:cubicBezTo>
                <a:cubicBezTo>
                  <a:pt x="433" y="731"/>
                  <a:pt x="433" y="731"/>
                  <a:pt x="433" y="731"/>
                </a:cubicBezTo>
                <a:cubicBezTo>
                  <a:pt x="664" y="731"/>
                  <a:pt x="664" y="731"/>
                  <a:pt x="664" y="731"/>
                </a:cubicBezTo>
                <a:cubicBezTo>
                  <a:pt x="664" y="518"/>
                  <a:pt x="664" y="518"/>
                  <a:pt x="664" y="518"/>
                </a:cubicBezTo>
                <a:cubicBezTo>
                  <a:pt x="663" y="518"/>
                  <a:pt x="663" y="518"/>
                  <a:pt x="663" y="518"/>
                </a:cubicBezTo>
                <a:cubicBezTo>
                  <a:pt x="661" y="482"/>
                  <a:pt x="650" y="474"/>
                  <a:pt x="637" y="480"/>
                </a:cubicBezTo>
                <a:cubicBezTo>
                  <a:pt x="610" y="492"/>
                  <a:pt x="606" y="514"/>
                  <a:pt x="567" y="508"/>
                </a:cubicBezTo>
                <a:cubicBezTo>
                  <a:pt x="501" y="498"/>
                  <a:pt x="501" y="393"/>
                  <a:pt x="567" y="3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631" y="2162501"/>
            <a:ext cx="609600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12" y="3911025"/>
            <a:ext cx="609600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81" y="2446702"/>
            <a:ext cx="609600" cy="609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416" y="5582662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19" y="3998338"/>
            <a:ext cx="609600" cy="6096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676994" y="1926647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76994" y="1592884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90554" y="3605025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90554" y="3271262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90553" y="528340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90553" y="494964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3492" y="192901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3492" y="159525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7052" y="360739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052" y="327362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7051" y="5285770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7051" y="4952007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39" name="TextBox 38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539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7446" y="2945425"/>
            <a:ext cx="10091192" cy="3324247"/>
            <a:chOff x="2159801" y="3475324"/>
            <a:chExt cx="20140597" cy="6634728"/>
          </a:xfrm>
        </p:grpSpPr>
        <p:sp>
          <p:nvSpPr>
            <p:cNvPr id="13" name="Flowchart: Magnetic Disk 12"/>
            <p:cNvSpPr/>
            <p:nvPr/>
          </p:nvSpPr>
          <p:spPr>
            <a:xfrm>
              <a:off x="2159801" y="6819900"/>
              <a:ext cx="20140597" cy="3290152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4946390" y="4972850"/>
              <a:ext cx="14748387" cy="3290152"/>
            </a:xfrm>
            <a:prstGeom prst="flowChartMagneticDisk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7689589" y="3475324"/>
              <a:ext cx="9081021" cy="2918141"/>
            </a:xfrm>
            <a:prstGeom prst="flowChartMagneticDisk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4604" y="8488121"/>
              <a:ext cx="791098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2013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65088" y="6712763"/>
              <a:ext cx="791098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2014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74604" y="4809316"/>
              <a:ext cx="791098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2015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455312" y="207246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5313" y="173869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9986" y="1738699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57" y="1952059"/>
            <a:ext cx="304800" cy="3048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200206" y="207246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00207" y="173869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274880" y="173869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1" y="1952059"/>
            <a:ext cx="304800" cy="3048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695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993354" y="1816909"/>
            <a:ext cx="5778130" cy="4131486"/>
            <a:chOff x="12876713" y="3836613"/>
            <a:chExt cx="10306414" cy="7369305"/>
          </a:xfrm>
        </p:grpSpPr>
        <p:sp>
          <p:nvSpPr>
            <p:cNvPr id="13" name="Flowchart: Magnetic Disk 12"/>
            <p:cNvSpPr/>
            <p:nvPr/>
          </p:nvSpPr>
          <p:spPr>
            <a:xfrm>
              <a:off x="15602456" y="7873065"/>
              <a:ext cx="7580671" cy="3332853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irect Access Storage 13"/>
            <p:cNvSpPr/>
            <p:nvPr/>
          </p:nvSpPr>
          <p:spPr>
            <a:xfrm>
              <a:off x="12876713" y="3836613"/>
              <a:ext cx="3421626" cy="7091846"/>
            </a:xfrm>
            <a:prstGeom prst="flowChartMagneticDrum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16298339" y="6024743"/>
              <a:ext cx="5665401" cy="2534122"/>
            </a:xfrm>
            <a:prstGeom prst="flowChartMagneticDisk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16754169" y="4473827"/>
              <a:ext cx="4753740" cy="2128238"/>
            </a:xfrm>
            <a:prstGeom prst="flowChartMagneticDisk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5400000">
              <a:off x="12437410" y="8174144"/>
              <a:ext cx="33417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2013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493398" y="9711465"/>
              <a:ext cx="33417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2014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493398" y="7342234"/>
              <a:ext cx="33417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2011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460152" y="5454484"/>
              <a:ext cx="33417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2012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301376" y="229455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1377" y="196079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6050" y="196079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1" y="2174153"/>
            <a:ext cx="304800" cy="304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301376" y="328261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01377" y="294885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6050" y="294885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301376" y="427118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01377" y="393742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6050" y="393742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01376" y="525678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01377" y="492301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76050" y="492301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1" y="3162210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0" y="4150786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0" y="5153851"/>
            <a:ext cx="304800" cy="30480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807756" y="631409"/>
            <a:ext cx="10576488" cy="738664"/>
            <a:chOff x="592428" y="600007"/>
            <a:chExt cx="3940935" cy="738664"/>
          </a:xfrm>
        </p:grpSpPr>
        <p:sp>
          <p:nvSpPr>
            <p:cNvPr id="42" name="TextBox 41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085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30" grpId="0" animBg="1"/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121498" y="1402749"/>
            <a:ext cx="6070502" cy="5069014"/>
            <a:chOff x="12949087" y="3561104"/>
            <a:chExt cx="9639304" cy="8049049"/>
          </a:xfrm>
        </p:grpSpPr>
        <p:sp>
          <p:nvSpPr>
            <p:cNvPr id="13" name="Can 12"/>
            <p:cNvSpPr/>
            <p:nvPr/>
          </p:nvSpPr>
          <p:spPr>
            <a:xfrm rot="16200000">
              <a:off x="16778793" y="-268602"/>
              <a:ext cx="1976284" cy="9635695"/>
            </a:xfrm>
            <a:prstGeom prst="ca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 rot="16200000">
              <a:off x="17960467" y="2903280"/>
              <a:ext cx="1976284" cy="7279565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 rot="16200000">
              <a:off x="17368727" y="4345857"/>
              <a:ext cx="1976284" cy="8455827"/>
            </a:xfrm>
            <a:prstGeom prst="ca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 rot="16200000">
              <a:off x="18268380" y="7293750"/>
              <a:ext cx="1976284" cy="6656521"/>
            </a:xfrm>
            <a:prstGeom prst="ca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585635" y="10321983"/>
              <a:ext cx="46254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2011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85635" y="8241092"/>
              <a:ext cx="46254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2012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85634" y="6192852"/>
              <a:ext cx="46254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2013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585633" y="4191285"/>
              <a:ext cx="46254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2014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200920" y="225218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00921" y="191842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75594" y="191842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5" y="2131782"/>
            <a:ext cx="304800" cy="304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200920" y="324024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0921" y="290647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75594" y="290647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00920" y="422881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0921" y="389505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75594" y="389505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200920" y="521441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00921" y="488064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75594" y="4880648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5" y="3119839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4" y="4108415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4" y="5111480"/>
            <a:ext cx="304800" cy="30480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42" name="TextBox 41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959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30" grpId="0" animBg="1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525295" y="1954166"/>
            <a:ext cx="3141410" cy="3651643"/>
            <a:chOff x="4525295" y="2139903"/>
            <a:chExt cx="3141410" cy="3651643"/>
          </a:xfrm>
        </p:grpSpPr>
        <p:sp>
          <p:nvSpPr>
            <p:cNvPr id="13" name="AutoShape 121"/>
            <p:cNvSpPr>
              <a:spLocks/>
            </p:cNvSpPr>
            <p:nvPr/>
          </p:nvSpPr>
          <p:spPr bwMode="auto">
            <a:xfrm>
              <a:off x="4860380" y="2139903"/>
              <a:ext cx="2471239" cy="2578193"/>
            </a:xfrm>
            <a:custGeom>
              <a:avLst/>
              <a:gdLst>
                <a:gd name="T0" fmla="*/ 206665 w 21542"/>
                <a:gd name="T1" fmla="*/ 31732 h 21600"/>
                <a:gd name="T2" fmla="*/ 267843 w 21542"/>
                <a:gd name="T3" fmla="*/ 47325 h 21600"/>
                <a:gd name="T4" fmla="*/ 319929 w 21542"/>
                <a:gd name="T5" fmla="*/ 81086 h 21600"/>
                <a:gd name="T6" fmla="*/ 358786 w 21542"/>
                <a:gd name="T7" fmla="*/ 129734 h 21600"/>
                <a:gd name="T8" fmla="*/ 380770 w 21542"/>
                <a:gd name="T9" fmla="*/ 190059 h 21600"/>
                <a:gd name="T10" fmla="*/ 376720 w 21542"/>
                <a:gd name="T11" fmla="*/ 200307 h 21600"/>
                <a:gd name="T12" fmla="*/ 372794 w 21542"/>
                <a:gd name="T13" fmla="*/ 201701 h 21600"/>
                <a:gd name="T14" fmla="*/ 367187 w 21542"/>
                <a:gd name="T15" fmla="*/ 198826 h 21600"/>
                <a:gd name="T16" fmla="*/ 323183 w 21542"/>
                <a:gd name="T17" fmla="*/ 174272 h 21600"/>
                <a:gd name="T18" fmla="*/ 290110 w 21542"/>
                <a:gd name="T19" fmla="*/ 187307 h 21600"/>
                <a:gd name="T20" fmla="*/ 263739 w 21542"/>
                <a:gd name="T21" fmla="*/ 223679 h 21600"/>
                <a:gd name="T22" fmla="*/ 256735 w 21542"/>
                <a:gd name="T23" fmla="*/ 229147 h 21600"/>
                <a:gd name="T24" fmla="*/ 249661 w 21542"/>
                <a:gd name="T25" fmla="*/ 223679 h 21600"/>
                <a:gd name="T26" fmla="*/ 206630 w 21542"/>
                <a:gd name="T27" fmla="*/ 177412 h 21600"/>
                <a:gd name="T28" fmla="*/ 206630 w 21542"/>
                <a:gd name="T29" fmla="*/ 302754 h 21600"/>
                <a:gd name="T30" fmla="*/ 201908 w 21542"/>
                <a:gd name="T31" fmla="*/ 333093 h 21600"/>
                <a:gd name="T32" fmla="*/ 189085 w 21542"/>
                <a:gd name="T33" fmla="*/ 358034 h 21600"/>
                <a:gd name="T34" fmla="*/ 170178 w 21542"/>
                <a:gd name="T35" fmla="*/ 374968 h 21600"/>
                <a:gd name="T36" fmla="*/ 147062 w 21542"/>
                <a:gd name="T37" fmla="*/ 381000 h 21600"/>
                <a:gd name="T38" fmla="*/ 123734 w 21542"/>
                <a:gd name="T39" fmla="*/ 374968 h 21600"/>
                <a:gd name="T40" fmla="*/ 104615 w 21542"/>
                <a:gd name="T41" fmla="*/ 358034 h 21600"/>
                <a:gd name="T42" fmla="*/ 91792 w 21542"/>
                <a:gd name="T43" fmla="*/ 333093 h 21600"/>
                <a:gd name="T44" fmla="*/ 87070 w 21542"/>
                <a:gd name="T45" fmla="*/ 302754 h 21600"/>
                <a:gd name="T46" fmla="*/ 91792 w 21542"/>
                <a:gd name="T47" fmla="*/ 289119 h 21600"/>
                <a:gd name="T48" fmla="*/ 103235 w 21542"/>
                <a:gd name="T49" fmla="*/ 283739 h 21600"/>
                <a:gd name="T50" fmla="*/ 114838 w 21542"/>
                <a:gd name="T51" fmla="*/ 289119 h 21600"/>
                <a:gd name="T52" fmla="*/ 119348 w 21542"/>
                <a:gd name="T53" fmla="*/ 302754 h 21600"/>
                <a:gd name="T54" fmla="*/ 127395 w 21542"/>
                <a:gd name="T55" fmla="*/ 331205 h 21600"/>
                <a:gd name="T56" fmla="*/ 147027 w 21542"/>
                <a:gd name="T57" fmla="*/ 342847 h 21600"/>
                <a:gd name="T58" fmla="*/ 166217 w 21542"/>
                <a:gd name="T59" fmla="*/ 331205 h 21600"/>
                <a:gd name="T60" fmla="*/ 174264 w 21542"/>
                <a:gd name="T61" fmla="*/ 302754 h 21600"/>
                <a:gd name="T62" fmla="*/ 174264 w 21542"/>
                <a:gd name="T63" fmla="*/ 177412 h 21600"/>
                <a:gd name="T64" fmla="*/ 131233 w 21542"/>
                <a:gd name="T65" fmla="*/ 223679 h 21600"/>
                <a:gd name="T66" fmla="*/ 124158 w 21542"/>
                <a:gd name="T67" fmla="*/ 229147 h 21600"/>
                <a:gd name="T68" fmla="*/ 117278 w 21542"/>
                <a:gd name="T69" fmla="*/ 223679 h 21600"/>
                <a:gd name="T70" fmla="*/ 91032 w 21542"/>
                <a:gd name="T71" fmla="*/ 187307 h 21600"/>
                <a:gd name="T72" fmla="*/ 58100 w 21542"/>
                <a:gd name="T73" fmla="*/ 174272 h 21600"/>
                <a:gd name="T74" fmla="*/ 14308 w 21542"/>
                <a:gd name="T75" fmla="*/ 198826 h 21600"/>
                <a:gd name="T76" fmla="*/ 8065 w 21542"/>
                <a:gd name="T77" fmla="*/ 201701 h 21600"/>
                <a:gd name="T78" fmla="*/ 4227 w 21542"/>
                <a:gd name="T79" fmla="*/ 200307 h 21600"/>
                <a:gd name="T80" fmla="*/ 124 w 21542"/>
                <a:gd name="T81" fmla="*/ 190059 h 21600"/>
                <a:gd name="T82" fmla="*/ 22285 w 21542"/>
                <a:gd name="T83" fmla="*/ 129734 h 21600"/>
                <a:gd name="T84" fmla="*/ 61336 w 21542"/>
                <a:gd name="T85" fmla="*/ 81086 h 21600"/>
                <a:gd name="T86" fmla="*/ 113228 w 21542"/>
                <a:gd name="T87" fmla="*/ 47413 h 21600"/>
                <a:gd name="T88" fmla="*/ 174229 w 21542"/>
                <a:gd name="T89" fmla="*/ 31732 h 21600"/>
                <a:gd name="T90" fmla="*/ 174229 w 21542"/>
                <a:gd name="T91" fmla="*/ 19068 h 21600"/>
                <a:gd name="T92" fmla="*/ 178951 w 21542"/>
                <a:gd name="T93" fmla="*/ 5380 h 21600"/>
                <a:gd name="T94" fmla="*/ 190376 w 21542"/>
                <a:gd name="T95" fmla="*/ 0 h 21600"/>
                <a:gd name="T96" fmla="*/ 201978 w 21542"/>
                <a:gd name="T97" fmla="*/ 5380 h 21600"/>
                <a:gd name="T98" fmla="*/ 206506 w 21542"/>
                <a:gd name="T99" fmla="*/ 19068 h 21600"/>
                <a:gd name="T100" fmla="*/ 206506 w 21542"/>
                <a:gd name="T101" fmla="*/ 31732 h 21600"/>
                <a:gd name="T102" fmla="*/ 206665 w 21542"/>
                <a:gd name="T103" fmla="*/ 31732 h 21600"/>
                <a:gd name="T104" fmla="*/ 206665 w 21542"/>
                <a:gd name="T105" fmla="*/ 31732 h 216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1542" h="21600">
                  <a:moveTo>
                    <a:pt x="11685" y="1799"/>
                  </a:moveTo>
                  <a:cubicBezTo>
                    <a:pt x="12904" y="1906"/>
                    <a:pt x="14056" y="2203"/>
                    <a:pt x="15144" y="2683"/>
                  </a:cubicBezTo>
                  <a:cubicBezTo>
                    <a:pt x="16234" y="3165"/>
                    <a:pt x="17214" y="3803"/>
                    <a:pt x="18089" y="4597"/>
                  </a:cubicBezTo>
                  <a:cubicBezTo>
                    <a:pt x="18965" y="5390"/>
                    <a:pt x="19697" y="6308"/>
                    <a:pt x="20286" y="7355"/>
                  </a:cubicBezTo>
                  <a:cubicBezTo>
                    <a:pt x="20875" y="8400"/>
                    <a:pt x="21290" y="9538"/>
                    <a:pt x="21529" y="10775"/>
                  </a:cubicBezTo>
                  <a:cubicBezTo>
                    <a:pt x="21574" y="11034"/>
                    <a:pt x="21498" y="11229"/>
                    <a:pt x="21300" y="11356"/>
                  </a:cubicBezTo>
                  <a:cubicBezTo>
                    <a:pt x="21223" y="11407"/>
                    <a:pt x="21152" y="11435"/>
                    <a:pt x="21078" y="11435"/>
                  </a:cubicBezTo>
                  <a:cubicBezTo>
                    <a:pt x="20930" y="11435"/>
                    <a:pt x="20823" y="11382"/>
                    <a:pt x="20761" y="11272"/>
                  </a:cubicBezTo>
                  <a:cubicBezTo>
                    <a:pt x="20016" y="10354"/>
                    <a:pt x="19186" y="9891"/>
                    <a:pt x="18273" y="9880"/>
                  </a:cubicBezTo>
                  <a:cubicBezTo>
                    <a:pt x="17617" y="9880"/>
                    <a:pt x="16994" y="10128"/>
                    <a:pt x="16403" y="10619"/>
                  </a:cubicBezTo>
                  <a:cubicBezTo>
                    <a:pt x="15814" y="11111"/>
                    <a:pt x="15320" y="11797"/>
                    <a:pt x="14912" y="12681"/>
                  </a:cubicBezTo>
                  <a:cubicBezTo>
                    <a:pt x="14841" y="12887"/>
                    <a:pt x="14705" y="12991"/>
                    <a:pt x="14516" y="12991"/>
                  </a:cubicBezTo>
                  <a:cubicBezTo>
                    <a:pt x="14323" y="12991"/>
                    <a:pt x="14192" y="12887"/>
                    <a:pt x="14116" y="12681"/>
                  </a:cubicBezTo>
                  <a:cubicBezTo>
                    <a:pt x="13491" y="11328"/>
                    <a:pt x="12680" y="10453"/>
                    <a:pt x="11683" y="10058"/>
                  </a:cubicBezTo>
                  <a:lnTo>
                    <a:pt x="11683" y="17164"/>
                  </a:lnTo>
                  <a:cubicBezTo>
                    <a:pt x="11683" y="17780"/>
                    <a:pt x="11594" y="18350"/>
                    <a:pt x="11416" y="18884"/>
                  </a:cubicBezTo>
                  <a:cubicBezTo>
                    <a:pt x="11234" y="19415"/>
                    <a:pt x="10993" y="19886"/>
                    <a:pt x="10691" y="20298"/>
                  </a:cubicBezTo>
                  <a:cubicBezTo>
                    <a:pt x="10385" y="20705"/>
                    <a:pt x="10030" y="21027"/>
                    <a:pt x="9622" y="21258"/>
                  </a:cubicBezTo>
                  <a:cubicBezTo>
                    <a:pt x="9214" y="21487"/>
                    <a:pt x="8778" y="21600"/>
                    <a:pt x="8315" y="21600"/>
                  </a:cubicBezTo>
                  <a:cubicBezTo>
                    <a:pt x="7852" y="21600"/>
                    <a:pt x="7411" y="21487"/>
                    <a:pt x="6996" y="21258"/>
                  </a:cubicBezTo>
                  <a:cubicBezTo>
                    <a:pt x="6581" y="21027"/>
                    <a:pt x="6221" y="20705"/>
                    <a:pt x="5915" y="20298"/>
                  </a:cubicBezTo>
                  <a:cubicBezTo>
                    <a:pt x="5613" y="19886"/>
                    <a:pt x="5369" y="19417"/>
                    <a:pt x="5190" y="18884"/>
                  </a:cubicBezTo>
                  <a:cubicBezTo>
                    <a:pt x="5011" y="18350"/>
                    <a:pt x="4923" y="17780"/>
                    <a:pt x="4923" y="17164"/>
                  </a:cubicBezTo>
                  <a:cubicBezTo>
                    <a:pt x="4923" y="16851"/>
                    <a:pt x="5011" y="16591"/>
                    <a:pt x="5190" y="16391"/>
                  </a:cubicBezTo>
                  <a:cubicBezTo>
                    <a:pt x="5369" y="16187"/>
                    <a:pt x="5584" y="16086"/>
                    <a:pt x="5837" y="16086"/>
                  </a:cubicBezTo>
                  <a:cubicBezTo>
                    <a:pt x="6104" y="16086"/>
                    <a:pt x="6321" y="16188"/>
                    <a:pt x="6493" y="16391"/>
                  </a:cubicBezTo>
                  <a:cubicBezTo>
                    <a:pt x="6662" y="16591"/>
                    <a:pt x="6748" y="16851"/>
                    <a:pt x="6748" y="17164"/>
                  </a:cubicBezTo>
                  <a:cubicBezTo>
                    <a:pt x="6748" y="17800"/>
                    <a:pt x="6901" y="18333"/>
                    <a:pt x="7203" y="18777"/>
                  </a:cubicBezTo>
                  <a:cubicBezTo>
                    <a:pt x="7509" y="19217"/>
                    <a:pt x="7878" y="19437"/>
                    <a:pt x="8313" y="19437"/>
                  </a:cubicBezTo>
                  <a:cubicBezTo>
                    <a:pt x="8732" y="19437"/>
                    <a:pt x="9092" y="19217"/>
                    <a:pt x="9398" y="18777"/>
                  </a:cubicBezTo>
                  <a:cubicBezTo>
                    <a:pt x="9701" y="18333"/>
                    <a:pt x="9853" y="17800"/>
                    <a:pt x="9853" y="17164"/>
                  </a:cubicBezTo>
                  <a:lnTo>
                    <a:pt x="9853" y="10058"/>
                  </a:lnTo>
                  <a:cubicBezTo>
                    <a:pt x="8856" y="10461"/>
                    <a:pt x="8043" y="11337"/>
                    <a:pt x="7420" y="12681"/>
                  </a:cubicBezTo>
                  <a:cubicBezTo>
                    <a:pt x="7344" y="12887"/>
                    <a:pt x="7211" y="12991"/>
                    <a:pt x="7020" y="12991"/>
                  </a:cubicBezTo>
                  <a:cubicBezTo>
                    <a:pt x="6829" y="12991"/>
                    <a:pt x="6700" y="12887"/>
                    <a:pt x="6631" y="12681"/>
                  </a:cubicBezTo>
                  <a:cubicBezTo>
                    <a:pt x="6228" y="11797"/>
                    <a:pt x="5734" y="11111"/>
                    <a:pt x="5147" y="10619"/>
                  </a:cubicBezTo>
                  <a:cubicBezTo>
                    <a:pt x="4561" y="10128"/>
                    <a:pt x="3941" y="9880"/>
                    <a:pt x="3285" y="9880"/>
                  </a:cubicBezTo>
                  <a:cubicBezTo>
                    <a:pt x="2364" y="9880"/>
                    <a:pt x="1541" y="10345"/>
                    <a:pt x="809" y="11272"/>
                  </a:cubicBezTo>
                  <a:cubicBezTo>
                    <a:pt x="718" y="11382"/>
                    <a:pt x="597" y="11435"/>
                    <a:pt x="456" y="11435"/>
                  </a:cubicBezTo>
                  <a:cubicBezTo>
                    <a:pt x="382" y="11435"/>
                    <a:pt x="306" y="11407"/>
                    <a:pt x="239" y="11356"/>
                  </a:cubicBezTo>
                  <a:cubicBezTo>
                    <a:pt x="48" y="11229"/>
                    <a:pt x="-26" y="11034"/>
                    <a:pt x="7" y="10775"/>
                  </a:cubicBezTo>
                  <a:cubicBezTo>
                    <a:pt x="246" y="9538"/>
                    <a:pt x="661" y="8400"/>
                    <a:pt x="1260" y="7355"/>
                  </a:cubicBezTo>
                  <a:cubicBezTo>
                    <a:pt x="1856" y="6308"/>
                    <a:pt x="2595" y="5390"/>
                    <a:pt x="3468" y="4597"/>
                  </a:cubicBezTo>
                  <a:cubicBezTo>
                    <a:pt x="4344" y="3803"/>
                    <a:pt x="5322" y="3168"/>
                    <a:pt x="6402" y="2688"/>
                  </a:cubicBezTo>
                  <a:cubicBezTo>
                    <a:pt x="7483" y="2214"/>
                    <a:pt x="8635" y="1917"/>
                    <a:pt x="9851" y="1799"/>
                  </a:cubicBezTo>
                  <a:lnTo>
                    <a:pt x="9851" y="1081"/>
                  </a:lnTo>
                  <a:cubicBezTo>
                    <a:pt x="9851" y="768"/>
                    <a:pt x="9937" y="508"/>
                    <a:pt x="10118" y="305"/>
                  </a:cubicBezTo>
                  <a:cubicBezTo>
                    <a:pt x="10297" y="102"/>
                    <a:pt x="10512" y="0"/>
                    <a:pt x="10764" y="0"/>
                  </a:cubicBezTo>
                  <a:cubicBezTo>
                    <a:pt x="11029" y="0"/>
                    <a:pt x="11249" y="102"/>
                    <a:pt x="11420" y="305"/>
                  </a:cubicBezTo>
                  <a:cubicBezTo>
                    <a:pt x="11590" y="508"/>
                    <a:pt x="11676" y="768"/>
                    <a:pt x="11676" y="1081"/>
                  </a:cubicBezTo>
                  <a:lnTo>
                    <a:pt x="11676" y="1799"/>
                  </a:lnTo>
                  <a:lnTo>
                    <a:pt x="11685" y="1799"/>
                  </a:lnTo>
                  <a:close/>
                  <a:moveTo>
                    <a:pt x="11685" y="1799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25295" y="5145215"/>
              <a:ext cx="31414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25295" y="4811452"/>
              <a:ext cx="3141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60772" y="1954166"/>
            <a:ext cx="3141410" cy="3651643"/>
            <a:chOff x="4525295" y="2139903"/>
            <a:chExt cx="3141410" cy="3651643"/>
          </a:xfrm>
        </p:grpSpPr>
        <p:sp>
          <p:nvSpPr>
            <p:cNvPr id="17" name="AutoShape 121"/>
            <p:cNvSpPr>
              <a:spLocks/>
            </p:cNvSpPr>
            <p:nvPr/>
          </p:nvSpPr>
          <p:spPr bwMode="auto">
            <a:xfrm>
              <a:off x="4860380" y="2139903"/>
              <a:ext cx="2471239" cy="2578193"/>
            </a:xfrm>
            <a:custGeom>
              <a:avLst/>
              <a:gdLst>
                <a:gd name="T0" fmla="*/ 206665 w 21542"/>
                <a:gd name="T1" fmla="*/ 31732 h 21600"/>
                <a:gd name="T2" fmla="*/ 267843 w 21542"/>
                <a:gd name="T3" fmla="*/ 47325 h 21600"/>
                <a:gd name="T4" fmla="*/ 319929 w 21542"/>
                <a:gd name="T5" fmla="*/ 81086 h 21600"/>
                <a:gd name="T6" fmla="*/ 358786 w 21542"/>
                <a:gd name="T7" fmla="*/ 129734 h 21600"/>
                <a:gd name="T8" fmla="*/ 380770 w 21542"/>
                <a:gd name="T9" fmla="*/ 190059 h 21600"/>
                <a:gd name="T10" fmla="*/ 376720 w 21542"/>
                <a:gd name="T11" fmla="*/ 200307 h 21600"/>
                <a:gd name="T12" fmla="*/ 372794 w 21542"/>
                <a:gd name="T13" fmla="*/ 201701 h 21600"/>
                <a:gd name="T14" fmla="*/ 367187 w 21542"/>
                <a:gd name="T15" fmla="*/ 198826 h 21600"/>
                <a:gd name="T16" fmla="*/ 323183 w 21542"/>
                <a:gd name="T17" fmla="*/ 174272 h 21600"/>
                <a:gd name="T18" fmla="*/ 290110 w 21542"/>
                <a:gd name="T19" fmla="*/ 187307 h 21600"/>
                <a:gd name="T20" fmla="*/ 263739 w 21542"/>
                <a:gd name="T21" fmla="*/ 223679 h 21600"/>
                <a:gd name="T22" fmla="*/ 256735 w 21542"/>
                <a:gd name="T23" fmla="*/ 229147 h 21600"/>
                <a:gd name="T24" fmla="*/ 249661 w 21542"/>
                <a:gd name="T25" fmla="*/ 223679 h 21600"/>
                <a:gd name="T26" fmla="*/ 206630 w 21542"/>
                <a:gd name="T27" fmla="*/ 177412 h 21600"/>
                <a:gd name="T28" fmla="*/ 206630 w 21542"/>
                <a:gd name="T29" fmla="*/ 302754 h 21600"/>
                <a:gd name="T30" fmla="*/ 201908 w 21542"/>
                <a:gd name="T31" fmla="*/ 333093 h 21600"/>
                <a:gd name="T32" fmla="*/ 189085 w 21542"/>
                <a:gd name="T33" fmla="*/ 358034 h 21600"/>
                <a:gd name="T34" fmla="*/ 170178 w 21542"/>
                <a:gd name="T35" fmla="*/ 374968 h 21600"/>
                <a:gd name="T36" fmla="*/ 147062 w 21542"/>
                <a:gd name="T37" fmla="*/ 381000 h 21600"/>
                <a:gd name="T38" fmla="*/ 123734 w 21542"/>
                <a:gd name="T39" fmla="*/ 374968 h 21600"/>
                <a:gd name="T40" fmla="*/ 104615 w 21542"/>
                <a:gd name="T41" fmla="*/ 358034 h 21600"/>
                <a:gd name="T42" fmla="*/ 91792 w 21542"/>
                <a:gd name="T43" fmla="*/ 333093 h 21600"/>
                <a:gd name="T44" fmla="*/ 87070 w 21542"/>
                <a:gd name="T45" fmla="*/ 302754 h 21600"/>
                <a:gd name="T46" fmla="*/ 91792 w 21542"/>
                <a:gd name="T47" fmla="*/ 289119 h 21600"/>
                <a:gd name="T48" fmla="*/ 103235 w 21542"/>
                <a:gd name="T49" fmla="*/ 283739 h 21600"/>
                <a:gd name="T50" fmla="*/ 114838 w 21542"/>
                <a:gd name="T51" fmla="*/ 289119 h 21600"/>
                <a:gd name="T52" fmla="*/ 119348 w 21542"/>
                <a:gd name="T53" fmla="*/ 302754 h 21600"/>
                <a:gd name="T54" fmla="*/ 127395 w 21542"/>
                <a:gd name="T55" fmla="*/ 331205 h 21600"/>
                <a:gd name="T56" fmla="*/ 147027 w 21542"/>
                <a:gd name="T57" fmla="*/ 342847 h 21600"/>
                <a:gd name="T58" fmla="*/ 166217 w 21542"/>
                <a:gd name="T59" fmla="*/ 331205 h 21600"/>
                <a:gd name="T60" fmla="*/ 174264 w 21542"/>
                <a:gd name="T61" fmla="*/ 302754 h 21600"/>
                <a:gd name="T62" fmla="*/ 174264 w 21542"/>
                <a:gd name="T63" fmla="*/ 177412 h 21600"/>
                <a:gd name="T64" fmla="*/ 131233 w 21542"/>
                <a:gd name="T65" fmla="*/ 223679 h 21600"/>
                <a:gd name="T66" fmla="*/ 124158 w 21542"/>
                <a:gd name="T67" fmla="*/ 229147 h 21600"/>
                <a:gd name="T68" fmla="*/ 117278 w 21542"/>
                <a:gd name="T69" fmla="*/ 223679 h 21600"/>
                <a:gd name="T70" fmla="*/ 91032 w 21542"/>
                <a:gd name="T71" fmla="*/ 187307 h 21600"/>
                <a:gd name="T72" fmla="*/ 58100 w 21542"/>
                <a:gd name="T73" fmla="*/ 174272 h 21600"/>
                <a:gd name="T74" fmla="*/ 14308 w 21542"/>
                <a:gd name="T75" fmla="*/ 198826 h 21600"/>
                <a:gd name="T76" fmla="*/ 8065 w 21542"/>
                <a:gd name="T77" fmla="*/ 201701 h 21600"/>
                <a:gd name="T78" fmla="*/ 4227 w 21542"/>
                <a:gd name="T79" fmla="*/ 200307 h 21600"/>
                <a:gd name="T80" fmla="*/ 124 w 21542"/>
                <a:gd name="T81" fmla="*/ 190059 h 21600"/>
                <a:gd name="T82" fmla="*/ 22285 w 21542"/>
                <a:gd name="T83" fmla="*/ 129734 h 21600"/>
                <a:gd name="T84" fmla="*/ 61336 w 21542"/>
                <a:gd name="T85" fmla="*/ 81086 h 21600"/>
                <a:gd name="T86" fmla="*/ 113228 w 21542"/>
                <a:gd name="T87" fmla="*/ 47413 h 21600"/>
                <a:gd name="T88" fmla="*/ 174229 w 21542"/>
                <a:gd name="T89" fmla="*/ 31732 h 21600"/>
                <a:gd name="T90" fmla="*/ 174229 w 21542"/>
                <a:gd name="T91" fmla="*/ 19068 h 21600"/>
                <a:gd name="T92" fmla="*/ 178951 w 21542"/>
                <a:gd name="T93" fmla="*/ 5380 h 21600"/>
                <a:gd name="T94" fmla="*/ 190376 w 21542"/>
                <a:gd name="T95" fmla="*/ 0 h 21600"/>
                <a:gd name="T96" fmla="*/ 201978 w 21542"/>
                <a:gd name="T97" fmla="*/ 5380 h 21600"/>
                <a:gd name="T98" fmla="*/ 206506 w 21542"/>
                <a:gd name="T99" fmla="*/ 19068 h 21600"/>
                <a:gd name="T100" fmla="*/ 206506 w 21542"/>
                <a:gd name="T101" fmla="*/ 31732 h 21600"/>
                <a:gd name="T102" fmla="*/ 206665 w 21542"/>
                <a:gd name="T103" fmla="*/ 31732 h 21600"/>
                <a:gd name="T104" fmla="*/ 206665 w 21542"/>
                <a:gd name="T105" fmla="*/ 31732 h 216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1542" h="21600">
                  <a:moveTo>
                    <a:pt x="11685" y="1799"/>
                  </a:moveTo>
                  <a:cubicBezTo>
                    <a:pt x="12904" y="1906"/>
                    <a:pt x="14056" y="2203"/>
                    <a:pt x="15144" y="2683"/>
                  </a:cubicBezTo>
                  <a:cubicBezTo>
                    <a:pt x="16234" y="3165"/>
                    <a:pt x="17214" y="3803"/>
                    <a:pt x="18089" y="4597"/>
                  </a:cubicBezTo>
                  <a:cubicBezTo>
                    <a:pt x="18965" y="5390"/>
                    <a:pt x="19697" y="6308"/>
                    <a:pt x="20286" y="7355"/>
                  </a:cubicBezTo>
                  <a:cubicBezTo>
                    <a:pt x="20875" y="8400"/>
                    <a:pt x="21290" y="9538"/>
                    <a:pt x="21529" y="10775"/>
                  </a:cubicBezTo>
                  <a:cubicBezTo>
                    <a:pt x="21574" y="11034"/>
                    <a:pt x="21498" y="11229"/>
                    <a:pt x="21300" y="11356"/>
                  </a:cubicBezTo>
                  <a:cubicBezTo>
                    <a:pt x="21223" y="11407"/>
                    <a:pt x="21152" y="11435"/>
                    <a:pt x="21078" y="11435"/>
                  </a:cubicBezTo>
                  <a:cubicBezTo>
                    <a:pt x="20930" y="11435"/>
                    <a:pt x="20823" y="11382"/>
                    <a:pt x="20761" y="11272"/>
                  </a:cubicBezTo>
                  <a:cubicBezTo>
                    <a:pt x="20016" y="10354"/>
                    <a:pt x="19186" y="9891"/>
                    <a:pt x="18273" y="9880"/>
                  </a:cubicBezTo>
                  <a:cubicBezTo>
                    <a:pt x="17617" y="9880"/>
                    <a:pt x="16994" y="10128"/>
                    <a:pt x="16403" y="10619"/>
                  </a:cubicBezTo>
                  <a:cubicBezTo>
                    <a:pt x="15814" y="11111"/>
                    <a:pt x="15320" y="11797"/>
                    <a:pt x="14912" y="12681"/>
                  </a:cubicBezTo>
                  <a:cubicBezTo>
                    <a:pt x="14841" y="12887"/>
                    <a:pt x="14705" y="12991"/>
                    <a:pt x="14516" y="12991"/>
                  </a:cubicBezTo>
                  <a:cubicBezTo>
                    <a:pt x="14323" y="12991"/>
                    <a:pt x="14192" y="12887"/>
                    <a:pt x="14116" y="12681"/>
                  </a:cubicBezTo>
                  <a:cubicBezTo>
                    <a:pt x="13491" y="11328"/>
                    <a:pt x="12680" y="10453"/>
                    <a:pt x="11683" y="10058"/>
                  </a:cubicBezTo>
                  <a:lnTo>
                    <a:pt x="11683" y="17164"/>
                  </a:lnTo>
                  <a:cubicBezTo>
                    <a:pt x="11683" y="17780"/>
                    <a:pt x="11594" y="18350"/>
                    <a:pt x="11416" y="18884"/>
                  </a:cubicBezTo>
                  <a:cubicBezTo>
                    <a:pt x="11234" y="19415"/>
                    <a:pt x="10993" y="19886"/>
                    <a:pt x="10691" y="20298"/>
                  </a:cubicBezTo>
                  <a:cubicBezTo>
                    <a:pt x="10385" y="20705"/>
                    <a:pt x="10030" y="21027"/>
                    <a:pt x="9622" y="21258"/>
                  </a:cubicBezTo>
                  <a:cubicBezTo>
                    <a:pt x="9214" y="21487"/>
                    <a:pt x="8778" y="21600"/>
                    <a:pt x="8315" y="21600"/>
                  </a:cubicBezTo>
                  <a:cubicBezTo>
                    <a:pt x="7852" y="21600"/>
                    <a:pt x="7411" y="21487"/>
                    <a:pt x="6996" y="21258"/>
                  </a:cubicBezTo>
                  <a:cubicBezTo>
                    <a:pt x="6581" y="21027"/>
                    <a:pt x="6221" y="20705"/>
                    <a:pt x="5915" y="20298"/>
                  </a:cubicBezTo>
                  <a:cubicBezTo>
                    <a:pt x="5613" y="19886"/>
                    <a:pt x="5369" y="19417"/>
                    <a:pt x="5190" y="18884"/>
                  </a:cubicBezTo>
                  <a:cubicBezTo>
                    <a:pt x="5011" y="18350"/>
                    <a:pt x="4923" y="17780"/>
                    <a:pt x="4923" y="17164"/>
                  </a:cubicBezTo>
                  <a:cubicBezTo>
                    <a:pt x="4923" y="16851"/>
                    <a:pt x="5011" y="16591"/>
                    <a:pt x="5190" y="16391"/>
                  </a:cubicBezTo>
                  <a:cubicBezTo>
                    <a:pt x="5369" y="16187"/>
                    <a:pt x="5584" y="16086"/>
                    <a:pt x="5837" y="16086"/>
                  </a:cubicBezTo>
                  <a:cubicBezTo>
                    <a:pt x="6104" y="16086"/>
                    <a:pt x="6321" y="16188"/>
                    <a:pt x="6493" y="16391"/>
                  </a:cubicBezTo>
                  <a:cubicBezTo>
                    <a:pt x="6662" y="16591"/>
                    <a:pt x="6748" y="16851"/>
                    <a:pt x="6748" y="17164"/>
                  </a:cubicBezTo>
                  <a:cubicBezTo>
                    <a:pt x="6748" y="17800"/>
                    <a:pt x="6901" y="18333"/>
                    <a:pt x="7203" y="18777"/>
                  </a:cubicBezTo>
                  <a:cubicBezTo>
                    <a:pt x="7509" y="19217"/>
                    <a:pt x="7878" y="19437"/>
                    <a:pt x="8313" y="19437"/>
                  </a:cubicBezTo>
                  <a:cubicBezTo>
                    <a:pt x="8732" y="19437"/>
                    <a:pt x="9092" y="19217"/>
                    <a:pt x="9398" y="18777"/>
                  </a:cubicBezTo>
                  <a:cubicBezTo>
                    <a:pt x="9701" y="18333"/>
                    <a:pt x="9853" y="17800"/>
                    <a:pt x="9853" y="17164"/>
                  </a:cubicBezTo>
                  <a:lnTo>
                    <a:pt x="9853" y="10058"/>
                  </a:lnTo>
                  <a:cubicBezTo>
                    <a:pt x="8856" y="10461"/>
                    <a:pt x="8043" y="11337"/>
                    <a:pt x="7420" y="12681"/>
                  </a:cubicBezTo>
                  <a:cubicBezTo>
                    <a:pt x="7344" y="12887"/>
                    <a:pt x="7211" y="12991"/>
                    <a:pt x="7020" y="12991"/>
                  </a:cubicBezTo>
                  <a:cubicBezTo>
                    <a:pt x="6829" y="12991"/>
                    <a:pt x="6700" y="12887"/>
                    <a:pt x="6631" y="12681"/>
                  </a:cubicBezTo>
                  <a:cubicBezTo>
                    <a:pt x="6228" y="11797"/>
                    <a:pt x="5734" y="11111"/>
                    <a:pt x="5147" y="10619"/>
                  </a:cubicBezTo>
                  <a:cubicBezTo>
                    <a:pt x="4561" y="10128"/>
                    <a:pt x="3941" y="9880"/>
                    <a:pt x="3285" y="9880"/>
                  </a:cubicBezTo>
                  <a:cubicBezTo>
                    <a:pt x="2364" y="9880"/>
                    <a:pt x="1541" y="10345"/>
                    <a:pt x="809" y="11272"/>
                  </a:cubicBezTo>
                  <a:cubicBezTo>
                    <a:pt x="718" y="11382"/>
                    <a:pt x="597" y="11435"/>
                    <a:pt x="456" y="11435"/>
                  </a:cubicBezTo>
                  <a:cubicBezTo>
                    <a:pt x="382" y="11435"/>
                    <a:pt x="306" y="11407"/>
                    <a:pt x="239" y="11356"/>
                  </a:cubicBezTo>
                  <a:cubicBezTo>
                    <a:pt x="48" y="11229"/>
                    <a:pt x="-26" y="11034"/>
                    <a:pt x="7" y="10775"/>
                  </a:cubicBezTo>
                  <a:cubicBezTo>
                    <a:pt x="246" y="9538"/>
                    <a:pt x="661" y="8400"/>
                    <a:pt x="1260" y="7355"/>
                  </a:cubicBezTo>
                  <a:cubicBezTo>
                    <a:pt x="1856" y="6308"/>
                    <a:pt x="2595" y="5390"/>
                    <a:pt x="3468" y="4597"/>
                  </a:cubicBezTo>
                  <a:cubicBezTo>
                    <a:pt x="4344" y="3803"/>
                    <a:pt x="5322" y="3168"/>
                    <a:pt x="6402" y="2688"/>
                  </a:cubicBezTo>
                  <a:cubicBezTo>
                    <a:pt x="7483" y="2214"/>
                    <a:pt x="8635" y="1917"/>
                    <a:pt x="9851" y="1799"/>
                  </a:cubicBezTo>
                  <a:lnTo>
                    <a:pt x="9851" y="1081"/>
                  </a:lnTo>
                  <a:cubicBezTo>
                    <a:pt x="9851" y="768"/>
                    <a:pt x="9937" y="508"/>
                    <a:pt x="10118" y="305"/>
                  </a:cubicBezTo>
                  <a:cubicBezTo>
                    <a:pt x="10297" y="102"/>
                    <a:pt x="10512" y="0"/>
                    <a:pt x="10764" y="0"/>
                  </a:cubicBezTo>
                  <a:cubicBezTo>
                    <a:pt x="11029" y="0"/>
                    <a:pt x="11249" y="102"/>
                    <a:pt x="11420" y="305"/>
                  </a:cubicBezTo>
                  <a:cubicBezTo>
                    <a:pt x="11590" y="508"/>
                    <a:pt x="11676" y="768"/>
                    <a:pt x="11676" y="1081"/>
                  </a:cubicBezTo>
                  <a:lnTo>
                    <a:pt x="11676" y="1799"/>
                  </a:lnTo>
                  <a:lnTo>
                    <a:pt x="11685" y="1799"/>
                  </a:lnTo>
                  <a:close/>
                  <a:moveTo>
                    <a:pt x="11685" y="1799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25295" y="5145215"/>
              <a:ext cx="31414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25295" y="4811452"/>
              <a:ext cx="3141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24903" y="1954166"/>
            <a:ext cx="3141410" cy="3651643"/>
            <a:chOff x="4525295" y="2139903"/>
            <a:chExt cx="3141410" cy="3651643"/>
          </a:xfrm>
        </p:grpSpPr>
        <p:sp>
          <p:nvSpPr>
            <p:cNvPr id="21" name="AutoShape 121"/>
            <p:cNvSpPr>
              <a:spLocks/>
            </p:cNvSpPr>
            <p:nvPr/>
          </p:nvSpPr>
          <p:spPr bwMode="auto">
            <a:xfrm>
              <a:off x="4860380" y="2139903"/>
              <a:ext cx="2471239" cy="2578193"/>
            </a:xfrm>
            <a:custGeom>
              <a:avLst/>
              <a:gdLst>
                <a:gd name="T0" fmla="*/ 206665 w 21542"/>
                <a:gd name="T1" fmla="*/ 31732 h 21600"/>
                <a:gd name="T2" fmla="*/ 267843 w 21542"/>
                <a:gd name="T3" fmla="*/ 47325 h 21600"/>
                <a:gd name="T4" fmla="*/ 319929 w 21542"/>
                <a:gd name="T5" fmla="*/ 81086 h 21600"/>
                <a:gd name="T6" fmla="*/ 358786 w 21542"/>
                <a:gd name="T7" fmla="*/ 129734 h 21600"/>
                <a:gd name="T8" fmla="*/ 380770 w 21542"/>
                <a:gd name="T9" fmla="*/ 190059 h 21600"/>
                <a:gd name="T10" fmla="*/ 376720 w 21542"/>
                <a:gd name="T11" fmla="*/ 200307 h 21600"/>
                <a:gd name="T12" fmla="*/ 372794 w 21542"/>
                <a:gd name="T13" fmla="*/ 201701 h 21600"/>
                <a:gd name="T14" fmla="*/ 367187 w 21542"/>
                <a:gd name="T15" fmla="*/ 198826 h 21600"/>
                <a:gd name="T16" fmla="*/ 323183 w 21542"/>
                <a:gd name="T17" fmla="*/ 174272 h 21600"/>
                <a:gd name="T18" fmla="*/ 290110 w 21542"/>
                <a:gd name="T19" fmla="*/ 187307 h 21600"/>
                <a:gd name="T20" fmla="*/ 263739 w 21542"/>
                <a:gd name="T21" fmla="*/ 223679 h 21600"/>
                <a:gd name="T22" fmla="*/ 256735 w 21542"/>
                <a:gd name="T23" fmla="*/ 229147 h 21600"/>
                <a:gd name="T24" fmla="*/ 249661 w 21542"/>
                <a:gd name="T25" fmla="*/ 223679 h 21600"/>
                <a:gd name="T26" fmla="*/ 206630 w 21542"/>
                <a:gd name="T27" fmla="*/ 177412 h 21600"/>
                <a:gd name="T28" fmla="*/ 206630 w 21542"/>
                <a:gd name="T29" fmla="*/ 302754 h 21600"/>
                <a:gd name="T30" fmla="*/ 201908 w 21542"/>
                <a:gd name="T31" fmla="*/ 333093 h 21600"/>
                <a:gd name="T32" fmla="*/ 189085 w 21542"/>
                <a:gd name="T33" fmla="*/ 358034 h 21600"/>
                <a:gd name="T34" fmla="*/ 170178 w 21542"/>
                <a:gd name="T35" fmla="*/ 374968 h 21600"/>
                <a:gd name="T36" fmla="*/ 147062 w 21542"/>
                <a:gd name="T37" fmla="*/ 381000 h 21600"/>
                <a:gd name="T38" fmla="*/ 123734 w 21542"/>
                <a:gd name="T39" fmla="*/ 374968 h 21600"/>
                <a:gd name="T40" fmla="*/ 104615 w 21542"/>
                <a:gd name="T41" fmla="*/ 358034 h 21600"/>
                <a:gd name="T42" fmla="*/ 91792 w 21542"/>
                <a:gd name="T43" fmla="*/ 333093 h 21600"/>
                <a:gd name="T44" fmla="*/ 87070 w 21542"/>
                <a:gd name="T45" fmla="*/ 302754 h 21600"/>
                <a:gd name="T46" fmla="*/ 91792 w 21542"/>
                <a:gd name="T47" fmla="*/ 289119 h 21600"/>
                <a:gd name="T48" fmla="*/ 103235 w 21542"/>
                <a:gd name="T49" fmla="*/ 283739 h 21600"/>
                <a:gd name="T50" fmla="*/ 114838 w 21542"/>
                <a:gd name="T51" fmla="*/ 289119 h 21600"/>
                <a:gd name="T52" fmla="*/ 119348 w 21542"/>
                <a:gd name="T53" fmla="*/ 302754 h 21600"/>
                <a:gd name="T54" fmla="*/ 127395 w 21542"/>
                <a:gd name="T55" fmla="*/ 331205 h 21600"/>
                <a:gd name="T56" fmla="*/ 147027 w 21542"/>
                <a:gd name="T57" fmla="*/ 342847 h 21600"/>
                <a:gd name="T58" fmla="*/ 166217 w 21542"/>
                <a:gd name="T59" fmla="*/ 331205 h 21600"/>
                <a:gd name="T60" fmla="*/ 174264 w 21542"/>
                <a:gd name="T61" fmla="*/ 302754 h 21600"/>
                <a:gd name="T62" fmla="*/ 174264 w 21542"/>
                <a:gd name="T63" fmla="*/ 177412 h 21600"/>
                <a:gd name="T64" fmla="*/ 131233 w 21542"/>
                <a:gd name="T65" fmla="*/ 223679 h 21600"/>
                <a:gd name="T66" fmla="*/ 124158 w 21542"/>
                <a:gd name="T67" fmla="*/ 229147 h 21600"/>
                <a:gd name="T68" fmla="*/ 117278 w 21542"/>
                <a:gd name="T69" fmla="*/ 223679 h 21600"/>
                <a:gd name="T70" fmla="*/ 91032 w 21542"/>
                <a:gd name="T71" fmla="*/ 187307 h 21600"/>
                <a:gd name="T72" fmla="*/ 58100 w 21542"/>
                <a:gd name="T73" fmla="*/ 174272 h 21600"/>
                <a:gd name="T74" fmla="*/ 14308 w 21542"/>
                <a:gd name="T75" fmla="*/ 198826 h 21600"/>
                <a:gd name="T76" fmla="*/ 8065 w 21542"/>
                <a:gd name="T77" fmla="*/ 201701 h 21600"/>
                <a:gd name="T78" fmla="*/ 4227 w 21542"/>
                <a:gd name="T79" fmla="*/ 200307 h 21600"/>
                <a:gd name="T80" fmla="*/ 124 w 21542"/>
                <a:gd name="T81" fmla="*/ 190059 h 21600"/>
                <a:gd name="T82" fmla="*/ 22285 w 21542"/>
                <a:gd name="T83" fmla="*/ 129734 h 21600"/>
                <a:gd name="T84" fmla="*/ 61336 w 21542"/>
                <a:gd name="T85" fmla="*/ 81086 h 21600"/>
                <a:gd name="T86" fmla="*/ 113228 w 21542"/>
                <a:gd name="T87" fmla="*/ 47413 h 21600"/>
                <a:gd name="T88" fmla="*/ 174229 w 21542"/>
                <a:gd name="T89" fmla="*/ 31732 h 21600"/>
                <a:gd name="T90" fmla="*/ 174229 w 21542"/>
                <a:gd name="T91" fmla="*/ 19068 h 21600"/>
                <a:gd name="T92" fmla="*/ 178951 w 21542"/>
                <a:gd name="T93" fmla="*/ 5380 h 21600"/>
                <a:gd name="T94" fmla="*/ 190376 w 21542"/>
                <a:gd name="T95" fmla="*/ 0 h 21600"/>
                <a:gd name="T96" fmla="*/ 201978 w 21542"/>
                <a:gd name="T97" fmla="*/ 5380 h 21600"/>
                <a:gd name="T98" fmla="*/ 206506 w 21542"/>
                <a:gd name="T99" fmla="*/ 19068 h 21600"/>
                <a:gd name="T100" fmla="*/ 206506 w 21542"/>
                <a:gd name="T101" fmla="*/ 31732 h 21600"/>
                <a:gd name="T102" fmla="*/ 206665 w 21542"/>
                <a:gd name="T103" fmla="*/ 31732 h 21600"/>
                <a:gd name="T104" fmla="*/ 206665 w 21542"/>
                <a:gd name="T105" fmla="*/ 31732 h 216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1542" h="21600">
                  <a:moveTo>
                    <a:pt x="11685" y="1799"/>
                  </a:moveTo>
                  <a:cubicBezTo>
                    <a:pt x="12904" y="1906"/>
                    <a:pt x="14056" y="2203"/>
                    <a:pt x="15144" y="2683"/>
                  </a:cubicBezTo>
                  <a:cubicBezTo>
                    <a:pt x="16234" y="3165"/>
                    <a:pt x="17214" y="3803"/>
                    <a:pt x="18089" y="4597"/>
                  </a:cubicBezTo>
                  <a:cubicBezTo>
                    <a:pt x="18965" y="5390"/>
                    <a:pt x="19697" y="6308"/>
                    <a:pt x="20286" y="7355"/>
                  </a:cubicBezTo>
                  <a:cubicBezTo>
                    <a:pt x="20875" y="8400"/>
                    <a:pt x="21290" y="9538"/>
                    <a:pt x="21529" y="10775"/>
                  </a:cubicBezTo>
                  <a:cubicBezTo>
                    <a:pt x="21574" y="11034"/>
                    <a:pt x="21498" y="11229"/>
                    <a:pt x="21300" y="11356"/>
                  </a:cubicBezTo>
                  <a:cubicBezTo>
                    <a:pt x="21223" y="11407"/>
                    <a:pt x="21152" y="11435"/>
                    <a:pt x="21078" y="11435"/>
                  </a:cubicBezTo>
                  <a:cubicBezTo>
                    <a:pt x="20930" y="11435"/>
                    <a:pt x="20823" y="11382"/>
                    <a:pt x="20761" y="11272"/>
                  </a:cubicBezTo>
                  <a:cubicBezTo>
                    <a:pt x="20016" y="10354"/>
                    <a:pt x="19186" y="9891"/>
                    <a:pt x="18273" y="9880"/>
                  </a:cubicBezTo>
                  <a:cubicBezTo>
                    <a:pt x="17617" y="9880"/>
                    <a:pt x="16994" y="10128"/>
                    <a:pt x="16403" y="10619"/>
                  </a:cubicBezTo>
                  <a:cubicBezTo>
                    <a:pt x="15814" y="11111"/>
                    <a:pt x="15320" y="11797"/>
                    <a:pt x="14912" y="12681"/>
                  </a:cubicBezTo>
                  <a:cubicBezTo>
                    <a:pt x="14841" y="12887"/>
                    <a:pt x="14705" y="12991"/>
                    <a:pt x="14516" y="12991"/>
                  </a:cubicBezTo>
                  <a:cubicBezTo>
                    <a:pt x="14323" y="12991"/>
                    <a:pt x="14192" y="12887"/>
                    <a:pt x="14116" y="12681"/>
                  </a:cubicBezTo>
                  <a:cubicBezTo>
                    <a:pt x="13491" y="11328"/>
                    <a:pt x="12680" y="10453"/>
                    <a:pt x="11683" y="10058"/>
                  </a:cubicBezTo>
                  <a:lnTo>
                    <a:pt x="11683" y="17164"/>
                  </a:lnTo>
                  <a:cubicBezTo>
                    <a:pt x="11683" y="17780"/>
                    <a:pt x="11594" y="18350"/>
                    <a:pt x="11416" y="18884"/>
                  </a:cubicBezTo>
                  <a:cubicBezTo>
                    <a:pt x="11234" y="19415"/>
                    <a:pt x="10993" y="19886"/>
                    <a:pt x="10691" y="20298"/>
                  </a:cubicBezTo>
                  <a:cubicBezTo>
                    <a:pt x="10385" y="20705"/>
                    <a:pt x="10030" y="21027"/>
                    <a:pt x="9622" y="21258"/>
                  </a:cubicBezTo>
                  <a:cubicBezTo>
                    <a:pt x="9214" y="21487"/>
                    <a:pt x="8778" y="21600"/>
                    <a:pt x="8315" y="21600"/>
                  </a:cubicBezTo>
                  <a:cubicBezTo>
                    <a:pt x="7852" y="21600"/>
                    <a:pt x="7411" y="21487"/>
                    <a:pt x="6996" y="21258"/>
                  </a:cubicBezTo>
                  <a:cubicBezTo>
                    <a:pt x="6581" y="21027"/>
                    <a:pt x="6221" y="20705"/>
                    <a:pt x="5915" y="20298"/>
                  </a:cubicBezTo>
                  <a:cubicBezTo>
                    <a:pt x="5613" y="19886"/>
                    <a:pt x="5369" y="19417"/>
                    <a:pt x="5190" y="18884"/>
                  </a:cubicBezTo>
                  <a:cubicBezTo>
                    <a:pt x="5011" y="18350"/>
                    <a:pt x="4923" y="17780"/>
                    <a:pt x="4923" y="17164"/>
                  </a:cubicBezTo>
                  <a:cubicBezTo>
                    <a:pt x="4923" y="16851"/>
                    <a:pt x="5011" y="16591"/>
                    <a:pt x="5190" y="16391"/>
                  </a:cubicBezTo>
                  <a:cubicBezTo>
                    <a:pt x="5369" y="16187"/>
                    <a:pt x="5584" y="16086"/>
                    <a:pt x="5837" y="16086"/>
                  </a:cubicBezTo>
                  <a:cubicBezTo>
                    <a:pt x="6104" y="16086"/>
                    <a:pt x="6321" y="16188"/>
                    <a:pt x="6493" y="16391"/>
                  </a:cubicBezTo>
                  <a:cubicBezTo>
                    <a:pt x="6662" y="16591"/>
                    <a:pt x="6748" y="16851"/>
                    <a:pt x="6748" y="17164"/>
                  </a:cubicBezTo>
                  <a:cubicBezTo>
                    <a:pt x="6748" y="17800"/>
                    <a:pt x="6901" y="18333"/>
                    <a:pt x="7203" y="18777"/>
                  </a:cubicBezTo>
                  <a:cubicBezTo>
                    <a:pt x="7509" y="19217"/>
                    <a:pt x="7878" y="19437"/>
                    <a:pt x="8313" y="19437"/>
                  </a:cubicBezTo>
                  <a:cubicBezTo>
                    <a:pt x="8732" y="19437"/>
                    <a:pt x="9092" y="19217"/>
                    <a:pt x="9398" y="18777"/>
                  </a:cubicBezTo>
                  <a:cubicBezTo>
                    <a:pt x="9701" y="18333"/>
                    <a:pt x="9853" y="17800"/>
                    <a:pt x="9853" y="17164"/>
                  </a:cubicBezTo>
                  <a:lnTo>
                    <a:pt x="9853" y="10058"/>
                  </a:lnTo>
                  <a:cubicBezTo>
                    <a:pt x="8856" y="10461"/>
                    <a:pt x="8043" y="11337"/>
                    <a:pt x="7420" y="12681"/>
                  </a:cubicBezTo>
                  <a:cubicBezTo>
                    <a:pt x="7344" y="12887"/>
                    <a:pt x="7211" y="12991"/>
                    <a:pt x="7020" y="12991"/>
                  </a:cubicBezTo>
                  <a:cubicBezTo>
                    <a:pt x="6829" y="12991"/>
                    <a:pt x="6700" y="12887"/>
                    <a:pt x="6631" y="12681"/>
                  </a:cubicBezTo>
                  <a:cubicBezTo>
                    <a:pt x="6228" y="11797"/>
                    <a:pt x="5734" y="11111"/>
                    <a:pt x="5147" y="10619"/>
                  </a:cubicBezTo>
                  <a:cubicBezTo>
                    <a:pt x="4561" y="10128"/>
                    <a:pt x="3941" y="9880"/>
                    <a:pt x="3285" y="9880"/>
                  </a:cubicBezTo>
                  <a:cubicBezTo>
                    <a:pt x="2364" y="9880"/>
                    <a:pt x="1541" y="10345"/>
                    <a:pt x="809" y="11272"/>
                  </a:cubicBezTo>
                  <a:cubicBezTo>
                    <a:pt x="718" y="11382"/>
                    <a:pt x="597" y="11435"/>
                    <a:pt x="456" y="11435"/>
                  </a:cubicBezTo>
                  <a:cubicBezTo>
                    <a:pt x="382" y="11435"/>
                    <a:pt x="306" y="11407"/>
                    <a:pt x="239" y="11356"/>
                  </a:cubicBezTo>
                  <a:cubicBezTo>
                    <a:pt x="48" y="11229"/>
                    <a:pt x="-26" y="11034"/>
                    <a:pt x="7" y="10775"/>
                  </a:cubicBezTo>
                  <a:cubicBezTo>
                    <a:pt x="246" y="9538"/>
                    <a:pt x="661" y="8400"/>
                    <a:pt x="1260" y="7355"/>
                  </a:cubicBezTo>
                  <a:cubicBezTo>
                    <a:pt x="1856" y="6308"/>
                    <a:pt x="2595" y="5390"/>
                    <a:pt x="3468" y="4597"/>
                  </a:cubicBezTo>
                  <a:cubicBezTo>
                    <a:pt x="4344" y="3803"/>
                    <a:pt x="5322" y="3168"/>
                    <a:pt x="6402" y="2688"/>
                  </a:cubicBezTo>
                  <a:cubicBezTo>
                    <a:pt x="7483" y="2214"/>
                    <a:pt x="8635" y="1917"/>
                    <a:pt x="9851" y="1799"/>
                  </a:cubicBezTo>
                  <a:lnTo>
                    <a:pt x="9851" y="1081"/>
                  </a:lnTo>
                  <a:cubicBezTo>
                    <a:pt x="9851" y="768"/>
                    <a:pt x="9937" y="508"/>
                    <a:pt x="10118" y="305"/>
                  </a:cubicBezTo>
                  <a:cubicBezTo>
                    <a:pt x="10297" y="102"/>
                    <a:pt x="10512" y="0"/>
                    <a:pt x="10764" y="0"/>
                  </a:cubicBezTo>
                  <a:cubicBezTo>
                    <a:pt x="11029" y="0"/>
                    <a:pt x="11249" y="102"/>
                    <a:pt x="11420" y="305"/>
                  </a:cubicBezTo>
                  <a:cubicBezTo>
                    <a:pt x="11590" y="508"/>
                    <a:pt x="11676" y="768"/>
                    <a:pt x="11676" y="1081"/>
                  </a:cubicBezTo>
                  <a:lnTo>
                    <a:pt x="11676" y="1799"/>
                  </a:lnTo>
                  <a:lnTo>
                    <a:pt x="11685" y="1799"/>
                  </a:lnTo>
                  <a:close/>
                  <a:moveTo>
                    <a:pt x="11685" y="1799"/>
                  </a:move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25295" y="5145215"/>
              <a:ext cx="31414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25295" y="4811452"/>
              <a:ext cx="3141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7756" y="799492"/>
            <a:ext cx="10576488" cy="738664"/>
            <a:chOff x="592428" y="600007"/>
            <a:chExt cx="3940935" cy="738664"/>
          </a:xfrm>
        </p:grpSpPr>
        <p:sp>
          <p:nvSpPr>
            <p:cNvPr id="29" name="TextBox 28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287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06563" y="2541878"/>
            <a:ext cx="10578874" cy="2381814"/>
            <a:chOff x="790769" y="2598149"/>
            <a:chExt cx="7706992" cy="1735215"/>
          </a:xfrm>
        </p:grpSpPr>
        <p:grpSp>
          <p:nvGrpSpPr>
            <p:cNvPr id="13" name="Group 12"/>
            <p:cNvGrpSpPr/>
            <p:nvPr/>
          </p:nvGrpSpPr>
          <p:grpSpPr>
            <a:xfrm>
              <a:off x="6641083" y="2598150"/>
              <a:ext cx="1856678" cy="1147931"/>
              <a:chOff x="8854778" y="2035850"/>
              <a:chExt cx="2475570" cy="1530575"/>
            </a:xfrm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8854778" y="2035850"/>
                <a:ext cx="2304635" cy="1153066"/>
              </a:xfrm>
              <a:custGeom>
                <a:avLst/>
                <a:gdLst>
                  <a:gd name="T0" fmla="*/ 115 w 746"/>
                  <a:gd name="T1" fmla="*/ 372 h 372"/>
                  <a:gd name="T2" fmla="*/ 373 w 746"/>
                  <a:gd name="T3" fmla="*/ 114 h 372"/>
                  <a:gd name="T4" fmla="*/ 632 w 746"/>
                  <a:gd name="T5" fmla="*/ 372 h 372"/>
                  <a:gd name="T6" fmla="*/ 746 w 746"/>
                  <a:gd name="T7" fmla="*/ 372 h 372"/>
                  <a:gd name="T8" fmla="*/ 373 w 746"/>
                  <a:gd name="T9" fmla="*/ 0 h 372"/>
                  <a:gd name="T10" fmla="*/ 0 w 746"/>
                  <a:gd name="T11" fmla="*/ 372 h 372"/>
                  <a:gd name="T12" fmla="*/ 115 w 746"/>
                  <a:gd name="T13" fmla="*/ 37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6" h="372">
                    <a:moveTo>
                      <a:pt x="115" y="372"/>
                    </a:moveTo>
                    <a:cubicBezTo>
                      <a:pt x="115" y="230"/>
                      <a:pt x="231" y="114"/>
                      <a:pt x="373" y="114"/>
                    </a:cubicBezTo>
                    <a:cubicBezTo>
                      <a:pt x="515" y="114"/>
                      <a:pt x="631" y="230"/>
                      <a:pt x="632" y="372"/>
                    </a:cubicBezTo>
                    <a:cubicBezTo>
                      <a:pt x="746" y="372"/>
                      <a:pt x="746" y="372"/>
                      <a:pt x="746" y="372"/>
                    </a:cubicBezTo>
                    <a:cubicBezTo>
                      <a:pt x="746" y="166"/>
                      <a:pt x="579" y="0"/>
                      <a:pt x="373" y="0"/>
                    </a:cubicBezTo>
                    <a:cubicBezTo>
                      <a:pt x="168" y="0"/>
                      <a:pt x="1" y="166"/>
                      <a:pt x="0" y="372"/>
                    </a:cubicBezTo>
                    <a:lnTo>
                      <a:pt x="115" y="37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10651765" y="3126889"/>
                <a:ext cx="678583" cy="43953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77662" y="3184411"/>
              <a:ext cx="1863874" cy="1148953"/>
              <a:chOff x="6903549" y="2817532"/>
              <a:chExt cx="2485165" cy="1531937"/>
            </a:xfrm>
            <a:effectLst>
              <a:outerShdw blurRad="50800" dist="38100" dir="16200000" rotWithShape="0">
                <a:prstClr val="black">
                  <a:alpha val="25000"/>
                </a:prstClr>
              </a:outerShdw>
            </a:effectLst>
          </p:grpSpPr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6903549" y="3196403"/>
                <a:ext cx="2306132" cy="1153066"/>
              </a:xfrm>
              <a:custGeom>
                <a:avLst/>
                <a:gdLst>
                  <a:gd name="T0" fmla="*/ 631 w 746"/>
                  <a:gd name="T1" fmla="*/ 0 h 372"/>
                  <a:gd name="T2" fmla="*/ 373 w 746"/>
                  <a:gd name="T3" fmla="*/ 258 h 372"/>
                  <a:gd name="T4" fmla="*/ 114 w 746"/>
                  <a:gd name="T5" fmla="*/ 0 h 372"/>
                  <a:gd name="T6" fmla="*/ 0 w 746"/>
                  <a:gd name="T7" fmla="*/ 0 h 372"/>
                  <a:gd name="T8" fmla="*/ 373 w 746"/>
                  <a:gd name="T9" fmla="*/ 372 h 372"/>
                  <a:gd name="T10" fmla="*/ 746 w 746"/>
                  <a:gd name="T11" fmla="*/ 0 h 372"/>
                  <a:gd name="T12" fmla="*/ 631 w 746"/>
                  <a:gd name="T13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6" h="372">
                    <a:moveTo>
                      <a:pt x="631" y="0"/>
                    </a:moveTo>
                    <a:cubicBezTo>
                      <a:pt x="631" y="142"/>
                      <a:pt x="515" y="258"/>
                      <a:pt x="373" y="258"/>
                    </a:cubicBezTo>
                    <a:cubicBezTo>
                      <a:pt x="230" y="258"/>
                      <a:pt x="115" y="142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6"/>
                      <a:pt x="167" y="372"/>
                      <a:pt x="373" y="372"/>
                    </a:cubicBezTo>
                    <a:cubicBezTo>
                      <a:pt x="578" y="372"/>
                      <a:pt x="745" y="206"/>
                      <a:pt x="746" y="0"/>
                    </a:cubicBezTo>
                    <a:lnTo>
                      <a:pt x="6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>
                <a:off x="8710131" y="2817532"/>
                <a:ext cx="678583" cy="43953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713118" y="2598149"/>
              <a:ext cx="1859144" cy="1147931"/>
              <a:chOff x="4950824" y="2035850"/>
              <a:chExt cx="2478858" cy="1530574"/>
            </a:xfrm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4950824" y="2035850"/>
                <a:ext cx="2306132" cy="1153066"/>
              </a:xfrm>
              <a:custGeom>
                <a:avLst/>
                <a:gdLst>
                  <a:gd name="T0" fmla="*/ 114 w 746"/>
                  <a:gd name="T1" fmla="*/ 372 h 372"/>
                  <a:gd name="T2" fmla="*/ 373 w 746"/>
                  <a:gd name="T3" fmla="*/ 114 h 372"/>
                  <a:gd name="T4" fmla="*/ 632 w 746"/>
                  <a:gd name="T5" fmla="*/ 372 h 372"/>
                  <a:gd name="T6" fmla="*/ 746 w 746"/>
                  <a:gd name="T7" fmla="*/ 372 h 372"/>
                  <a:gd name="T8" fmla="*/ 373 w 746"/>
                  <a:gd name="T9" fmla="*/ 0 h 372"/>
                  <a:gd name="T10" fmla="*/ 0 w 746"/>
                  <a:gd name="T11" fmla="*/ 372 h 372"/>
                  <a:gd name="T12" fmla="*/ 114 w 746"/>
                  <a:gd name="T13" fmla="*/ 37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6" h="372">
                    <a:moveTo>
                      <a:pt x="114" y="372"/>
                    </a:moveTo>
                    <a:cubicBezTo>
                      <a:pt x="115" y="230"/>
                      <a:pt x="231" y="114"/>
                      <a:pt x="373" y="114"/>
                    </a:cubicBezTo>
                    <a:cubicBezTo>
                      <a:pt x="515" y="114"/>
                      <a:pt x="631" y="230"/>
                      <a:pt x="632" y="372"/>
                    </a:cubicBezTo>
                    <a:cubicBezTo>
                      <a:pt x="746" y="372"/>
                      <a:pt x="746" y="372"/>
                      <a:pt x="746" y="372"/>
                    </a:cubicBezTo>
                    <a:cubicBezTo>
                      <a:pt x="745" y="166"/>
                      <a:pt x="579" y="0"/>
                      <a:pt x="373" y="0"/>
                    </a:cubicBezTo>
                    <a:cubicBezTo>
                      <a:pt x="167" y="0"/>
                      <a:pt x="1" y="166"/>
                      <a:pt x="0" y="372"/>
                    </a:cubicBezTo>
                    <a:lnTo>
                      <a:pt x="114" y="37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10800000">
                <a:off x="6751099" y="3126888"/>
                <a:ext cx="678583" cy="439536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255314" y="3184410"/>
              <a:ext cx="1867793" cy="1148954"/>
              <a:chOff x="3007084" y="2817531"/>
              <a:chExt cx="2490391" cy="1531938"/>
            </a:xfrm>
            <a:effectLst>
              <a:outerShdw blurRad="50800" dist="38100" dir="16200000" rotWithShape="0">
                <a:prstClr val="black">
                  <a:alpha val="25000"/>
                </a:prstClr>
              </a:outerShdw>
            </a:effectLst>
          </p:grpSpPr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007084" y="3196403"/>
                <a:ext cx="2306132" cy="1153066"/>
              </a:xfrm>
              <a:custGeom>
                <a:avLst/>
                <a:gdLst>
                  <a:gd name="T0" fmla="*/ 631 w 746"/>
                  <a:gd name="T1" fmla="*/ 0 h 372"/>
                  <a:gd name="T2" fmla="*/ 373 w 746"/>
                  <a:gd name="T3" fmla="*/ 258 h 372"/>
                  <a:gd name="T4" fmla="*/ 114 w 746"/>
                  <a:gd name="T5" fmla="*/ 0 h 372"/>
                  <a:gd name="T6" fmla="*/ 0 w 746"/>
                  <a:gd name="T7" fmla="*/ 0 h 372"/>
                  <a:gd name="T8" fmla="*/ 373 w 746"/>
                  <a:gd name="T9" fmla="*/ 372 h 372"/>
                  <a:gd name="T10" fmla="*/ 746 w 746"/>
                  <a:gd name="T11" fmla="*/ 0 h 372"/>
                  <a:gd name="T12" fmla="*/ 631 w 746"/>
                  <a:gd name="T13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6" h="372">
                    <a:moveTo>
                      <a:pt x="631" y="0"/>
                    </a:moveTo>
                    <a:cubicBezTo>
                      <a:pt x="631" y="142"/>
                      <a:pt x="515" y="258"/>
                      <a:pt x="373" y="258"/>
                    </a:cubicBezTo>
                    <a:cubicBezTo>
                      <a:pt x="230" y="258"/>
                      <a:pt x="115" y="142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6"/>
                      <a:pt x="167" y="372"/>
                      <a:pt x="373" y="372"/>
                    </a:cubicBezTo>
                    <a:cubicBezTo>
                      <a:pt x="578" y="372"/>
                      <a:pt x="745" y="206"/>
                      <a:pt x="746" y="0"/>
                    </a:cubicBezTo>
                    <a:lnTo>
                      <a:pt x="6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4818892" y="2817531"/>
                <a:ext cx="678583" cy="43953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90769" y="2598149"/>
              <a:ext cx="1852337" cy="1147931"/>
              <a:chOff x="1054359" y="2035850"/>
              <a:chExt cx="2469782" cy="1530574"/>
            </a:xfrm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1054359" y="2035850"/>
                <a:ext cx="2304635" cy="1153066"/>
              </a:xfrm>
              <a:custGeom>
                <a:avLst/>
                <a:gdLst>
                  <a:gd name="T0" fmla="*/ 114 w 746"/>
                  <a:gd name="T1" fmla="*/ 372 h 372"/>
                  <a:gd name="T2" fmla="*/ 373 w 746"/>
                  <a:gd name="T3" fmla="*/ 114 h 372"/>
                  <a:gd name="T4" fmla="*/ 632 w 746"/>
                  <a:gd name="T5" fmla="*/ 372 h 372"/>
                  <a:gd name="T6" fmla="*/ 746 w 746"/>
                  <a:gd name="T7" fmla="*/ 372 h 372"/>
                  <a:gd name="T8" fmla="*/ 373 w 746"/>
                  <a:gd name="T9" fmla="*/ 0 h 372"/>
                  <a:gd name="T10" fmla="*/ 0 w 746"/>
                  <a:gd name="T11" fmla="*/ 372 h 372"/>
                  <a:gd name="T12" fmla="*/ 114 w 746"/>
                  <a:gd name="T13" fmla="*/ 37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6" h="372">
                    <a:moveTo>
                      <a:pt x="114" y="372"/>
                    </a:moveTo>
                    <a:cubicBezTo>
                      <a:pt x="115" y="230"/>
                      <a:pt x="231" y="114"/>
                      <a:pt x="373" y="114"/>
                    </a:cubicBezTo>
                    <a:cubicBezTo>
                      <a:pt x="515" y="114"/>
                      <a:pt x="631" y="230"/>
                      <a:pt x="632" y="372"/>
                    </a:cubicBezTo>
                    <a:cubicBezTo>
                      <a:pt x="746" y="372"/>
                      <a:pt x="746" y="372"/>
                      <a:pt x="746" y="372"/>
                    </a:cubicBezTo>
                    <a:cubicBezTo>
                      <a:pt x="745" y="166"/>
                      <a:pt x="579" y="0"/>
                      <a:pt x="373" y="0"/>
                    </a:cubicBezTo>
                    <a:cubicBezTo>
                      <a:pt x="167" y="0"/>
                      <a:pt x="1" y="166"/>
                      <a:pt x="0" y="372"/>
                    </a:cubicBezTo>
                    <a:lnTo>
                      <a:pt x="114" y="3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10800000">
                <a:off x="2845558" y="3126888"/>
                <a:ext cx="678583" cy="43953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/>
              </a:p>
            </p:txBody>
          </p:sp>
        </p:grpSp>
      </p:grpSp>
      <p:sp>
        <p:nvSpPr>
          <p:cNvPr id="28" name="Oval 27"/>
          <p:cNvSpPr/>
          <p:nvPr/>
        </p:nvSpPr>
        <p:spPr>
          <a:xfrm>
            <a:off x="3413877" y="3204731"/>
            <a:ext cx="1188720" cy="118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570" y="3134571"/>
            <a:ext cx="1188720" cy="1188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378693" y="3070715"/>
            <a:ext cx="1188720" cy="1188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434535" y="3184071"/>
            <a:ext cx="1188720" cy="11887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431132" y="3070715"/>
            <a:ext cx="1188720" cy="11887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203054" y="4675631"/>
            <a:ext cx="1447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03054" y="4341868"/>
            <a:ext cx="144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85802" y="4737520"/>
            <a:ext cx="1447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5802" y="4403757"/>
            <a:ext cx="144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97116" y="4727214"/>
            <a:ext cx="1447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97116" y="4393451"/>
            <a:ext cx="144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14947" y="2194461"/>
            <a:ext cx="1447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14947" y="1860698"/>
            <a:ext cx="144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14941" y="2193179"/>
            <a:ext cx="1447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14941" y="1859416"/>
            <a:ext cx="144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42" y="3526732"/>
            <a:ext cx="304800" cy="3048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603" y="3505207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292" y="3642028"/>
            <a:ext cx="3048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10" y="3642028"/>
            <a:ext cx="304800" cy="304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09" y="3565394"/>
            <a:ext cx="304800" cy="30480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807756" y="806151"/>
            <a:ext cx="10576488" cy="738664"/>
            <a:chOff x="592428" y="600007"/>
            <a:chExt cx="3940935" cy="738664"/>
          </a:xfrm>
        </p:grpSpPr>
        <p:sp>
          <p:nvSpPr>
            <p:cNvPr id="53" name="TextBox 52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020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7058" y="2263711"/>
            <a:ext cx="1105788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Nunc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bibendum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eleifend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tortor</a:t>
            </a:r>
            <a:r>
              <a:rPr lang="en-US" sz="1200" dirty="0">
                <a:solidFill>
                  <a:schemeClr val="bg1"/>
                </a:solidFill>
              </a:rPr>
              <a:t>, non </a:t>
            </a:r>
            <a:r>
              <a:rPr lang="en-US" sz="1200" dirty="0" err="1">
                <a:solidFill>
                  <a:schemeClr val="bg1"/>
                </a:solidFill>
              </a:rPr>
              <a:t>porta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justo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gravida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 Cum </a:t>
            </a:r>
            <a:r>
              <a:rPr lang="en-US" sz="1200" dirty="0" err="1">
                <a:solidFill>
                  <a:schemeClr val="bg1"/>
                </a:solidFill>
              </a:rPr>
              <a:t>sociis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natoque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penatibus</a:t>
            </a:r>
            <a:r>
              <a:rPr lang="en-US" sz="1200" dirty="0">
                <a:solidFill>
                  <a:schemeClr val="bg1"/>
                </a:solidFill>
              </a:rPr>
              <a:t> et </a:t>
            </a:r>
            <a:r>
              <a:rPr lang="en-US" sz="1200" dirty="0" err="1">
                <a:solidFill>
                  <a:schemeClr val="bg1"/>
                </a:solidFill>
              </a:rPr>
              <a:t>magnis</a:t>
            </a:r>
            <a:r>
              <a:rPr lang="en-US" sz="1200" dirty="0">
                <a:solidFill>
                  <a:schemeClr val="bg1"/>
                </a:solidFill>
              </a:rPr>
              <a:t> dis parturient </a:t>
            </a:r>
            <a:r>
              <a:rPr lang="en-US" sz="1200" dirty="0" err="1">
                <a:solidFill>
                  <a:schemeClr val="bg1"/>
                </a:solidFill>
              </a:rPr>
              <a:t>montes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nascetur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ridiculus</a:t>
            </a:r>
            <a:r>
              <a:rPr lang="en-US" sz="1200" dirty="0">
                <a:solidFill>
                  <a:schemeClr val="bg1"/>
                </a:solidFill>
              </a:rPr>
              <a:t> mus. Nam </a:t>
            </a:r>
            <a:r>
              <a:rPr lang="en-US" sz="1200" dirty="0" err="1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rutrum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Quisque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velit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lacinia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rhoncus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 ac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leo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eget</a:t>
            </a:r>
            <a:r>
              <a:rPr lang="en-US" sz="1200" dirty="0">
                <a:solidFill>
                  <a:schemeClr val="bg1"/>
                </a:solidFill>
              </a:rPr>
              <a:t> ante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hendrerit</a:t>
            </a:r>
            <a:r>
              <a:rPr lang="en-US" sz="1200" dirty="0">
                <a:solidFill>
                  <a:schemeClr val="bg1"/>
                </a:solidFill>
              </a:rPr>
              <a:t>. Maecenas ligula </a:t>
            </a:r>
            <a:r>
              <a:rPr lang="en-US" sz="1200" dirty="0" err="1">
                <a:solidFill>
                  <a:schemeClr val="bg1"/>
                </a:solidFill>
              </a:rPr>
              <a:t>tellus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malesuada</a:t>
            </a:r>
            <a:r>
              <a:rPr lang="en-US" sz="1200" dirty="0">
                <a:solidFill>
                  <a:schemeClr val="bg1"/>
                </a:solidFill>
              </a:rPr>
              <a:t> at ante.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in </a:t>
            </a:r>
            <a:r>
              <a:rPr lang="en-US" sz="1200" dirty="0" err="1">
                <a:solidFill>
                  <a:schemeClr val="bg1"/>
                </a:solidFill>
              </a:rPr>
              <a:t>odio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Fusce</a:t>
            </a:r>
            <a:r>
              <a:rPr lang="en-US" sz="1200" dirty="0">
                <a:solidFill>
                  <a:schemeClr val="bg1"/>
                </a:solidFill>
              </a:rPr>
              <a:t> id magna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blandit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vehicula</a:t>
            </a:r>
            <a:r>
              <a:rPr lang="en-US" sz="1200" dirty="0">
                <a:solidFill>
                  <a:schemeClr val="bg1"/>
                </a:solidFill>
              </a:rPr>
              <a:t>. Maecenas ligula </a:t>
            </a:r>
            <a:r>
              <a:rPr lang="en-US" sz="1200" dirty="0" err="1">
                <a:solidFill>
                  <a:schemeClr val="bg1"/>
                </a:solidFill>
              </a:rPr>
              <a:t>tellus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malesuada</a:t>
            </a:r>
            <a:r>
              <a:rPr lang="en-US" sz="1200" dirty="0">
                <a:solidFill>
                  <a:schemeClr val="bg1"/>
                </a:solidFill>
              </a:rPr>
              <a:t> at ante.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in </a:t>
            </a:r>
            <a:r>
              <a:rPr lang="en-US" sz="1200" dirty="0" err="1">
                <a:solidFill>
                  <a:schemeClr val="bg1"/>
                </a:solidFill>
              </a:rPr>
              <a:t>odio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Fusce</a:t>
            </a:r>
            <a:r>
              <a:rPr lang="en-US" sz="1200" dirty="0">
                <a:solidFill>
                  <a:schemeClr val="bg1"/>
                </a:solidFill>
              </a:rPr>
              <a:t> id magna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blandit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vehicula</a:t>
            </a:r>
            <a:r>
              <a:rPr lang="en-US" sz="1200" dirty="0">
                <a:solidFill>
                  <a:schemeClr val="bg1"/>
                </a:solidFill>
              </a:rPr>
              <a:t>. Maecenas ligula </a:t>
            </a:r>
            <a:r>
              <a:rPr lang="en-US" sz="1200" dirty="0" err="1">
                <a:solidFill>
                  <a:schemeClr val="bg1"/>
                </a:solidFill>
              </a:rPr>
              <a:t>tellus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2086" y="4008250"/>
            <a:ext cx="1105788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Nunc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bibendum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eleifend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tortor</a:t>
            </a:r>
            <a:r>
              <a:rPr lang="en-US" sz="1200" dirty="0">
                <a:solidFill>
                  <a:schemeClr val="bg1"/>
                </a:solidFill>
              </a:rPr>
              <a:t>, non </a:t>
            </a:r>
            <a:r>
              <a:rPr lang="en-US" sz="1200" dirty="0" err="1">
                <a:solidFill>
                  <a:schemeClr val="bg1"/>
                </a:solidFill>
              </a:rPr>
              <a:t>porta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justo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gravida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 Cum </a:t>
            </a:r>
            <a:r>
              <a:rPr lang="en-US" sz="1200" dirty="0" err="1">
                <a:solidFill>
                  <a:schemeClr val="bg1"/>
                </a:solidFill>
              </a:rPr>
              <a:t>sociis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natoque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penatibus</a:t>
            </a:r>
            <a:r>
              <a:rPr lang="en-US" sz="1200" dirty="0">
                <a:solidFill>
                  <a:schemeClr val="bg1"/>
                </a:solidFill>
              </a:rPr>
              <a:t> et </a:t>
            </a:r>
            <a:r>
              <a:rPr lang="en-US" sz="1200" dirty="0" err="1">
                <a:solidFill>
                  <a:schemeClr val="bg1"/>
                </a:solidFill>
              </a:rPr>
              <a:t>magnis</a:t>
            </a:r>
            <a:r>
              <a:rPr lang="en-US" sz="1200" dirty="0">
                <a:solidFill>
                  <a:schemeClr val="bg1"/>
                </a:solidFill>
              </a:rPr>
              <a:t> dis parturient </a:t>
            </a:r>
            <a:r>
              <a:rPr lang="en-US" sz="1200" dirty="0" err="1">
                <a:solidFill>
                  <a:schemeClr val="bg1"/>
                </a:solidFill>
              </a:rPr>
              <a:t>montes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nascetur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ridiculus</a:t>
            </a:r>
            <a:r>
              <a:rPr lang="en-US" sz="1200" dirty="0">
                <a:solidFill>
                  <a:schemeClr val="bg1"/>
                </a:solidFill>
              </a:rPr>
              <a:t> mus. Nam </a:t>
            </a:r>
            <a:r>
              <a:rPr lang="en-US" sz="1200" dirty="0" err="1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rutrum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Quisque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velit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lacinia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rhoncus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 ac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leo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eget</a:t>
            </a:r>
            <a:r>
              <a:rPr lang="en-US" sz="1200" dirty="0">
                <a:solidFill>
                  <a:schemeClr val="bg1"/>
                </a:solidFill>
              </a:rPr>
              <a:t> ante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hendrerit</a:t>
            </a:r>
            <a:r>
              <a:rPr lang="en-US" sz="1200" dirty="0">
                <a:solidFill>
                  <a:schemeClr val="bg1"/>
                </a:solidFill>
              </a:rPr>
              <a:t>. Maecenas ligula </a:t>
            </a:r>
            <a:r>
              <a:rPr lang="en-US" sz="1200" dirty="0" err="1">
                <a:solidFill>
                  <a:schemeClr val="bg1"/>
                </a:solidFill>
              </a:rPr>
              <a:t>tellus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malesuada</a:t>
            </a:r>
            <a:r>
              <a:rPr lang="en-US" sz="1200" dirty="0">
                <a:solidFill>
                  <a:schemeClr val="bg1"/>
                </a:solidFill>
              </a:rPr>
              <a:t> at ante.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in </a:t>
            </a:r>
            <a:r>
              <a:rPr lang="en-US" sz="1200" dirty="0" err="1">
                <a:solidFill>
                  <a:schemeClr val="bg1"/>
                </a:solidFill>
              </a:rPr>
              <a:t>odio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Fusce</a:t>
            </a:r>
            <a:r>
              <a:rPr lang="en-US" sz="1200" dirty="0">
                <a:solidFill>
                  <a:schemeClr val="bg1"/>
                </a:solidFill>
              </a:rPr>
              <a:t> id magna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blandit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vehicula</a:t>
            </a:r>
            <a:r>
              <a:rPr lang="en-US" sz="1200" dirty="0">
                <a:solidFill>
                  <a:schemeClr val="bg1"/>
                </a:solidFill>
              </a:rPr>
              <a:t>. Maecenas ligula </a:t>
            </a:r>
            <a:r>
              <a:rPr lang="en-US" sz="1200" dirty="0" err="1">
                <a:solidFill>
                  <a:schemeClr val="bg1"/>
                </a:solidFill>
              </a:rPr>
              <a:t>tellus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malesuada</a:t>
            </a:r>
            <a:r>
              <a:rPr lang="en-US" sz="1200" dirty="0">
                <a:solidFill>
                  <a:schemeClr val="bg1"/>
                </a:solidFill>
              </a:rPr>
              <a:t> at ante.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in </a:t>
            </a:r>
            <a:r>
              <a:rPr lang="en-US" sz="1200" dirty="0" err="1">
                <a:solidFill>
                  <a:schemeClr val="bg1"/>
                </a:solidFill>
              </a:rPr>
              <a:t>odio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Fusce</a:t>
            </a:r>
            <a:r>
              <a:rPr lang="en-US" sz="1200" dirty="0">
                <a:solidFill>
                  <a:schemeClr val="bg1"/>
                </a:solidFill>
              </a:rPr>
              <a:t> id magna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blandit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vehicula</a:t>
            </a:r>
            <a:r>
              <a:rPr lang="en-US" sz="1200" dirty="0">
                <a:solidFill>
                  <a:schemeClr val="bg1"/>
                </a:solidFill>
              </a:rPr>
              <a:t>. Maecenas ligula </a:t>
            </a:r>
            <a:r>
              <a:rPr lang="en-US" sz="1200" dirty="0" err="1">
                <a:solidFill>
                  <a:schemeClr val="bg1"/>
                </a:solidFill>
              </a:rPr>
              <a:t>tellus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7756" y="1257836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introduction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Professional Presentation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3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393966" y="1298464"/>
            <a:ext cx="7024544" cy="5559536"/>
            <a:chOff x="5757821" y="3793931"/>
            <a:chExt cx="12095826" cy="9573174"/>
          </a:xfrm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7065854" y="4984955"/>
              <a:ext cx="9245862" cy="8382150"/>
            </a:xfrm>
            <a:custGeom>
              <a:avLst/>
              <a:gdLst>
                <a:gd name="T0" fmla="*/ 2598 w 2817"/>
                <a:gd name="T1" fmla="*/ 1224 h 2082"/>
                <a:gd name="T2" fmla="*/ 2536 w 2817"/>
                <a:gd name="T3" fmla="*/ 1266 h 2082"/>
                <a:gd name="T4" fmla="*/ 1562 w 2817"/>
                <a:gd name="T5" fmla="*/ 1282 h 2082"/>
                <a:gd name="T6" fmla="*/ 1924 w 2817"/>
                <a:gd name="T7" fmla="*/ 858 h 2082"/>
                <a:gd name="T8" fmla="*/ 1851 w 2817"/>
                <a:gd name="T9" fmla="*/ 640 h 2082"/>
                <a:gd name="T10" fmla="*/ 2016 w 2817"/>
                <a:gd name="T11" fmla="*/ 539 h 2082"/>
                <a:gd name="T12" fmla="*/ 2100 w 2817"/>
                <a:gd name="T13" fmla="*/ 478 h 2082"/>
                <a:gd name="T14" fmla="*/ 2177 w 2817"/>
                <a:gd name="T15" fmla="*/ 264 h 2082"/>
                <a:gd name="T16" fmla="*/ 2196 w 2817"/>
                <a:gd name="T17" fmla="*/ 2 h 2082"/>
                <a:gd name="T18" fmla="*/ 1944 w 2817"/>
                <a:gd name="T19" fmla="*/ 552 h 2082"/>
                <a:gd name="T20" fmla="*/ 1912 w 2817"/>
                <a:gd name="T21" fmla="*/ 265 h 2082"/>
                <a:gd name="T22" fmla="*/ 1792 w 2817"/>
                <a:gd name="T23" fmla="*/ 613 h 2082"/>
                <a:gd name="T24" fmla="*/ 1637 w 2817"/>
                <a:gd name="T25" fmla="*/ 812 h 2082"/>
                <a:gd name="T26" fmla="*/ 1554 w 2817"/>
                <a:gd name="T27" fmla="*/ 746 h 2082"/>
                <a:gd name="T28" fmla="*/ 1476 w 2817"/>
                <a:gd name="T29" fmla="*/ 481 h 2082"/>
                <a:gd name="T30" fmla="*/ 1500 w 2817"/>
                <a:gd name="T31" fmla="*/ 275 h 2082"/>
                <a:gd name="T32" fmla="*/ 1302 w 2817"/>
                <a:gd name="T33" fmla="*/ 462 h 2082"/>
                <a:gd name="T34" fmla="*/ 1221 w 2817"/>
                <a:gd name="T35" fmla="*/ 291 h 2082"/>
                <a:gd name="T36" fmla="*/ 1292 w 2817"/>
                <a:gd name="T37" fmla="*/ 484 h 2082"/>
                <a:gd name="T38" fmla="*/ 1463 w 2817"/>
                <a:gd name="T39" fmla="*/ 665 h 2082"/>
                <a:gd name="T40" fmla="*/ 1486 w 2817"/>
                <a:gd name="T41" fmla="*/ 821 h 2082"/>
                <a:gd name="T42" fmla="*/ 1574 w 2817"/>
                <a:gd name="T43" fmla="*/ 877 h 2082"/>
                <a:gd name="T44" fmla="*/ 1475 w 2817"/>
                <a:gd name="T45" fmla="*/ 1063 h 2082"/>
                <a:gd name="T46" fmla="*/ 889 w 2817"/>
                <a:gd name="T47" fmla="*/ 1169 h 2082"/>
                <a:gd name="T48" fmla="*/ 825 w 2817"/>
                <a:gd name="T49" fmla="*/ 1016 h 2082"/>
                <a:gd name="T50" fmla="*/ 899 w 2817"/>
                <a:gd name="T51" fmla="*/ 947 h 2082"/>
                <a:gd name="T52" fmla="*/ 783 w 2817"/>
                <a:gd name="T53" fmla="*/ 982 h 2082"/>
                <a:gd name="T54" fmla="*/ 790 w 2817"/>
                <a:gd name="T55" fmla="*/ 1132 h 2082"/>
                <a:gd name="T56" fmla="*/ 517 w 2817"/>
                <a:gd name="T57" fmla="*/ 719 h 2082"/>
                <a:gd name="T58" fmla="*/ 530 w 2817"/>
                <a:gd name="T59" fmla="*/ 566 h 2082"/>
                <a:gd name="T60" fmla="*/ 641 w 2817"/>
                <a:gd name="T61" fmla="*/ 1075 h 2082"/>
                <a:gd name="T62" fmla="*/ 775 w 2817"/>
                <a:gd name="T63" fmla="*/ 1178 h 2082"/>
                <a:gd name="T64" fmla="*/ 409 w 2817"/>
                <a:gd name="T65" fmla="*/ 1228 h 2082"/>
                <a:gd name="T66" fmla="*/ 0 w 2817"/>
                <a:gd name="T67" fmla="*/ 1056 h 2082"/>
                <a:gd name="T68" fmla="*/ 421 w 2817"/>
                <a:gd name="T69" fmla="*/ 1247 h 2082"/>
                <a:gd name="T70" fmla="*/ 496 w 2817"/>
                <a:gd name="T71" fmla="*/ 1246 h 2082"/>
                <a:gd name="T72" fmla="*/ 589 w 2817"/>
                <a:gd name="T73" fmla="*/ 1236 h 2082"/>
                <a:gd name="T74" fmla="*/ 561 w 2817"/>
                <a:gd name="T75" fmla="*/ 1308 h 2082"/>
                <a:gd name="T76" fmla="*/ 627 w 2817"/>
                <a:gd name="T77" fmla="*/ 1228 h 2082"/>
                <a:gd name="T78" fmla="*/ 1135 w 2817"/>
                <a:gd name="T79" fmla="*/ 1304 h 2082"/>
                <a:gd name="T80" fmla="*/ 937 w 2817"/>
                <a:gd name="T81" fmla="*/ 1350 h 2082"/>
                <a:gd name="T82" fmla="*/ 669 w 2817"/>
                <a:gd name="T83" fmla="*/ 1571 h 2082"/>
                <a:gd name="T84" fmla="*/ 756 w 2817"/>
                <a:gd name="T85" fmla="*/ 1528 h 2082"/>
                <a:gd name="T86" fmla="*/ 933 w 2817"/>
                <a:gd name="T87" fmla="*/ 1519 h 2082"/>
                <a:gd name="T88" fmla="*/ 1009 w 2817"/>
                <a:gd name="T89" fmla="*/ 1342 h 2082"/>
                <a:gd name="T90" fmla="*/ 1496 w 2817"/>
                <a:gd name="T91" fmla="*/ 2082 h 2082"/>
                <a:gd name="T92" fmla="*/ 1805 w 2817"/>
                <a:gd name="T93" fmla="*/ 1312 h 2082"/>
                <a:gd name="T94" fmla="*/ 1981 w 2817"/>
                <a:gd name="T95" fmla="*/ 1412 h 2082"/>
                <a:gd name="T96" fmla="*/ 2060 w 2817"/>
                <a:gd name="T97" fmla="*/ 1749 h 2082"/>
                <a:gd name="T98" fmla="*/ 2027 w 2817"/>
                <a:gd name="T99" fmla="*/ 1659 h 2082"/>
                <a:gd name="T100" fmla="*/ 2074 w 2817"/>
                <a:gd name="T101" fmla="*/ 1508 h 2082"/>
                <a:gd name="T102" fmla="*/ 2449 w 2817"/>
                <a:gd name="T103" fmla="*/ 1747 h 2082"/>
                <a:gd name="T104" fmla="*/ 2233 w 2817"/>
                <a:gd name="T105" fmla="*/ 1615 h 2082"/>
                <a:gd name="T106" fmla="*/ 2323 w 2817"/>
                <a:gd name="T107" fmla="*/ 1628 h 2082"/>
                <a:gd name="T108" fmla="*/ 2005 w 2817"/>
                <a:gd name="T109" fmla="*/ 1392 h 2082"/>
                <a:gd name="T110" fmla="*/ 2409 w 2817"/>
                <a:gd name="T111" fmla="*/ 1358 h 2082"/>
                <a:gd name="T112" fmla="*/ 2449 w 2817"/>
                <a:gd name="T113" fmla="*/ 1379 h 2082"/>
                <a:gd name="T114" fmla="*/ 2475 w 2817"/>
                <a:gd name="T115" fmla="*/ 1376 h 2082"/>
                <a:gd name="T116" fmla="*/ 2712 w 2817"/>
                <a:gd name="T117" fmla="*/ 1235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17" h="2082">
                  <a:moveTo>
                    <a:pt x="2706" y="1222"/>
                  </a:moveTo>
                  <a:cubicBezTo>
                    <a:pt x="2670" y="1239"/>
                    <a:pt x="2624" y="1253"/>
                    <a:pt x="2569" y="1261"/>
                  </a:cubicBezTo>
                  <a:cubicBezTo>
                    <a:pt x="2581" y="1249"/>
                    <a:pt x="2590" y="1236"/>
                    <a:pt x="2598" y="1224"/>
                  </a:cubicBezTo>
                  <a:cubicBezTo>
                    <a:pt x="2628" y="1179"/>
                    <a:pt x="2628" y="1144"/>
                    <a:pt x="2629" y="1142"/>
                  </a:cubicBezTo>
                  <a:cubicBezTo>
                    <a:pt x="2628" y="1144"/>
                    <a:pt x="2622" y="1178"/>
                    <a:pt x="2589" y="1218"/>
                  </a:cubicBezTo>
                  <a:cubicBezTo>
                    <a:pt x="2576" y="1233"/>
                    <a:pt x="2558" y="1253"/>
                    <a:pt x="2536" y="1266"/>
                  </a:cubicBezTo>
                  <a:cubicBezTo>
                    <a:pt x="2481" y="1272"/>
                    <a:pt x="2418" y="1273"/>
                    <a:pt x="2350" y="1269"/>
                  </a:cubicBezTo>
                  <a:cubicBezTo>
                    <a:pt x="2196" y="1260"/>
                    <a:pt x="2012" y="1231"/>
                    <a:pt x="1801" y="1235"/>
                  </a:cubicBezTo>
                  <a:cubicBezTo>
                    <a:pt x="1739" y="1237"/>
                    <a:pt x="1645" y="1253"/>
                    <a:pt x="1562" y="1282"/>
                  </a:cubicBezTo>
                  <a:cubicBezTo>
                    <a:pt x="1564" y="1200"/>
                    <a:pt x="1573" y="1117"/>
                    <a:pt x="1587" y="1036"/>
                  </a:cubicBezTo>
                  <a:cubicBezTo>
                    <a:pt x="1638" y="971"/>
                    <a:pt x="1708" y="916"/>
                    <a:pt x="1746" y="901"/>
                  </a:cubicBezTo>
                  <a:cubicBezTo>
                    <a:pt x="1851" y="857"/>
                    <a:pt x="1925" y="860"/>
                    <a:pt x="1924" y="858"/>
                  </a:cubicBezTo>
                  <a:cubicBezTo>
                    <a:pt x="1925" y="860"/>
                    <a:pt x="1851" y="851"/>
                    <a:pt x="1741" y="891"/>
                  </a:cubicBezTo>
                  <a:cubicBezTo>
                    <a:pt x="1703" y="903"/>
                    <a:pt x="1660" y="926"/>
                    <a:pt x="1619" y="958"/>
                  </a:cubicBezTo>
                  <a:cubicBezTo>
                    <a:pt x="1687" y="852"/>
                    <a:pt x="1824" y="661"/>
                    <a:pt x="1851" y="640"/>
                  </a:cubicBezTo>
                  <a:cubicBezTo>
                    <a:pt x="1888" y="611"/>
                    <a:pt x="1922" y="602"/>
                    <a:pt x="1946" y="589"/>
                  </a:cubicBezTo>
                  <a:cubicBezTo>
                    <a:pt x="1964" y="578"/>
                    <a:pt x="1980" y="567"/>
                    <a:pt x="1994" y="556"/>
                  </a:cubicBezTo>
                  <a:cubicBezTo>
                    <a:pt x="2001" y="550"/>
                    <a:pt x="2009" y="545"/>
                    <a:pt x="2016" y="539"/>
                  </a:cubicBezTo>
                  <a:cubicBezTo>
                    <a:pt x="2043" y="518"/>
                    <a:pt x="2069" y="503"/>
                    <a:pt x="2093" y="493"/>
                  </a:cubicBezTo>
                  <a:cubicBezTo>
                    <a:pt x="2141" y="474"/>
                    <a:pt x="2175" y="476"/>
                    <a:pt x="2175" y="476"/>
                  </a:cubicBezTo>
                  <a:cubicBezTo>
                    <a:pt x="2174" y="476"/>
                    <a:pt x="2155" y="466"/>
                    <a:pt x="2100" y="478"/>
                  </a:cubicBezTo>
                  <a:cubicBezTo>
                    <a:pt x="2082" y="481"/>
                    <a:pt x="2055" y="494"/>
                    <a:pt x="2051" y="496"/>
                  </a:cubicBezTo>
                  <a:cubicBezTo>
                    <a:pt x="2094" y="447"/>
                    <a:pt x="2122" y="395"/>
                    <a:pt x="2145" y="349"/>
                  </a:cubicBezTo>
                  <a:cubicBezTo>
                    <a:pt x="2159" y="318"/>
                    <a:pt x="2169" y="289"/>
                    <a:pt x="2177" y="264"/>
                  </a:cubicBezTo>
                  <a:cubicBezTo>
                    <a:pt x="2178" y="260"/>
                    <a:pt x="2179" y="256"/>
                    <a:pt x="2180" y="253"/>
                  </a:cubicBezTo>
                  <a:cubicBezTo>
                    <a:pt x="2180" y="252"/>
                    <a:pt x="2180" y="252"/>
                    <a:pt x="2180" y="252"/>
                  </a:cubicBezTo>
                  <a:cubicBezTo>
                    <a:pt x="2221" y="99"/>
                    <a:pt x="2190" y="0"/>
                    <a:pt x="2196" y="2"/>
                  </a:cubicBezTo>
                  <a:cubicBezTo>
                    <a:pt x="2190" y="0"/>
                    <a:pt x="2218" y="108"/>
                    <a:pt x="2164" y="267"/>
                  </a:cubicBezTo>
                  <a:cubicBezTo>
                    <a:pt x="2136" y="344"/>
                    <a:pt x="2083" y="431"/>
                    <a:pt x="2005" y="506"/>
                  </a:cubicBezTo>
                  <a:cubicBezTo>
                    <a:pt x="1986" y="524"/>
                    <a:pt x="1966" y="539"/>
                    <a:pt x="1944" y="552"/>
                  </a:cubicBezTo>
                  <a:cubicBezTo>
                    <a:pt x="1927" y="560"/>
                    <a:pt x="1861" y="587"/>
                    <a:pt x="1858" y="588"/>
                  </a:cubicBezTo>
                  <a:cubicBezTo>
                    <a:pt x="1857" y="588"/>
                    <a:pt x="1855" y="589"/>
                    <a:pt x="1854" y="589"/>
                  </a:cubicBezTo>
                  <a:cubicBezTo>
                    <a:pt x="1908" y="461"/>
                    <a:pt x="1919" y="344"/>
                    <a:pt x="1912" y="265"/>
                  </a:cubicBezTo>
                  <a:cubicBezTo>
                    <a:pt x="1906" y="175"/>
                    <a:pt x="1888" y="129"/>
                    <a:pt x="1889" y="129"/>
                  </a:cubicBezTo>
                  <a:cubicBezTo>
                    <a:pt x="1888" y="129"/>
                    <a:pt x="1900" y="177"/>
                    <a:pt x="1898" y="265"/>
                  </a:cubicBezTo>
                  <a:cubicBezTo>
                    <a:pt x="1897" y="352"/>
                    <a:pt x="1872" y="480"/>
                    <a:pt x="1792" y="613"/>
                  </a:cubicBezTo>
                  <a:cubicBezTo>
                    <a:pt x="1777" y="641"/>
                    <a:pt x="1758" y="669"/>
                    <a:pt x="1737" y="697"/>
                  </a:cubicBezTo>
                  <a:cubicBezTo>
                    <a:pt x="1719" y="719"/>
                    <a:pt x="1701" y="742"/>
                    <a:pt x="1684" y="764"/>
                  </a:cubicBezTo>
                  <a:cubicBezTo>
                    <a:pt x="1670" y="781"/>
                    <a:pt x="1652" y="795"/>
                    <a:pt x="1637" y="812"/>
                  </a:cubicBezTo>
                  <a:cubicBezTo>
                    <a:pt x="1630" y="819"/>
                    <a:pt x="1623" y="826"/>
                    <a:pt x="1617" y="832"/>
                  </a:cubicBezTo>
                  <a:cubicBezTo>
                    <a:pt x="1612" y="827"/>
                    <a:pt x="1607" y="821"/>
                    <a:pt x="1602" y="816"/>
                  </a:cubicBezTo>
                  <a:cubicBezTo>
                    <a:pt x="1584" y="793"/>
                    <a:pt x="1568" y="769"/>
                    <a:pt x="1554" y="746"/>
                  </a:cubicBezTo>
                  <a:cubicBezTo>
                    <a:pt x="1547" y="733"/>
                    <a:pt x="1539" y="720"/>
                    <a:pt x="1532" y="707"/>
                  </a:cubicBezTo>
                  <a:cubicBezTo>
                    <a:pt x="1516" y="675"/>
                    <a:pt x="1504" y="643"/>
                    <a:pt x="1495" y="612"/>
                  </a:cubicBezTo>
                  <a:cubicBezTo>
                    <a:pt x="1483" y="563"/>
                    <a:pt x="1477" y="519"/>
                    <a:pt x="1476" y="481"/>
                  </a:cubicBezTo>
                  <a:cubicBezTo>
                    <a:pt x="1476" y="403"/>
                    <a:pt x="1490" y="332"/>
                    <a:pt x="1510" y="278"/>
                  </a:cubicBezTo>
                  <a:cubicBezTo>
                    <a:pt x="1544" y="173"/>
                    <a:pt x="1505" y="110"/>
                    <a:pt x="1506" y="113"/>
                  </a:cubicBezTo>
                  <a:cubicBezTo>
                    <a:pt x="1505" y="111"/>
                    <a:pt x="1538" y="174"/>
                    <a:pt x="1500" y="275"/>
                  </a:cubicBezTo>
                  <a:cubicBezTo>
                    <a:pt x="1466" y="358"/>
                    <a:pt x="1443" y="482"/>
                    <a:pt x="1468" y="614"/>
                  </a:cubicBezTo>
                  <a:cubicBezTo>
                    <a:pt x="1415" y="561"/>
                    <a:pt x="1353" y="546"/>
                    <a:pt x="1325" y="497"/>
                  </a:cubicBezTo>
                  <a:cubicBezTo>
                    <a:pt x="1316" y="486"/>
                    <a:pt x="1309" y="474"/>
                    <a:pt x="1302" y="462"/>
                  </a:cubicBezTo>
                  <a:cubicBezTo>
                    <a:pt x="1273" y="398"/>
                    <a:pt x="1249" y="337"/>
                    <a:pt x="1231" y="287"/>
                  </a:cubicBezTo>
                  <a:cubicBezTo>
                    <a:pt x="1198" y="174"/>
                    <a:pt x="1157" y="114"/>
                    <a:pt x="1157" y="115"/>
                  </a:cubicBezTo>
                  <a:cubicBezTo>
                    <a:pt x="1157" y="115"/>
                    <a:pt x="1193" y="176"/>
                    <a:pt x="1221" y="291"/>
                  </a:cubicBezTo>
                  <a:cubicBezTo>
                    <a:pt x="1235" y="334"/>
                    <a:pt x="1251" y="382"/>
                    <a:pt x="1271" y="434"/>
                  </a:cubicBezTo>
                  <a:cubicBezTo>
                    <a:pt x="1275" y="444"/>
                    <a:pt x="1279" y="455"/>
                    <a:pt x="1284" y="465"/>
                  </a:cubicBezTo>
                  <a:cubicBezTo>
                    <a:pt x="1287" y="472"/>
                    <a:pt x="1289" y="478"/>
                    <a:pt x="1292" y="484"/>
                  </a:cubicBezTo>
                  <a:cubicBezTo>
                    <a:pt x="1309" y="519"/>
                    <a:pt x="1334" y="553"/>
                    <a:pt x="1368" y="577"/>
                  </a:cubicBezTo>
                  <a:cubicBezTo>
                    <a:pt x="1373" y="581"/>
                    <a:pt x="1378" y="584"/>
                    <a:pt x="1383" y="587"/>
                  </a:cubicBezTo>
                  <a:cubicBezTo>
                    <a:pt x="1413" y="609"/>
                    <a:pt x="1444" y="632"/>
                    <a:pt x="1463" y="665"/>
                  </a:cubicBezTo>
                  <a:cubicBezTo>
                    <a:pt x="1485" y="699"/>
                    <a:pt x="1505" y="740"/>
                    <a:pt x="1526" y="781"/>
                  </a:cubicBezTo>
                  <a:cubicBezTo>
                    <a:pt x="1536" y="802"/>
                    <a:pt x="1550" y="820"/>
                    <a:pt x="1564" y="837"/>
                  </a:cubicBezTo>
                  <a:cubicBezTo>
                    <a:pt x="1536" y="828"/>
                    <a:pt x="1509" y="825"/>
                    <a:pt x="1486" y="821"/>
                  </a:cubicBezTo>
                  <a:cubicBezTo>
                    <a:pt x="1403" y="811"/>
                    <a:pt x="1373" y="754"/>
                    <a:pt x="1369" y="752"/>
                  </a:cubicBezTo>
                  <a:cubicBezTo>
                    <a:pt x="1372" y="755"/>
                    <a:pt x="1394" y="820"/>
                    <a:pt x="1480" y="843"/>
                  </a:cubicBezTo>
                  <a:cubicBezTo>
                    <a:pt x="1509" y="850"/>
                    <a:pt x="1543" y="860"/>
                    <a:pt x="1574" y="877"/>
                  </a:cubicBezTo>
                  <a:cubicBezTo>
                    <a:pt x="1536" y="919"/>
                    <a:pt x="1500" y="970"/>
                    <a:pt x="1476" y="1059"/>
                  </a:cubicBezTo>
                  <a:cubicBezTo>
                    <a:pt x="1476" y="1060"/>
                    <a:pt x="1475" y="1061"/>
                    <a:pt x="1475" y="1062"/>
                  </a:cubicBezTo>
                  <a:cubicBezTo>
                    <a:pt x="1475" y="1063"/>
                    <a:pt x="1475" y="1063"/>
                    <a:pt x="1475" y="1063"/>
                  </a:cubicBezTo>
                  <a:cubicBezTo>
                    <a:pt x="1449" y="1162"/>
                    <a:pt x="1430" y="1263"/>
                    <a:pt x="1420" y="1365"/>
                  </a:cubicBezTo>
                  <a:cubicBezTo>
                    <a:pt x="1365" y="1326"/>
                    <a:pt x="1306" y="1298"/>
                    <a:pt x="1249" y="1277"/>
                  </a:cubicBezTo>
                  <a:cubicBezTo>
                    <a:pt x="1118" y="1229"/>
                    <a:pt x="994" y="1203"/>
                    <a:pt x="889" y="1169"/>
                  </a:cubicBezTo>
                  <a:cubicBezTo>
                    <a:pt x="865" y="1156"/>
                    <a:pt x="843" y="1141"/>
                    <a:pt x="825" y="1123"/>
                  </a:cubicBezTo>
                  <a:cubicBezTo>
                    <a:pt x="810" y="1109"/>
                    <a:pt x="801" y="1093"/>
                    <a:pt x="794" y="1077"/>
                  </a:cubicBezTo>
                  <a:cubicBezTo>
                    <a:pt x="796" y="1054"/>
                    <a:pt x="809" y="1030"/>
                    <a:pt x="825" y="1016"/>
                  </a:cubicBezTo>
                  <a:cubicBezTo>
                    <a:pt x="852" y="993"/>
                    <a:pt x="888" y="978"/>
                    <a:pt x="906" y="954"/>
                  </a:cubicBezTo>
                  <a:cubicBezTo>
                    <a:pt x="943" y="906"/>
                    <a:pt x="955" y="872"/>
                    <a:pt x="957" y="873"/>
                  </a:cubicBezTo>
                  <a:cubicBezTo>
                    <a:pt x="956" y="872"/>
                    <a:pt x="937" y="905"/>
                    <a:pt x="899" y="947"/>
                  </a:cubicBezTo>
                  <a:cubicBezTo>
                    <a:pt x="879" y="969"/>
                    <a:pt x="848" y="979"/>
                    <a:pt x="814" y="1003"/>
                  </a:cubicBezTo>
                  <a:cubicBezTo>
                    <a:pt x="803" y="1012"/>
                    <a:pt x="792" y="1026"/>
                    <a:pt x="785" y="1041"/>
                  </a:cubicBezTo>
                  <a:cubicBezTo>
                    <a:pt x="782" y="1020"/>
                    <a:pt x="782" y="1000"/>
                    <a:pt x="783" y="982"/>
                  </a:cubicBezTo>
                  <a:cubicBezTo>
                    <a:pt x="794" y="890"/>
                    <a:pt x="804" y="832"/>
                    <a:pt x="802" y="832"/>
                  </a:cubicBezTo>
                  <a:cubicBezTo>
                    <a:pt x="804" y="833"/>
                    <a:pt x="785" y="887"/>
                    <a:pt x="764" y="979"/>
                  </a:cubicBezTo>
                  <a:cubicBezTo>
                    <a:pt x="756" y="1020"/>
                    <a:pt x="753" y="1082"/>
                    <a:pt x="790" y="1132"/>
                  </a:cubicBezTo>
                  <a:cubicBezTo>
                    <a:pt x="668" y="1081"/>
                    <a:pt x="591" y="1002"/>
                    <a:pt x="554" y="937"/>
                  </a:cubicBezTo>
                  <a:cubicBezTo>
                    <a:pt x="541" y="914"/>
                    <a:pt x="531" y="894"/>
                    <a:pt x="524" y="877"/>
                  </a:cubicBezTo>
                  <a:cubicBezTo>
                    <a:pt x="507" y="822"/>
                    <a:pt x="509" y="766"/>
                    <a:pt x="517" y="719"/>
                  </a:cubicBezTo>
                  <a:cubicBezTo>
                    <a:pt x="528" y="656"/>
                    <a:pt x="536" y="603"/>
                    <a:pt x="533" y="566"/>
                  </a:cubicBezTo>
                  <a:cubicBezTo>
                    <a:pt x="530" y="530"/>
                    <a:pt x="523" y="511"/>
                    <a:pt x="523" y="511"/>
                  </a:cubicBezTo>
                  <a:cubicBezTo>
                    <a:pt x="523" y="511"/>
                    <a:pt x="529" y="530"/>
                    <a:pt x="530" y="566"/>
                  </a:cubicBezTo>
                  <a:cubicBezTo>
                    <a:pt x="531" y="603"/>
                    <a:pt x="521" y="654"/>
                    <a:pt x="508" y="718"/>
                  </a:cubicBezTo>
                  <a:cubicBezTo>
                    <a:pt x="494" y="781"/>
                    <a:pt x="492" y="866"/>
                    <a:pt x="535" y="944"/>
                  </a:cubicBezTo>
                  <a:cubicBezTo>
                    <a:pt x="559" y="992"/>
                    <a:pt x="596" y="1036"/>
                    <a:pt x="641" y="1075"/>
                  </a:cubicBezTo>
                  <a:cubicBezTo>
                    <a:pt x="677" y="1109"/>
                    <a:pt x="722" y="1142"/>
                    <a:pt x="777" y="1169"/>
                  </a:cubicBezTo>
                  <a:cubicBezTo>
                    <a:pt x="783" y="1172"/>
                    <a:pt x="789" y="1175"/>
                    <a:pt x="796" y="1179"/>
                  </a:cubicBezTo>
                  <a:cubicBezTo>
                    <a:pt x="789" y="1178"/>
                    <a:pt x="782" y="1178"/>
                    <a:pt x="775" y="1178"/>
                  </a:cubicBezTo>
                  <a:cubicBezTo>
                    <a:pt x="706" y="1175"/>
                    <a:pt x="639" y="1197"/>
                    <a:pt x="584" y="1210"/>
                  </a:cubicBezTo>
                  <a:cubicBezTo>
                    <a:pt x="526" y="1222"/>
                    <a:pt x="471" y="1227"/>
                    <a:pt x="421" y="1228"/>
                  </a:cubicBezTo>
                  <a:cubicBezTo>
                    <a:pt x="417" y="1228"/>
                    <a:pt x="413" y="1228"/>
                    <a:pt x="409" y="1228"/>
                  </a:cubicBezTo>
                  <a:cubicBezTo>
                    <a:pt x="381" y="1226"/>
                    <a:pt x="353" y="1223"/>
                    <a:pt x="327" y="1219"/>
                  </a:cubicBezTo>
                  <a:cubicBezTo>
                    <a:pt x="253" y="1209"/>
                    <a:pt x="187" y="1196"/>
                    <a:pt x="135" y="1173"/>
                  </a:cubicBezTo>
                  <a:cubicBezTo>
                    <a:pt x="35" y="1128"/>
                    <a:pt x="4" y="1058"/>
                    <a:pt x="0" y="1056"/>
                  </a:cubicBezTo>
                  <a:cubicBezTo>
                    <a:pt x="3" y="1058"/>
                    <a:pt x="29" y="1128"/>
                    <a:pt x="124" y="1178"/>
                  </a:cubicBezTo>
                  <a:cubicBezTo>
                    <a:pt x="110" y="1172"/>
                    <a:pt x="103" y="1168"/>
                    <a:pt x="102" y="1168"/>
                  </a:cubicBezTo>
                  <a:cubicBezTo>
                    <a:pt x="104" y="1169"/>
                    <a:pt x="216" y="1242"/>
                    <a:pt x="421" y="1247"/>
                  </a:cubicBezTo>
                  <a:cubicBezTo>
                    <a:pt x="422" y="1247"/>
                    <a:pt x="424" y="1247"/>
                    <a:pt x="425" y="1247"/>
                  </a:cubicBezTo>
                  <a:cubicBezTo>
                    <a:pt x="431" y="1248"/>
                    <a:pt x="437" y="1248"/>
                    <a:pt x="443" y="1248"/>
                  </a:cubicBezTo>
                  <a:cubicBezTo>
                    <a:pt x="461" y="1249"/>
                    <a:pt x="478" y="1248"/>
                    <a:pt x="496" y="1246"/>
                  </a:cubicBezTo>
                  <a:cubicBezTo>
                    <a:pt x="517" y="1245"/>
                    <a:pt x="538" y="1244"/>
                    <a:pt x="561" y="1241"/>
                  </a:cubicBezTo>
                  <a:cubicBezTo>
                    <a:pt x="564" y="1241"/>
                    <a:pt x="570" y="1239"/>
                    <a:pt x="570" y="1239"/>
                  </a:cubicBezTo>
                  <a:cubicBezTo>
                    <a:pt x="576" y="1239"/>
                    <a:pt x="583" y="1238"/>
                    <a:pt x="589" y="1236"/>
                  </a:cubicBezTo>
                  <a:cubicBezTo>
                    <a:pt x="595" y="1235"/>
                    <a:pt x="601" y="1234"/>
                    <a:pt x="607" y="1233"/>
                  </a:cubicBezTo>
                  <a:cubicBezTo>
                    <a:pt x="601" y="1238"/>
                    <a:pt x="595" y="1243"/>
                    <a:pt x="591" y="1249"/>
                  </a:cubicBezTo>
                  <a:cubicBezTo>
                    <a:pt x="575" y="1270"/>
                    <a:pt x="567" y="1292"/>
                    <a:pt x="561" y="1308"/>
                  </a:cubicBezTo>
                  <a:cubicBezTo>
                    <a:pt x="549" y="1343"/>
                    <a:pt x="541" y="1361"/>
                    <a:pt x="541" y="1361"/>
                  </a:cubicBezTo>
                  <a:cubicBezTo>
                    <a:pt x="541" y="1361"/>
                    <a:pt x="550" y="1343"/>
                    <a:pt x="564" y="1310"/>
                  </a:cubicBezTo>
                  <a:cubicBezTo>
                    <a:pt x="573" y="1285"/>
                    <a:pt x="590" y="1249"/>
                    <a:pt x="627" y="1228"/>
                  </a:cubicBezTo>
                  <a:cubicBezTo>
                    <a:pt x="675" y="1218"/>
                    <a:pt x="722" y="1208"/>
                    <a:pt x="775" y="1211"/>
                  </a:cubicBezTo>
                  <a:cubicBezTo>
                    <a:pt x="816" y="1212"/>
                    <a:pt x="869" y="1215"/>
                    <a:pt x="904" y="1226"/>
                  </a:cubicBezTo>
                  <a:cubicBezTo>
                    <a:pt x="939" y="1237"/>
                    <a:pt x="1053" y="1275"/>
                    <a:pt x="1135" y="1304"/>
                  </a:cubicBezTo>
                  <a:cubicBezTo>
                    <a:pt x="1073" y="1303"/>
                    <a:pt x="1016" y="1315"/>
                    <a:pt x="970" y="1334"/>
                  </a:cubicBezTo>
                  <a:cubicBezTo>
                    <a:pt x="960" y="1339"/>
                    <a:pt x="950" y="1344"/>
                    <a:pt x="941" y="1348"/>
                  </a:cubicBezTo>
                  <a:cubicBezTo>
                    <a:pt x="940" y="1349"/>
                    <a:pt x="939" y="1350"/>
                    <a:pt x="937" y="1350"/>
                  </a:cubicBezTo>
                  <a:cubicBezTo>
                    <a:pt x="935" y="1351"/>
                    <a:pt x="933" y="1353"/>
                    <a:pt x="930" y="1354"/>
                  </a:cubicBezTo>
                  <a:cubicBezTo>
                    <a:pt x="845" y="1401"/>
                    <a:pt x="787" y="1470"/>
                    <a:pt x="749" y="1522"/>
                  </a:cubicBezTo>
                  <a:cubicBezTo>
                    <a:pt x="725" y="1556"/>
                    <a:pt x="691" y="1569"/>
                    <a:pt x="669" y="1571"/>
                  </a:cubicBezTo>
                  <a:cubicBezTo>
                    <a:pt x="646" y="1572"/>
                    <a:pt x="635" y="1562"/>
                    <a:pt x="635" y="1563"/>
                  </a:cubicBezTo>
                  <a:cubicBezTo>
                    <a:pt x="635" y="1562"/>
                    <a:pt x="645" y="1574"/>
                    <a:pt x="669" y="1574"/>
                  </a:cubicBezTo>
                  <a:cubicBezTo>
                    <a:pt x="693" y="1574"/>
                    <a:pt x="729" y="1563"/>
                    <a:pt x="756" y="1528"/>
                  </a:cubicBezTo>
                  <a:cubicBezTo>
                    <a:pt x="799" y="1476"/>
                    <a:pt x="864" y="1406"/>
                    <a:pt x="954" y="1363"/>
                  </a:cubicBezTo>
                  <a:cubicBezTo>
                    <a:pt x="940" y="1380"/>
                    <a:pt x="930" y="1400"/>
                    <a:pt x="923" y="1416"/>
                  </a:cubicBezTo>
                  <a:cubicBezTo>
                    <a:pt x="899" y="1478"/>
                    <a:pt x="932" y="1515"/>
                    <a:pt x="933" y="1519"/>
                  </a:cubicBezTo>
                  <a:cubicBezTo>
                    <a:pt x="932" y="1515"/>
                    <a:pt x="905" y="1476"/>
                    <a:pt x="932" y="1420"/>
                  </a:cubicBezTo>
                  <a:cubicBezTo>
                    <a:pt x="946" y="1392"/>
                    <a:pt x="968" y="1358"/>
                    <a:pt x="1006" y="1343"/>
                  </a:cubicBezTo>
                  <a:cubicBezTo>
                    <a:pt x="1007" y="1343"/>
                    <a:pt x="1008" y="1343"/>
                    <a:pt x="1009" y="1342"/>
                  </a:cubicBezTo>
                  <a:cubicBezTo>
                    <a:pt x="1099" y="1319"/>
                    <a:pt x="1215" y="1335"/>
                    <a:pt x="1326" y="1389"/>
                  </a:cubicBezTo>
                  <a:cubicBezTo>
                    <a:pt x="1357" y="1408"/>
                    <a:pt x="1386" y="1429"/>
                    <a:pt x="1413" y="1454"/>
                  </a:cubicBezTo>
                  <a:cubicBezTo>
                    <a:pt x="1401" y="1665"/>
                    <a:pt x="1427" y="1877"/>
                    <a:pt x="1496" y="2082"/>
                  </a:cubicBezTo>
                  <a:cubicBezTo>
                    <a:pt x="1810" y="2082"/>
                    <a:pt x="1810" y="2082"/>
                    <a:pt x="1810" y="2082"/>
                  </a:cubicBezTo>
                  <a:cubicBezTo>
                    <a:pt x="1645" y="1874"/>
                    <a:pt x="1570" y="1625"/>
                    <a:pt x="1562" y="1370"/>
                  </a:cubicBezTo>
                  <a:cubicBezTo>
                    <a:pt x="1640" y="1334"/>
                    <a:pt x="1723" y="1317"/>
                    <a:pt x="1805" y="1312"/>
                  </a:cubicBezTo>
                  <a:cubicBezTo>
                    <a:pt x="1806" y="1311"/>
                    <a:pt x="1808" y="1311"/>
                    <a:pt x="1809" y="1311"/>
                  </a:cubicBezTo>
                  <a:cubicBezTo>
                    <a:pt x="1831" y="1313"/>
                    <a:pt x="1852" y="1317"/>
                    <a:pt x="1872" y="1323"/>
                  </a:cubicBezTo>
                  <a:cubicBezTo>
                    <a:pt x="1915" y="1338"/>
                    <a:pt x="1950" y="1378"/>
                    <a:pt x="1981" y="1412"/>
                  </a:cubicBezTo>
                  <a:cubicBezTo>
                    <a:pt x="1985" y="1418"/>
                    <a:pt x="1990" y="1423"/>
                    <a:pt x="1994" y="1428"/>
                  </a:cubicBezTo>
                  <a:cubicBezTo>
                    <a:pt x="2032" y="1507"/>
                    <a:pt x="2005" y="1595"/>
                    <a:pt x="2016" y="1660"/>
                  </a:cubicBezTo>
                  <a:cubicBezTo>
                    <a:pt x="2020" y="1704"/>
                    <a:pt x="2046" y="1732"/>
                    <a:pt x="2060" y="1749"/>
                  </a:cubicBezTo>
                  <a:cubicBezTo>
                    <a:pt x="2075" y="1767"/>
                    <a:pt x="2084" y="1776"/>
                    <a:pt x="2084" y="1776"/>
                  </a:cubicBezTo>
                  <a:cubicBezTo>
                    <a:pt x="2084" y="1776"/>
                    <a:pt x="2076" y="1766"/>
                    <a:pt x="2063" y="1747"/>
                  </a:cubicBezTo>
                  <a:cubicBezTo>
                    <a:pt x="2050" y="1728"/>
                    <a:pt x="2028" y="1700"/>
                    <a:pt x="2027" y="1659"/>
                  </a:cubicBezTo>
                  <a:cubicBezTo>
                    <a:pt x="2026" y="1618"/>
                    <a:pt x="2031" y="1569"/>
                    <a:pt x="2034" y="1513"/>
                  </a:cubicBezTo>
                  <a:cubicBezTo>
                    <a:pt x="2035" y="1499"/>
                    <a:pt x="2034" y="1483"/>
                    <a:pt x="2032" y="1467"/>
                  </a:cubicBezTo>
                  <a:cubicBezTo>
                    <a:pt x="2046" y="1481"/>
                    <a:pt x="2061" y="1495"/>
                    <a:pt x="2074" y="1508"/>
                  </a:cubicBezTo>
                  <a:cubicBezTo>
                    <a:pt x="2080" y="1514"/>
                    <a:pt x="2086" y="1519"/>
                    <a:pt x="2092" y="1524"/>
                  </a:cubicBezTo>
                  <a:cubicBezTo>
                    <a:pt x="2126" y="1558"/>
                    <a:pt x="2160" y="1590"/>
                    <a:pt x="2199" y="1615"/>
                  </a:cubicBezTo>
                  <a:cubicBezTo>
                    <a:pt x="2287" y="1676"/>
                    <a:pt x="2374" y="1719"/>
                    <a:pt x="2449" y="1747"/>
                  </a:cubicBezTo>
                  <a:cubicBezTo>
                    <a:pt x="2598" y="1808"/>
                    <a:pt x="2697" y="1823"/>
                    <a:pt x="2698" y="1818"/>
                  </a:cubicBezTo>
                  <a:cubicBezTo>
                    <a:pt x="2697" y="1823"/>
                    <a:pt x="2599" y="1803"/>
                    <a:pt x="2453" y="1737"/>
                  </a:cubicBezTo>
                  <a:cubicBezTo>
                    <a:pt x="2386" y="1709"/>
                    <a:pt x="2310" y="1669"/>
                    <a:pt x="2233" y="1615"/>
                  </a:cubicBezTo>
                  <a:cubicBezTo>
                    <a:pt x="2264" y="1627"/>
                    <a:pt x="2294" y="1634"/>
                    <a:pt x="2321" y="1639"/>
                  </a:cubicBezTo>
                  <a:cubicBezTo>
                    <a:pt x="2414" y="1654"/>
                    <a:pt x="2472" y="1645"/>
                    <a:pt x="2472" y="1647"/>
                  </a:cubicBezTo>
                  <a:cubicBezTo>
                    <a:pt x="2473" y="1645"/>
                    <a:pt x="2414" y="1648"/>
                    <a:pt x="2323" y="1628"/>
                  </a:cubicBezTo>
                  <a:cubicBezTo>
                    <a:pt x="2278" y="1617"/>
                    <a:pt x="2225" y="1601"/>
                    <a:pt x="2177" y="1564"/>
                  </a:cubicBezTo>
                  <a:cubicBezTo>
                    <a:pt x="2145" y="1537"/>
                    <a:pt x="2109" y="1508"/>
                    <a:pt x="2076" y="1474"/>
                  </a:cubicBezTo>
                  <a:cubicBezTo>
                    <a:pt x="2066" y="1464"/>
                    <a:pt x="2014" y="1405"/>
                    <a:pt x="2005" y="1392"/>
                  </a:cubicBezTo>
                  <a:cubicBezTo>
                    <a:pt x="1982" y="1365"/>
                    <a:pt x="1958" y="1332"/>
                    <a:pt x="1922" y="1308"/>
                  </a:cubicBezTo>
                  <a:cubicBezTo>
                    <a:pt x="2065" y="1306"/>
                    <a:pt x="2198" y="1314"/>
                    <a:pt x="2317" y="1314"/>
                  </a:cubicBezTo>
                  <a:cubicBezTo>
                    <a:pt x="2351" y="1324"/>
                    <a:pt x="2380" y="1342"/>
                    <a:pt x="2409" y="1358"/>
                  </a:cubicBezTo>
                  <a:cubicBezTo>
                    <a:pt x="2421" y="1367"/>
                    <a:pt x="2431" y="1375"/>
                    <a:pt x="2439" y="1385"/>
                  </a:cubicBezTo>
                  <a:cubicBezTo>
                    <a:pt x="2471" y="1418"/>
                    <a:pt x="2468" y="1452"/>
                    <a:pt x="2468" y="1454"/>
                  </a:cubicBezTo>
                  <a:cubicBezTo>
                    <a:pt x="2468" y="1451"/>
                    <a:pt x="2477" y="1419"/>
                    <a:pt x="2449" y="1379"/>
                  </a:cubicBezTo>
                  <a:cubicBezTo>
                    <a:pt x="2456" y="1382"/>
                    <a:pt x="2464" y="1385"/>
                    <a:pt x="2471" y="1387"/>
                  </a:cubicBezTo>
                  <a:cubicBezTo>
                    <a:pt x="2588" y="1426"/>
                    <a:pt x="2666" y="1408"/>
                    <a:pt x="2670" y="1408"/>
                  </a:cubicBezTo>
                  <a:cubicBezTo>
                    <a:pt x="2666" y="1407"/>
                    <a:pt x="2587" y="1419"/>
                    <a:pt x="2475" y="1376"/>
                  </a:cubicBezTo>
                  <a:cubicBezTo>
                    <a:pt x="2458" y="1371"/>
                    <a:pt x="2442" y="1362"/>
                    <a:pt x="2424" y="1351"/>
                  </a:cubicBezTo>
                  <a:cubicBezTo>
                    <a:pt x="2410" y="1338"/>
                    <a:pt x="2392" y="1325"/>
                    <a:pt x="2372" y="1314"/>
                  </a:cubicBezTo>
                  <a:cubicBezTo>
                    <a:pt x="2519" y="1310"/>
                    <a:pt x="2639" y="1278"/>
                    <a:pt x="2712" y="1235"/>
                  </a:cubicBezTo>
                  <a:cubicBezTo>
                    <a:pt x="2789" y="1190"/>
                    <a:pt x="2816" y="1147"/>
                    <a:pt x="2817" y="1149"/>
                  </a:cubicBezTo>
                  <a:cubicBezTo>
                    <a:pt x="2816" y="1147"/>
                    <a:pt x="2784" y="1186"/>
                    <a:pt x="2706" y="122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0671657" y="7647544"/>
              <a:ext cx="1243038" cy="12420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12870167" y="7647544"/>
              <a:ext cx="1371600" cy="1371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12998729" y="11555867"/>
              <a:ext cx="1243038" cy="12420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5757821" y="8013304"/>
              <a:ext cx="2011680" cy="20116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7487220" y="5178664"/>
              <a:ext cx="2468880" cy="2468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13555967" y="3793931"/>
              <a:ext cx="2286000" cy="2286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15841967" y="8333344"/>
              <a:ext cx="2011680" cy="20116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7944420" y="10550027"/>
              <a:ext cx="2011680" cy="2011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15108597" y="11353954"/>
              <a:ext cx="1645920" cy="1645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11688785" y="521897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9350425" y="8001505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5483768" y="10343528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14065511" y="6530340"/>
              <a:ext cx="731520" cy="731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10200923" y="4708396"/>
              <a:ext cx="1243038" cy="12420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5460" y="11263160"/>
              <a:ext cx="609600" cy="6096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869" y="8733025"/>
              <a:ext cx="609600" cy="6096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5614" y="9037825"/>
              <a:ext cx="609600" cy="6096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6757" y="11872760"/>
              <a:ext cx="609600" cy="6096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3567" y="8214865"/>
              <a:ext cx="304800" cy="3048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3754" y="5183632"/>
              <a:ext cx="304800" cy="3048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9111" y="8116191"/>
              <a:ext cx="304800" cy="3048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7373" y="12053089"/>
              <a:ext cx="304800" cy="3048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9367" y="4365530"/>
              <a:ext cx="1219200" cy="12192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060" y="5813029"/>
              <a:ext cx="1219200" cy="1219200"/>
            </a:xfrm>
            <a:prstGeom prst="rect">
              <a:avLst/>
            </a:prstGeom>
          </p:spPr>
        </p:pic>
      </p:grpSp>
      <p:sp>
        <p:nvSpPr>
          <p:cNvPr id="38" name="Rectangle 37"/>
          <p:cNvSpPr/>
          <p:nvPr/>
        </p:nvSpPr>
        <p:spPr>
          <a:xfrm>
            <a:off x="8332801" y="219546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32802" y="186170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65219" y="368115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65220" y="334739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91334" y="541824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91335" y="508448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4216" y="235913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4217" y="202536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0155" y="5318439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0156" y="4984676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53" name="TextBox 52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231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9"/>
          <p:cNvSpPr>
            <a:spLocks/>
          </p:cNvSpPr>
          <p:nvPr/>
        </p:nvSpPr>
        <p:spPr bwMode="auto">
          <a:xfrm flipH="1">
            <a:off x="6448855" y="5579757"/>
            <a:ext cx="2574934" cy="261441"/>
          </a:xfrm>
          <a:custGeom>
            <a:avLst/>
            <a:gdLst>
              <a:gd name="T0" fmla="*/ 0 w 1566"/>
              <a:gd name="T1" fmla="*/ 0 h 159"/>
              <a:gd name="T2" fmla="*/ 0 w 1566"/>
              <a:gd name="T3" fmla="*/ 159 h 159"/>
              <a:gd name="T4" fmla="*/ 1407 w 1566"/>
              <a:gd name="T5" fmla="*/ 159 h 159"/>
              <a:gd name="T6" fmla="*/ 1566 w 1566"/>
              <a:gd name="T7" fmla="*/ 0 h 159"/>
              <a:gd name="T8" fmla="*/ 0 w 1566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6" h="159">
                <a:moveTo>
                  <a:pt x="0" y="0"/>
                </a:moveTo>
                <a:lnTo>
                  <a:pt x="0" y="159"/>
                </a:lnTo>
                <a:lnTo>
                  <a:pt x="1407" y="159"/>
                </a:lnTo>
                <a:lnTo>
                  <a:pt x="15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 flipH="1">
            <a:off x="6448855" y="4902316"/>
            <a:ext cx="259796" cy="677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4" name="Freeform 31"/>
          <p:cNvSpPr>
            <a:spLocks/>
          </p:cNvSpPr>
          <p:nvPr/>
        </p:nvSpPr>
        <p:spPr bwMode="auto">
          <a:xfrm flipH="1">
            <a:off x="4845686" y="4642521"/>
            <a:ext cx="1862964" cy="259796"/>
          </a:xfrm>
          <a:custGeom>
            <a:avLst/>
            <a:gdLst>
              <a:gd name="T0" fmla="*/ 158 w 1133"/>
              <a:gd name="T1" fmla="*/ 0 h 158"/>
              <a:gd name="T2" fmla="*/ 0 w 1133"/>
              <a:gd name="T3" fmla="*/ 158 h 158"/>
              <a:gd name="T4" fmla="*/ 974 w 1133"/>
              <a:gd name="T5" fmla="*/ 158 h 158"/>
              <a:gd name="T6" fmla="*/ 1133 w 1133"/>
              <a:gd name="T7" fmla="*/ 0 h 158"/>
              <a:gd name="T8" fmla="*/ 158 w 1133"/>
              <a:gd name="T9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3" h="158">
                <a:moveTo>
                  <a:pt x="158" y="0"/>
                </a:moveTo>
                <a:lnTo>
                  <a:pt x="0" y="158"/>
                </a:lnTo>
                <a:lnTo>
                  <a:pt x="974" y="158"/>
                </a:lnTo>
                <a:lnTo>
                  <a:pt x="1133" y="0"/>
                </a:lnTo>
                <a:lnTo>
                  <a:pt x="1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5" name="Freeform 32"/>
          <p:cNvSpPr>
            <a:spLocks/>
          </p:cNvSpPr>
          <p:nvPr/>
        </p:nvSpPr>
        <p:spPr bwMode="auto">
          <a:xfrm flipH="1">
            <a:off x="4847331" y="3965079"/>
            <a:ext cx="259796" cy="937236"/>
          </a:xfrm>
          <a:custGeom>
            <a:avLst/>
            <a:gdLst>
              <a:gd name="T0" fmla="*/ 0 w 158"/>
              <a:gd name="T1" fmla="*/ 0 h 570"/>
              <a:gd name="T2" fmla="*/ 0 w 158"/>
              <a:gd name="T3" fmla="*/ 570 h 570"/>
              <a:gd name="T4" fmla="*/ 158 w 158"/>
              <a:gd name="T5" fmla="*/ 412 h 570"/>
              <a:gd name="T6" fmla="*/ 158 w 158"/>
              <a:gd name="T7" fmla="*/ 0 h 570"/>
              <a:gd name="T8" fmla="*/ 0 w 158"/>
              <a:gd name="T9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570">
                <a:moveTo>
                  <a:pt x="0" y="0"/>
                </a:moveTo>
                <a:lnTo>
                  <a:pt x="0" y="570"/>
                </a:lnTo>
                <a:lnTo>
                  <a:pt x="158" y="412"/>
                </a:lnTo>
                <a:lnTo>
                  <a:pt x="15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6" name="Freeform 33"/>
          <p:cNvSpPr>
            <a:spLocks/>
          </p:cNvSpPr>
          <p:nvPr/>
        </p:nvSpPr>
        <p:spPr bwMode="auto">
          <a:xfrm flipH="1">
            <a:off x="3247452" y="3705284"/>
            <a:ext cx="1859675" cy="259796"/>
          </a:xfrm>
          <a:custGeom>
            <a:avLst/>
            <a:gdLst>
              <a:gd name="T0" fmla="*/ 158 w 1131"/>
              <a:gd name="T1" fmla="*/ 0 h 158"/>
              <a:gd name="T2" fmla="*/ 0 w 1131"/>
              <a:gd name="T3" fmla="*/ 158 h 158"/>
              <a:gd name="T4" fmla="*/ 972 w 1131"/>
              <a:gd name="T5" fmla="*/ 158 h 158"/>
              <a:gd name="T6" fmla="*/ 1131 w 1131"/>
              <a:gd name="T7" fmla="*/ 0 h 158"/>
              <a:gd name="T8" fmla="*/ 158 w 1131"/>
              <a:gd name="T9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1" h="158">
                <a:moveTo>
                  <a:pt x="158" y="0"/>
                </a:moveTo>
                <a:lnTo>
                  <a:pt x="0" y="158"/>
                </a:lnTo>
                <a:lnTo>
                  <a:pt x="972" y="158"/>
                </a:lnTo>
                <a:lnTo>
                  <a:pt x="1131" y="0"/>
                </a:lnTo>
                <a:lnTo>
                  <a:pt x="1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7" name="Freeform 34"/>
          <p:cNvSpPr>
            <a:spLocks/>
          </p:cNvSpPr>
          <p:nvPr/>
        </p:nvSpPr>
        <p:spPr bwMode="auto">
          <a:xfrm flipH="1">
            <a:off x="3249096" y="3027843"/>
            <a:ext cx="259796" cy="937236"/>
          </a:xfrm>
          <a:custGeom>
            <a:avLst/>
            <a:gdLst>
              <a:gd name="T0" fmla="*/ 0 w 158"/>
              <a:gd name="T1" fmla="*/ 0 h 570"/>
              <a:gd name="T2" fmla="*/ 0 w 158"/>
              <a:gd name="T3" fmla="*/ 570 h 570"/>
              <a:gd name="T4" fmla="*/ 158 w 158"/>
              <a:gd name="T5" fmla="*/ 412 h 570"/>
              <a:gd name="T6" fmla="*/ 158 w 158"/>
              <a:gd name="T7" fmla="*/ 0 h 570"/>
              <a:gd name="T8" fmla="*/ 0 w 158"/>
              <a:gd name="T9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570">
                <a:moveTo>
                  <a:pt x="0" y="0"/>
                </a:moveTo>
                <a:lnTo>
                  <a:pt x="0" y="570"/>
                </a:lnTo>
                <a:lnTo>
                  <a:pt x="158" y="412"/>
                </a:lnTo>
                <a:lnTo>
                  <a:pt x="15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8" name="Freeform 35"/>
          <p:cNvSpPr>
            <a:spLocks/>
          </p:cNvSpPr>
          <p:nvPr/>
        </p:nvSpPr>
        <p:spPr bwMode="auto">
          <a:xfrm flipH="1">
            <a:off x="1645926" y="2768047"/>
            <a:ext cx="1862964" cy="259796"/>
          </a:xfrm>
          <a:custGeom>
            <a:avLst/>
            <a:gdLst>
              <a:gd name="T0" fmla="*/ 158 w 1133"/>
              <a:gd name="T1" fmla="*/ 0 h 158"/>
              <a:gd name="T2" fmla="*/ 0 w 1133"/>
              <a:gd name="T3" fmla="*/ 158 h 158"/>
              <a:gd name="T4" fmla="*/ 973 w 1133"/>
              <a:gd name="T5" fmla="*/ 158 h 158"/>
              <a:gd name="T6" fmla="*/ 1133 w 1133"/>
              <a:gd name="T7" fmla="*/ 0 h 158"/>
              <a:gd name="T8" fmla="*/ 158 w 1133"/>
              <a:gd name="T9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3" h="158">
                <a:moveTo>
                  <a:pt x="158" y="0"/>
                </a:moveTo>
                <a:lnTo>
                  <a:pt x="0" y="158"/>
                </a:lnTo>
                <a:lnTo>
                  <a:pt x="973" y="158"/>
                </a:lnTo>
                <a:lnTo>
                  <a:pt x="1133" y="0"/>
                </a:lnTo>
                <a:lnTo>
                  <a:pt x="15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9" name="Freeform 36"/>
          <p:cNvSpPr>
            <a:spLocks/>
          </p:cNvSpPr>
          <p:nvPr/>
        </p:nvSpPr>
        <p:spPr bwMode="auto">
          <a:xfrm flipH="1">
            <a:off x="1650861" y="2090607"/>
            <a:ext cx="259796" cy="937236"/>
          </a:xfrm>
          <a:custGeom>
            <a:avLst/>
            <a:gdLst>
              <a:gd name="T0" fmla="*/ 0 w 158"/>
              <a:gd name="T1" fmla="*/ 0 h 570"/>
              <a:gd name="T2" fmla="*/ 0 w 158"/>
              <a:gd name="T3" fmla="*/ 570 h 570"/>
              <a:gd name="T4" fmla="*/ 158 w 158"/>
              <a:gd name="T5" fmla="*/ 412 h 570"/>
              <a:gd name="T6" fmla="*/ 158 w 158"/>
              <a:gd name="T7" fmla="*/ 0 h 570"/>
              <a:gd name="T8" fmla="*/ 0 w 158"/>
              <a:gd name="T9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570">
                <a:moveTo>
                  <a:pt x="0" y="0"/>
                </a:moveTo>
                <a:lnTo>
                  <a:pt x="0" y="570"/>
                </a:lnTo>
                <a:lnTo>
                  <a:pt x="158" y="412"/>
                </a:lnTo>
                <a:lnTo>
                  <a:pt x="15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0" name="Freeform 37"/>
          <p:cNvSpPr>
            <a:spLocks/>
          </p:cNvSpPr>
          <p:nvPr/>
        </p:nvSpPr>
        <p:spPr bwMode="auto">
          <a:xfrm flipH="1">
            <a:off x="0" y="1830811"/>
            <a:ext cx="1910655" cy="262264"/>
          </a:xfrm>
          <a:custGeom>
            <a:avLst/>
            <a:gdLst>
              <a:gd name="T0" fmla="*/ 158 w 1133"/>
              <a:gd name="T1" fmla="*/ 0 h 158"/>
              <a:gd name="T2" fmla="*/ 0 w 1133"/>
              <a:gd name="T3" fmla="*/ 158 h 158"/>
              <a:gd name="T4" fmla="*/ 973 w 1133"/>
              <a:gd name="T5" fmla="*/ 158 h 158"/>
              <a:gd name="T6" fmla="*/ 1133 w 1133"/>
              <a:gd name="T7" fmla="*/ 0 h 158"/>
              <a:gd name="T8" fmla="*/ 158 w 1133"/>
              <a:gd name="T9" fmla="*/ 0 h 158"/>
              <a:gd name="connsiteX0" fmla="*/ 1395 w 10256"/>
              <a:gd name="connsiteY0" fmla="*/ 0 h 10095"/>
              <a:gd name="connsiteX1" fmla="*/ 0 w 10256"/>
              <a:gd name="connsiteY1" fmla="*/ 10000 h 10095"/>
              <a:gd name="connsiteX2" fmla="*/ 10256 w 10256"/>
              <a:gd name="connsiteY2" fmla="*/ 10095 h 10095"/>
              <a:gd name="connsiteX3" fmla="*/ 10000 w 10256"/>
              <a:gd name="connsiteY3" fmla="*/ 0 h 10095"/>
              <a:gd name="connsiteX4" fmla="*/ 1395 w 10256"/>
              <a:gd name="connsiteY4" fmla="*/ 0 h 10095"/>
              <a:gd name="connsiteX0" fmla="*/ 1395 w 10256"/>
              <a:gd name="connsiteY0" fmla="*/ 0 h 10095"/>
              <a:gd name="connsiteX1" fmla="*/ 0 w 10256"/>
              <a:gd name="connsiteY1" fmla="*/ 10000 h 10095"/>
              <a:gd name="connsiteX2" fmla="*/ 10256 w 10256"/>
              <a:gd name="connsiteY2" fmla="*/ 10095 h 10095"/>
              <a:gd name="connsiteX3" fmla="*/ 10146 w 10256"/>
              <a:gd name="connsiteY3" fmla="*/ 0 h 10095"/>
              <a:gd name="connsiteX4" fmla="*/ 1395 w 10256"/>
              <a:gd name="connsiteY4" fmla="*/ 0 h 1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6" h="10095">
                <a:moveTo>
                  <a:pt x="1395" y="0"/>
                </a:moveTo>
                <a:lnTo>
                  <a:pt x="0" y="10000"/>
                </a:lnTo>
                <a:lnTo>
                  <a:pt x="10256" y="10095"/>
                </a:lnTo>
                <a:cubicBezTo>
                  <a:pt x="10171" y="6730"/>
                  <a:pt x="10231" y="3365"/>
                  <a:pt x="10146" y="0"/>
                </a:cubicBezTo>
                <a:lnTo>
                  <a:pt x="13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1" name="Rectangle 20"/>
          <p:cNvSpPr/>
          <p:nvPr/>
        </p:nvSpPr>
        <p:spPr>
          <a:xfrm>
            <a:off x="3095032" y="2168465"/>
            <a:ext cx="4128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95032" y="1834702"/>
            <a:ext cx="412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169705" y="183470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76" y="2048062"/>
            <a:ext cx="304800" cy="304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640134" y="3101810"/>
            <a:ext cx="4128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0134" y="2768047"/>
            <a:ext cx="412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14807" y="276804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15715" y="4042939"/>
            <a:ext cx="4128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5715" y="3709176"/>
            <a:ext cx="412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290388" y="370917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782693" y="4991472"/>
            <a:ext cx="4128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82693" y="4657709"/>
            <a:ext cx="412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57366" y="465770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35" y="2984160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748" y="3911306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71" y="4848281"/>
            <a:ext cx="304800" cy="30480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42" name="TextBox 41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816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7" grpId="0" animBg="1"/>
      <p:bldP spid="30" grpId="0" animBg="1"/>
      <p:bldP spid="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025917" y="2822963"/>
            <a:ext cx="1620000" cy="162000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2503720" y="2534963"/>
            <a:ext cx="1908000" cy="1908000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Oval 13"/>
          <p:cNvSpPr/>
          <p:nvPr/>
        </p:nvSpPr>
        <p:spPr>
          <a:xfrm>
            <a:off x="4110140" y="2066963"/>
            <a:ext cx="2376000" cy="2376000"/>
          </a:xfrm>
          <a:prstGeom prst="ellipse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 flipH="1">
            <a:off x="6096000" y="1814963"/>
            <a:ext cx="2628000" cy="2628000"/>
          </a:xfrm>
          <a:prstGeom prst="ellips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 flipH="1">
            <a:off x="8173098" y="1490963"/>
            <a:ext cx="2952000" cy="2952000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90" y="2966963"/>
            <a:ext cx="609600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867" y="3499514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87" y="3324646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00" y="2807658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298" y="2645363"/>
            <a:ext cx="609600" cy="6096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99308" y="4839012"/>
            <a:ext cx="174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309" y="4500130"/>
            <a:ext cx="174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28366" y="4839012"/>
            <a:ext cx="174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8367" y="4500130"/>
            <a:ext cx="174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69197" y="4839012"/>
            <a:ext cx="174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69198" y="4500130"/>
            <a:ext cx="174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99878" y="4842075"/>
            <a:ext cx="174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99879" y="4503193"/>
            <a:ext cx="174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1480" y="4861017"/>
            <a:ext cx="174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01481" y="4522135"/>
            <a:ext cx="174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37" name="TextBox 36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31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776260" y="1511946"/>
            <a:ext cx="5955788" cy="4855191"/>
            <a:chOff x="2358218" y="2177834"/>
            <a:chExt cx="4217987" cy="3438526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858405" y="2562009"/>
              <a:ext cx="1076325" cy="879475"/>
            </a:xfrm>
            <a:custGeom>
              <a:avLst/>
              <a:gdLst>
                <a:gd name="T0" fmla="*/ 182 w 678"/>
                <a:gd name="T1" fmla="*/ 554 h 554"/>
                <a:gd name="T2" fmla="*/ 678 w 678"/>
                <a:gd name="T3" fmla="*/ 218 h 554"/>
                <a:gd name="T4" fmla="*/ 541 w 678"/>
                <a:gd name="T5" fmla="*/ 0 h 554"/>
                <a:gd name="T6" fmla="*/ 0 w 678"/>
                <a:gd name="T7" fmla="*/ 365 h 554"/>
                <a:gd name="T8" fmla="*/ 182 w 678"/>
                <a:gd name="T9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8" h="554">
                  <a:moveTo>
                    <a:pt x="182" y="554"/>
                  </a:moveTo>
                  <a:lnTo>
                    <a:pt x="678" y="218"/>
                  </a:lnTo>
                  <a:lnTo>
                    <a:pt x="541" y="0"/>
                  </a:lnTo>
                  <a:lnTo>
                    <a:pt x="0" y="365"/>
                  </a:lnTo>
                  <a:lnTo>
                    <a:pt x="182" y="554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</a:schemeClr>
                </a:gs>
                <a:gs pos="80000">
                  <a:schemeClr val="accent3"/>
                </a:gs>
              </a:gsLst>
              <a:lin ang="1080000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358218" y="4084422"/>
              <a:ext cx="3652837" cy="1531938"/>
            </a:xfrm>
            <a:custGeom>
              <a:avLst/>
              <a:gdLst>
                <a:gd name="T0" fmla="*/ 2075 w 2301"/>
                <a:gd name="T1" fmla="*/ 0 h 965"/>
                <a:gd name="T2" fmla="*/ 226 w 2301"/>
                <a:gd name="T3" fmla="*/ 593 h 965"/>
                <a:gd name="T4" fmla="*/ 0 w 2301"/>
                <a:gd name="T5" fmla="*/ 965 h 965"/>
                <a:gd name="T6" fmla="*/ 2301 w 2301"/>
                <a:gd name="T7" fmla="*/ 375 h 965"/>
                <a:gd name="T8" fmla="*/ 2075 w 2301"/>
                <a:gd name="T9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1" h="965">
                  <a:moveTo>
                    <a:pt x="2075" y="0"/>
                  </a:moveTo>
                  <a:lnTo>
                    <a:pt x="226" y="593"/>
                  </a:lnTo>
                  <a:lnTo>
                    <a:pt x="0" y="965"/>
                  </a:lnTo>
                  <a:lnTo>
                    <a:pt x="2301" y="375"/>
                  </a:lnTo>
                  <a:lnTo>
                    <a:pt x="2075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80000">
                  <a:schemeClr val="accent1"/>
                </a:gs>
              </a:gsLst>
              <a:lin ang="1080000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929718" y="3141447"/>
              <a:ext cx="2511425" cy="1538288"/>
            </a:xfrm>
            <a:custGeom>
              <a:avLst/>
              <a:gdLst>
                <a:gd name="T0" fmla="*/ 1352 w 1582"/>
                <a:gd name="T1" fmla="*/ 0 h 969"/>
                <a:gd name="T2" fmla="*/ 226 w 1582"/>
                <a:gd name="T3" fmla="*/ 594 h 969"/>
                <a:gd name="T4" fmla="*/ 0 w 1582"/>
                <a:gd name="T5" fmla="*/ 969 h 969"/>
                <a:gd name="T6" fmla="*/ 1582 w 1582"/>
                <a:gd name="T7" fmla="*/ 379 h 969"/>
                <a:gd name="T8" fmla="*/ 1352 w 1582"/>
                <a:gd name="T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2" h="969">
                  <a:moveTo>
                    <a:pt x="1352" y="0"/>
                  </a:moveTo>
                  <a:lnTo>
                    <a:pt x="226" y="594"/>
                  </a:lnTo>
                  <a:lnTo>
                    <a:pt x="0" y="969"/>
                  </a:lnTo>
                  <a:lnTo>
                    <a:pt x="1582" y="379"/>
                  </a:lnTo>
                  <a:lnTo>
                    <a:pt x="1352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5000"/>
                  </a:schemeClr>
                </a:gs>
                <a:gs pos="80000">
                  <a:schemeClr val="accent2"/>
                </a:gs>
              </a:gsLst>
              <a:lin ang="1080000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358218" y="5025809"/>
              <a:ext cx="4217987" cy="590550"/>
            </a:xfrm>
            <a:custGeom>
              <a:avLst/>
              <a:gdLst>
                <a:gd name="T0" fmla="*/ 226 w 2657"/>
                <a:gd name="T1" fmla="*/ 0 h 372"/>
                <a:gd name="T2" fmla="*/ 0 w 2657"/>
                <a:gd name="T3" fmla="*/ 372 h 372"/>
                <a:gd name="T4" fmla="*/ 2657 w 2657"/>
                <a:gd name="T5" fmla="*/ 372 h 372"/>
                <a:gd name="T6" fmla="*/ 2431 w 2657"/>
                <a:gd name="T7" fmla="*/ 0 h 372"/>
                <a:gd name="T8" fmla="*/ 226 w 2657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7" h="372">
                  <a:moveTo>
                    <a:pt x="226" y="0"/>
                  </a:moveTo>
                  <a:lnTo>
                    <a:pt x="0" y="372"/>
                  </a:lnTo>
                  <a:lnTo>
                    <a:pt x="2657" y="372"/>
                  </a:lnTo>
                  <a:lnTo>
                    <a:pt x="2431" y="0"/>
                  </a:lnTo>
                  <a:lnTo>
                    <a:pt x="226" y="0"/>
                  </a:lnTo>
                  <a:close/>
                </a:path>
              </a:pathLst>
            </a:custGeom>
            <a:gradFill>
              <a:gsLst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493280" y="3141447"/>
              <a:ext cx="1947862" cy="601663"/>
            </a:xfrm>
            <a:custGeom>
              <a:avLst/>
              <a:gdLst>
                <a:gd name="T0" fmla="*/ 1227 w 1227"/>
                <a:gd name="T1" fmla="*/ 379 h 379"/>
                <a:gd name="T2" fmla="*/ 997 w 1227"/>
                <a:gd name="T3" fmla="*/ 0 h 379"/>
                <a:gd name="T4" fmla="*/ 230 w 1227"/>
                <a:gd name="T5" fmla="*/ 0 h 379"/>
                <a:gd name="T6" fmla="*/ 0 w 1227"/>
                <a:gd name="T7" fmla="*/ 379 h 379"/>
                <a:gd name="T8" fmla="*/ 1227 w 1227"/>
                <a:gd name="T9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7" h="379">
                  <a:moveTo>
                    <a:pt x="1227" y="379"/>
                  </a:moveTo>
                  <a:lnTo>
                    <a:pt x="997" y="0"/>
                  </a:lnTo>
                  <a:lnTo>
                    <a:pt x="230" y="0"/>
                  </a:lnTo>
                  <a:lnTo>
                    <a:pt x="0" y="379"/>
                  </a:lnTo>
                  <a:lnTo>
                    <a:pt x="1227" y="379"/>
                  </a:lnTo>
                  <a:close/>
                </a:path>
              </a:pathLst>
            </a:custGeom>
            <a:gradFill>
              <a:gsLst>
                <a:gs pos="50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929718" y="4084422"/>
              <a:ext cx="3076575" cy="595313"/>
            </a:xfrm>
            <a:custGeom>
              <a:avLst/>
              <a:gdLst>
                <a:gd name="T0" fmla="*/ 226 w 1938"/>
                <a:gd name="T1" fmla="*/ 0 h 375"/>
                <a:gd name="T2" fmla="*/ 0 w 1938"/>
                <a:gd name="T3" fmla="*/ 375 h 375"/>
                <a:gd name="T4" fmla="*/ 1938 w 1938"/>
                <a:gd name="T5" fmla="*/ 375 h 375"/>
                <a:gd name="T6" fmla="*/ 1712 w 1938"/>
                <a:gd name="T7" fmla="*/ 0 h 375"/>
                <a:gd name="T8" fmla="*/ 226 w 1938"/>
                <a:gd name="T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8" h="375">
                  <a:moveTo>
                    <a:pt x="226" y="0"/>
                  </a:moveTo>
                  <a:lnTo>
                    <a:pt x="0" y="375"/>
                  </a:lnTo>
                  <a:lnTo>
                    <a:pt x="1938" y="375"/>
                  </a:lnTo>
                  <a:lnTo>
                    <a:pt x="1712" y="0"/>
                  </a:lnTo>
                  <a:lnTo>
                    <a:pt x="226" y="0"/>
                  </a:lnTo>
                  <a:close/>
                </a:path>
              </a:pathLst>
            </a:custGeom>
            <a:gradFill>
              <a:gsLst>
                <a:gs pos="50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009120" y="2177834"/>
              <a:ext cx="935037" cy="730250"/>
            </a:xfrm>
            <a:custGeom>
              <a:avLst/>
              <a:gdLst>
                <a:gd name="T0" fmla="*/ 0 w 589"/>
                <a:gd name="T1" fmla="*/ 460 h 460"/>
                <a:gd name="T2" fmla="*/ 589 w 589"/>
                <a:gd name="T3" fmla="*/ 460 h 460"/>
                <a:gd name="T4" fmla="*/ 300 w 589"/>
                <a:gd name="T5" fmla="*/ 0 h 460"/>
                <a:gd name="T6" fmla="*/ 0 w 589"/>
                <a:gd name="T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460">
                  <a:moveTo>
                    <a:pt x="0" y="460"/>
                  </a:moveTo>
                  <a:lnTo>
                    <a:pt x="589" y="460"/>
                  </a:lnTo>
                  <a:lnTo>
                    <a:pt x="300" y="0"/>
                  </a:lnTo>
                  <a:lnTo>
                    <a:pt x="0" y="460"/>
                  </a:lnTo>
                  <a:close/>
                </a:path>
              </a:pathLst>
            </a:custGeom>
            <a:gradFill>
              <a:gsLst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080000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186136" y="588586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6137" y="555210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0810" y="555210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81" y="5765466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890291" y="457375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90292" y="423999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4965" y="423999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36" y="4453350"/>
            <a:ext cx="304800" cy="3048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638214" y="327542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38215" y="294165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712888" y="2941658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248" y="3155018"/>
            <a:ext cx="304800" cy="3048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493378" y="196575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3379" y="163199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68052" y="163199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12" y="1862824"/>
            <a:ext cx="304800" cy="30480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41" name="TextBox 40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690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30" grpId="0" animBg="1"/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9"/>
          <p:cNvSpPr>
            <a:spLocks/>
          </p:cNvSpPr>
          <p:nvPr/>
        </p:nvSpPr>
        <p:spPr bwMode="auto">
          <a:xfrm rot="10800000">
            <a:off x="5104606" y="3117850"/>
            <a:ext cx="1174750" cy="1339850"/>
          </a:xfrm>
          <a:custGeom>
            <a:avLst/>
            <a:gdLst>
              <a:gd name="T0" fmla="*/ 336 w 423"/>
              <a:gd name="T1" fmla="*/ 0 h 483"/>
              <a:gd name="T2" fmla="*/ 313 w 423"/>
              <a:gd name="T3" fmla="*/ 42 h 483"/>
              <a:gd name="T4" fmla="*/ 262 w 423"/>
              <a:gd name="T5" fmla="*/ 62 h 483"/>
              <a:gd name="T6" fmla="*/ 210 w 423"/>
              <a:gd name="T7" fmla="*/ 42 h 483"/>
              <a:gd name="T8" fmla="*/ 187 w 423"/>
              <a:gd name="T9" fmla="*/ 0 h 483"/>
              <a:gd name="T10" fmla="*/ 63 w 423"/>
              <a:gd name="T11" fmla="*/ 0 h 483"/>
              <a:gd name="T12" fmla="*/ 63 w 423"/>
              <a:gd name="T13" fmla="*/ 190 h 483"/>
              <a:gd name="T14" fmla="*/ 55 w 423"/>
              <a:gd name="T15" fmla="*/ 190 h 483"/>
              <a:gd name="T16" fmla="*/ 0 w 423"/>
              <a:gd name="T17" fmla="*/ 250 h 483"/>
              <a:gd name="T18" fmla="*/ 55 w 423"/>
              <a:gd name="T19" fmla="*/ 309 h 483"/>
              <a:gd name="T20" fmla="*/ 63 w 423"/>
              <a:gd name="T21" fmla="*/ 310 h 483"/>
              <a:gd name="T22" fmla="*/ 63 w 423"/>
              <a:gd name="T23" fmla="*/ 483 h 483"/>
              <a:gd name="T24" fmla="*/ 216 w 423"/>
              <a:gd name="T25" fmla="*/ 483 h 483"/>
              <a:gd name="T26" fmla="*/ 319 w 423"/>
              <a:gd name="T27" fmla="*/ 195 h 483"/>
              <a:gd name="T28" fmla="*/ 356 w 423"/>
              <a:gd name="T29" fmla="*/ 127 h 483"/>
              <a:gd name="T30" fmla="*/ 423 w 423"/>
              <a:gd name="T31" fmla="*/ 0 h 483"/>
              <a:gd name="T32" fmla="*/ 336 w 423"/>
              <a:gd name="T3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3" h="483">
                <a:moveTo>
                  <a:pt x="336" y="0"/>
                </a:moveTo>
                <a:cubicBezTo>
                  <a:pt x="334" y="16"/>
                  <a:pt x="326" y="31"/>
                  <a:pt x="313" y="42"/>
                </a:cubicBezTo>
                <a:cubicBezTo>
                  <a:pt x="299" y="55"/>
                  <a:pt x="281" y="62"/>
                  <a:pt x="262" y="62"/>
                </a:cubicBezTo>
                <a:cubicBezTo>
                  <a:pt x="242" y="62"/>
                  <a:pt x="224" y="55"/>
                  <a:pt x="210" y="42"/>
                </a:cubicBezTo>
                <a:cubicBezTo>
                  <a:pt x="198" y="31"/>
                  <a:pt x="190" y="16"/>
                  <a:pt x="18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190"/>
                  <a:pt x="63" y="190"/>
                  <a:pt x="63" y="190"/>
                </a:cubicBezTo>
                <a:cubicBezTo>
                  <a:pt x="55" y="190"/>
                  <a:pt x="55" y="190"/>
                  <a:pt x="55" y="190"/>
                </a:cubicBezTo>
                <a:cubicBezTo>
                  <a:pt x="24" y="193"/>
                  <a:pt x="0" y="219"/>
                  <a:pt x="0" y="250"/>
                </a:cubicBezTo>
                <a:cubicBezTo>
                  <a:pt x="0" y="281"/>
                  <a:pt x="24" y="307"/>
                  <a:pt x="55" y="309"/>
                </a:cubicBezTo>
                <a:cubicBezTo>
                  <a:pt x="63" y="310"/>
                  <a:pt x="63" y="310"/>
                  <a:pt x="63" y="310"/>
                </a:cubicBezTo>
                <a:cubicBezTo>
                  <a:pt x="63" y="483"/>
                  <a:pt x="63" y="483"/>
                  <a:pt x="63" y="483"/>
                </a:cubicBezTo>
                <a:cubicBezTo>
                  <a:pt x="216" y="483"/>
                  <a:pt x="216" y="483"/>
                  <a:pt x="216" y="483"/>
                </a:cubicBezTo>
                <a:cubicBezTo>
                  <a:pt x="231" y="419"/>
                  <a:pt x="260" y="321"/>
                  <a:pt x="319" y="195"/>
                </a:cubicBezTo>
                <a:cubicBezTo>
                  <a:pt x="328" y="175"/>
                  <a:pt x="341" y="153"/>
                  <a:pt x="356" y="127"/>
                </a:cubicBezTo>
                <a:cubicBezTo>
                  <a:pt x="378" y="90"/>
                  <a:pt x="404" y="45"/>
                  <a:pt x="423" y="0"/>
                </a:cubicBezTo>
                <a:lnTo>
                  <a:pt x="3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tx2"/>
              </a:solidFill>
            </a:endParaRPr>
          </a:p>
        </p:txBody>
      </p:sp>
      <p:sp>
        <p:nvSpPr>
          <p:cNvPr id="5" name="Freeform 20"/>
          <p:cNvSpPr>
            <a:spLocks/>
          </p:cNvSpPr>
          <p:nvPr/>
        </p:nvSpPr>
        <p:spPr bwMode="auto">
          <a:xfrm rot="10800000">
            <a:off x="6150768" y="3117850"/>
            <a:ext cx="1012825" cy="1511300"/>
          </a:xfrm>
          <a:custGeom>
            <a:avLst/>
            <a:gdLst>
              <a:gd name="T0" fmla="*/ 365 w 365"/>
              <a:gd name="T1" fmla="*/ 387 h 545"/>
              <a:gd name="T2" fmla="*/ 323 w 365"/>
              <a:gd name="T3" fmla="*/ 363 h 545"/>
              <a:gd name="T4" fmla="*/ 303 w 365"/>
              <a:gd name="T5" fmla="*/ 312 h 545"/>
              <a:gd name="T6" fmla="*/ 323 w 365"/>
              <a:gd name="T7" fmla="*/ 260 h 545"/>
              <a:gd name="T8" fmla="*/ 365 w 365"/>
              <a:gd name="T9" fmla="*/ 237 h 545"/>
              <a:gd name="T10" fmla="*/ 365 w 365"/>
              <a:gd name="T11" fmla="*/ 62 h 545"/>
              <a:gd name="T12" fmla="*/ 231 w 365"/>
              <a:gd name="T13" fmla="*/ 62 h 545"/>
              <a:gd name="T14" fmla="*/ 230 w 365"/>
              <a:gd name="T15" fmla="*/ 55 h 545"/>
              <a:gd name="T16" fmla="*/ 170 w 365"/>
              <a:gd name="T17" fmla="*/ 0 h 545"/>
              <a:gd name="T18" fmla="*/ 111 w 365"/>
              <a:gd name="T19" fmla="*/ 55 h 545"/>
              <a:gd name="T20" fmla="*/ 110 w 365"/>
              <a:gd name="T21" fmla="*/ 62 h 545"/>
              <a:gd name="T22" fmla="*/ 0 w 365"/>
              <a:gd name="T23" fmla="*/ 62 h 545"/>
              <a:gd name="T24" fmla="*/ 66 w 365"/>
              <a:gd name="T25" fmla="*/ 189 h 545"/>
              <a:gd name="T26" fmla="*/ 103 w 365"/>
              <a:gd name="T27" fmla="*/ 257 h 545"/>
              <a:gd name="T28" fmla="*/ 206 w 365"/>
              <a:gd name="T29" fmla="*/ 545 h 545"/>
              <a:gd name="T30" fmla="*/ 365 w 365"/>
              <a:gd name="T31" fmla="*/ 545 h 545"/>
              <a:gd name="T32" fmla="*/ 365 w 365"/>
              <a:gd name="T33" fmla="*/ 38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5" h="545">
                <a:moveTo>
                  <a:pt x="365" y="387"/>
                </a:moveTo>
                <a:cubicBezTo>
                  <a:pt x="349" y="384"/>
                  <a:pt x="335" y="376"/>
                  <a:pt x="323" y="363"/>
                </a:cubicBezTo>
                <a:cubicBezTo>
                  <a:pt x="310" y="349"/>
                  <a:pt x="303" y="331"/>
                  <a:pt x="303" y="312"/>
                </a:cubicBezTo>
                <a:cubicBezTo>
                  <a:pt x="303" y="293"/>
                  <a:pt x="310" y="274"/>
                  <a:pt x="323" y="260"/>
                </a:cubicBezTo>
                <a:cubicBezTo>
                  <a:pt x="335" y="248"/>
                  <a:pt x="349" y="240"/>
                  <a:pt x="365" y="237"/>
                </a:cubicBezTo>
                <a:cubicBezTo>
                  <a:pt x="365" y="62"/>
                  <a:pt x="365" y="62"/>
                  <a:pt x="365" y="62"/>
                </a:cubicBezTo>
                <a:cubicBezTo>
                  <a:pt x="231" y="62"/>
                  <a:pt x="231" y="62"/>
                  <a:pt x="231" y="62"/>
                </a:cubicBezTo>
                <a:cubicBezTo>
                  <a:pt x="230" y="55"/>
                  <a:pt x="230" y="55"/>
                  <a:pt x="230" y="55"/>
                </a:cubicBezTo>
                <a:cubicBezTo>
                  <a:pt x="228" y="24"/>
                  <a:pt x="201" y="0"/>
                  <a:pt x="170" y="0"/>
                </a:cubicBezTo>
                <a:cubicBezTo>
                  <a:pt x="140" y="0"/>
                  <a:pt x="113" y="24"/>
                  <a:pt x="111" y="55"/>
                </a:cubicBezTo>
                <a:cubicBezTo>
                  <a:pt x="110" y="62"/>
                  <a:pt x="110" y="62"/>
                  <a:pt x="11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19" y="107"/>
                  <a:pt x="45" y="152"/>
                  <a:pt x="66" y="189"/>
                </a:cubicBezTo>
                <a:cubicBezTo>
                  <a:pt x="81" y="215"/>
                  <a:pt x="94" y="237"/>
                  <a:pt x="103" y="257"/>
                </a:cubicBezTo>
                <a:cubicBezTo>
                  <a:pt x="162" y="383"/>
                  <a:pt x="192" y="481"/>
                  <a:pt x="206" y="545"/>
                </a:cubicBezTo>
                <a:cubicBezTo>
                  <a:pt x="365" y="545"/>
                  <a:pt x="365" y="545"/>
                  <a:pt x="365" y="545"/>
                </a:cubicBezTo>
                <a:lnTo>
                  <a:pt x="365" y="3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tx2"/>
              </a:solidFill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 rot="10800000">
            <a:off x="5033168" y="4329112"/>
            <a:ext cx="1069975" cy="1527175"/>
          </a:xfrm>
          <a:custGeom>
            <a:avLst/>
            <a:gdLst>
              <a:gd name="T0" fmla="*/ 0 w 386"/>
              <a:gd name="T1" fmla="*/ 164 h 551"/>
              <a:gd name="T2" fmla="*/ 42 w 386"/>
              <a:gd name="T3" fmla="*/ 187 h 551"/>
              <a:gd name="T4" fmla="*/ 62 w 386"/>
              <a:gd name="T5" fmla="*/ 239 h 551"/>
              <a:gd name="T6" fmla="*/ 42 w 386"/>
              <a:gd name="T7" fmla="*/ 291 h 551"/>
              <a:gd name="T8" fmla="*/ 0 w 386"/>
              <a:gd name="T9" fmla="*/ 314 h 551"/>
              <a:gd name="T10" fmla="*/ 0 w 386"/>
              <a:gd name="T11" fmla="*/ 488 h 551"/>
              <a:gd name="T12" fmla="*/ 139 w 386"/>
              <a:gd name="T13" fmla="*/ 488 h 551"/>
              <a:gd name="T14" fmla="*/ 139 w 386"/>
              <a:gd name="T15" fmla="*/ 496 h 551"/>
              <a:gd name="T16" fmla="*/ 199 w 386"/>
              <a:gd name="T17" fmla="*/ 551 h 551"/>
              <a:gd name="T18" fmla="*/ 258 w 386"/>
              <a:gd name="T19" fmla="*/ 496 h 551"/>
              <a:gd name="T20" fmla="*/ 259 w 386"/>
              <a:gd name="T21" fmla="*/ 488 h 551"/>
              <a:gd name="T22" fmla="*/ 366 w 386"/>
              <a:gd name="T23" fmla="*/ 488 h 551"/>
              <a:gd name="T24" fmla="*/ 386 w 386"/>
              <a:gd name="T25" fmla="*/ 397 h 551"/>
              <a:gd name="T26" fmla="*/ 0 w 386"/>
              <a:gd name="T27" fmla="*/ 0 h 551"/>
              <a:gd name="T28" fmla="*/ 0 w 386"/>
              <a:gd name="T29" fmla="*/ 164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6" h="551">
                <a:moveTo>
                  <a:pt x="0" y="164"/>
                </a:moveTo>
                <a:cubicBezTo>
                  <a:pt x="16" y="167"/>
                  <a:pt x="31" y="175"/>
                  <a:pt x="42" y="187"/>
                </a:cubicBezTo>
                <a:cubicBezTo>
                  <a:pt x="55" y="201"/>
                  <a:pt x="62" y="220"/>
                  <a:pt x="62" y="239"/>
                </a:cubicBezTo>
                <a:cubicBezTo>
                  <a:pt x="62" y="258"/>
                  <a:pt x="55" y="276"/>
                  <a:pt x="42" y="291"/>
                </a:cubicBezTo>
                <a:cubicBezTo>
                  <a:pt x="31" y="303"/>
                  <a:pt x="16" y="311"/>
                  <a:pt x="0" y="314"/>
                </a:cubicBezTo>
                <a:cubicBezTo>
                  <a:pt x="0" y="488"/>
                  <a:pt x="0" y="488"/>
                  <a:pt x="0" y="488"/>
                </a:cubicBezTo>
                <a:cubicBezTo>
                  <a:pt x="139" y="488"/>
                  <a:pt x="139" y="488"/>
                  <a:pt x="139" y="488"/>
                </a:cubicBezTo>
                <a:cubicBezTo>
                  <a:pt x="139" y="496"/>
                  <a:pt x="139" y="496"/>
                  <a:pt x="139" y="496"/>
                </a:cubicBezTo>
                <a:cubicBezTo>
                  <a:pt x="142" y="527"/>
                  <a:pt x="168" y="551"/>
                  <a:pt x="199" y="551"/>
                </a:cubicBezTo>
                <a:cubicBezTo>
                  <a:pt x="230" y="551"/>
                  <a:pt x="256" y="527"/>
                  <a:pt x="258" y="496"/>
                </a:cubicBezTo>
                <a:cubicBezTo>
                  <a:pt x="259" y="488"/>
                  <a:pt x="259" y="488"/>
                  <a:pt x="259" y="488"/>
                </a:cubicBezTo>
                <a:cubicBezTo>
                  <a:pt x="366" y="488"/>
                  <a:pt x="366" y="488"/>
                  <a:pt x="366" y="488"/>
                </a:cubicBezTo>
                <a:cubicBezTo>
                  <a:pt x="378" y="457"/>
                  <a:pt x="386" y="426"/>
                  <a:pt x="386" y="397"/>
                </a:cubicBezTo>
                <a:cubicBezTo>
                  <a:pt x="386" y="182"/>
                  <a:pt x="214" y="6"/>
                  <a:pt x="0" y="0"/>
                </a:cubicBezTo>
                <a:lnTo>
                  <a:pt x="0" y="1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tx2"/>
              </a:solidFill>
            </a:endParaRPr>
          </a:p>
        </p:txBody>
      </p:sp>
      <p:sp>
        <p:nvSpPr>
          <p:cNvPr id="7" name="Freeform 17"/>
          <p:cNvSpPr>
            <a:spLocks/>
          </p:cNvSpPr>
          <p:nvPr/>
        </p:nvSpPr>
        <p:spPr bwMode="auto">
          <a:xfrm rot="10800000">
            <a:off x="5976143" y="4502149"/>
            <a:ext cx="1260475" cy="1354138"/>
          </a:xfrm>
          <a:custGeom>
            <a:avLst/>
            <a:gdLst>
              <a:gd name="T0" fmla="*/ 122 w 454"/>
              <a:gd name="T1" fmla="*/ 489 h 489"/>
              <a:gd name="T2" fmla="*/ 145 w 454"/>
              <a:gd name="T3" fmla="*/ 447 h 489"/>
              <a:gd name="T4" fmla="*/ 196 w 454"/>
              <a:gd name="T5" fmla="*/ 426 h 489"/>
              <a:gd name="T6" fmla="*/ 248 w 454"/>
              <a:gd name="T7" fmla="*/ 447 h 489"/>
              <a:gd name="T8" fmla="*/ 271 w 454"/>
              <a:gd name="T9" fmla="*/ 489 h 489"/>
              <a:gd name="T10" fmla="*/ 391 w 454"/>
              <a:gd name="T11" fmla="*/ 489 h 489"/>
              <a:gd name="T12" fmla="*/ 391 w 454"/>
              <a:gd name="T13" fmla="*/ 299 h 489"/>
              <a:gd name="T14" fmla="*/ 399 w 454"/>
              <a:gd name="T15" fmla="*/ 298 h 489"/>
              <a:gd name="T16" fmla="*/ 454 w 454"/>
              <a:gd name="T17" fmla="*/ 239 h 489"/>
              <a:gd name="T18" fmla="*/ 399 w 454"/>
              <a:gd name="T19" fmla="*/ 179 h 489"/>
              <a:gd name="T20" fmla="*/ 391 w 454"/>
              <a:gd name="T21" fmla="*/ 179 h 489"/>
              <a:gd name="T22" fmla="*/ 391 w 454"/>
              <a:gd name="T23" fmla="*/ 0 h 489"/>
              <a:gd name="T24" fmla="*/ 0 w 454"/>
              <a:gd name="T25" fmla="*/ 397 h 489"/>
              <a:gd name="T26" fmla="*/ 19 w 454"/>
              <a:gd name="T27" fmla="*/ 489 h 489"/>
              <a:gd name="T28" fmla="*/ 122 w 454"/>
              <a:gd name="T29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4" h="489">
                <a:moveTo>
                  <a:pt x="122" y="489"/>
                </a:moveTo>
                <a:cubicBezTo>
                  <a:pt x="125" y="473"/>
                  <a:pt x="133" y="458"/>
                  <a:pt x="145" y="447"/>
                </a:cubicBezTo>
                <a:cubicBezTo>
                  <a:pt x="159" y="434"/>
                  <a:pt x="177" y="426"/>
                  <a:pt x="196" y="426"/>
                </a:cubicBezTo>
                <a:cubicBezTo>
                  <a:pt x="216" y="426"/>
                  <a:pt x="234" y="434"/>
                  <a:pt x="248" y="447"/>
                </a:cubicBezTo>
                <a:cubicBezTo>
                  <a:pt x="260" y="458"/>
                  <a:pt x="268" y="473"/>
                  <a:pt x="271" y="489"/>
                </a:cubicBezTo>
                <a:cubicBezTo>
                  <a:pt x="391" y="489"/>
                  <a:pt x="391" y="489"/>
                  <a:pt x="391" y="489"/>
                </a:cubicBezTo>
                <a:cubicBezTo>
                  <a:pt x="391" y="299"/>
                  <a:pt x="391" y="299"/>
                  <a:pt x="391" y="299"/>
                </a:cubicBezTo>
                <a:cubicBezTo>
                  <a:pt x="399" y="298"/>
                  <a:pt x="399" y="298"/>
                  <a:pt x="399" y="298"/>
                </a:cubicBezTo>
                <a:cubicBezTo>
                  <a:pt x="430" y="296"/>
                  <a:pt x="454" y="270"/>
                  <a:pt x="454" y="239"/>
                </a:cubicBezTo>
                <a:cubicBezTo>
                  <a:pt x="454" y="208"/>
                  <a:pt x="430" y="182"/>
                  <a:pt x="399" y="179"/>
                </a:cubicBezTo>
                <a:cubicBezTo>
                  <a:pt x="391" y="179"/>
                  <a:pt x="391" y="179"/>
                  <a:pt x="391" y="179"/>
                </a:cubicBezTo>
                <a:cubicBezTo>
                  <a:pt x="391" y="0"/>
                  <a:pt x="391" y="0"/>
                  <a:pt x="391" y="0"/>
                </a:cubicBezTo>
                <a:cubicBezTo>
                  <a:pt x="175" y="3"/>
                  <a:pt x="0" y="180"/>
                  <a:pt x="0" y="397"/>
                </a:cubicBezTo>
                <a:cubicBezTo>
                  <a:pt x="0" y="426"/>
                  <a:pt x="7" y="457"/>
                  <a:pt x="19" y="489"/>
                </a:cubicBezTo>
                <a:lnTo>
                  <a:pt x="122" y="48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tx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66456" y="1454150"/>
            <a:ext cx="2935287" cy="4768850"/>
            <a:chOff x="4649788" y="967712"/>
            <a:chExt cx="2935287" cy="4768850"/>
          </a:xfrm>
          <a:solidFill>
            <a:schemeClr val="tx2"/>
          </a:solidFill>
        </p:grpSpPr>
        <p:sp>
          <p:nvSpPr>
            <p:cNvPr id="9" name="Freeform 13"/>
            <p:cNvSpPr>
              <a:spLocks noEditPoints="1"/>
            </p:cNvSpPr>
            <p:nvPr/>
          </p:nvSpPr>
          <p:spPr bwMode="auto">
            <a:xfrm rot="10800000">
              <a:off x="4649788" y="2266287"/>
              <a:ext cx="2935287" cy="3470275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6"/>
            <p:cNvSpPr>
              <a:spLocks noEditPoints="1"/>
            </p:cNvSpPr>
            <p:nvPr/>
          </p:nvSpPr>
          <p:spPr bwMode="auto">
            <a:xfrm rot="10800000">
              <a:off x="5346701" y="967712"/>
              <a:ext cx="1500187" cy="1203325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6096000" y="0"/>
            <a:ext cx="0" cy="1666212"/>
          </a:xfrm>
          <a:prstGeom prst="line">
            <a:avLst/>
          </a:prstGeom>
          <a:ln w="165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401283" y="3086488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01283" y="2752725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750424" y="3117850"/>
            <a:ext cx="1465729" cy="6149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401283" y="4962913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1283" y="4629150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9944" y="3086488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9944" y="2752725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8280" y="4960027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280" y="4626264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871467" y="3086488"/>
            <a:ext cx="1722509" cy="77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871467" y="4840941"/>
            <a:ext cx="1491902" cy="2469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92471" y="4840941"/>
            <a:ext cx="1223682" cy="11908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68" y="3773160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63" y="3774883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80" y="4946580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51" y="4918168"/>
            <a:ext cx="304800" cy="304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31" name="TextBox 30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387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406685" y="1530774"/>
            <a:ext cx="5378630" cy="5177555"/>
            <a:chOff x="3713347" y="1814286"/>
            <a:chExt cx="4765305" cy="4587158"/>
          </a:xfrm>
        </p:grpSpPr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3805684" y="1814286"/>
              <a:ext cx="4580631" cy="67623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4987957" y="3809532"/>
              <a:ext cx="2230568" cy="617676"/>
            </a:xfrm>
            <a:custGeom>
              <a:avLst/>
              <a:gdLst>
                <a:gd name="T0" fmla="*/ 365 w 434"/>
                <a:gd name="T1" fmla="*/ 152 h 156"/>
                <a:gd name="T2" fmla="*/ 434 w 434"/>
                <a:gd name="T3" fmla="*/ 0 h 156"/>
                <a:gd name="T4" fmla="*/ 215 w 434"/>
                <a:gd name="T5" fmla="*/ 9 h 156"/>
                <a:gd name="T6" fmla="*/ 0 w 434"/>
                <a:gd name="T7" fmla="*/ 1 h 156"/>
                <a:gd name="T8" fmla="*/ 70 w 434"/>
                <a:gd name="T9" fmla="*/ 152 h 156"/>
                <a:gd name="T10" fmla="*/ 215 w 434"/>
                <a:gd name="T11" fmla="*/ 156 h 156"/>
                <a:gd name="T12" fmla="*/ 365 w 434"/>
                <a:gd name="T13" fmla="*/ 15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156">
                  <a:moveTo>
                    <a:pt x="365" y="152"/>
                  </a:moveTo>
                  <a:cubicBezTo>
                    <a:pt x="387" y="99"/>
                    <a:pt x="410" y="49"/>
                    <a:pt x="434" y="0"/>
                  </a:cubicBezTo>
                  <a:cubicBezTo>
                    <a:pt x="368" y="6"/>
                    <a:pt x="294" y="9"/>
                    <a:pt x="215" y="9"/>
                  </a:cubicBezTo>
                  <a:cubicBezTo>
                    <a:pt x="138" y="9"/>
                    <a:pt x="65" y="6"/>
                    <a:pt x="0" y="1"/>
                  </a:cubicBezTo>
                  <a:cubicBezTo>
                    <a:pt x="25" y="49"/>
                    <a:pt x="48" y="100"/>
                    <a:pt x="70" y="152"/>
                  </a:cubicBezTo>
                  <a:cubicBezTo>
                    <a:pt x="115" y="155"/>
                    <a:pt x="164" y="156"/>
                    <a:pt x="215" y="156"/>
                  </a:cubicBezTo>
                  <a:cubicBezTo>
                    <a:pt x="268" y="156"/>
                    <a:pt x="319" y="155"/>
                    <a:pt x="365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4495494" y="3136084"/>
              <a:ext cx="3206442" cy="656716"/>
            </a:xfrm>
            <a:custGeom>
              <a:avLst/>
              <a:gdLst>
                <a:gd name="T0" fmla="*/ 0 w 624"/>
                <a:gd name="T1" fmla="*/ 0 h 166"/>
                <a:gd name="T2" fmla="*/ 89 w 624"/>
                <a:gd name="T3" fmla="*/ 157 h 166"/>
                <a:gd name="T4" fmla="*/ 311 w 624"/>
                <a:gd name="T5" fmla="*/ 166 h 166"/>
                <a:gd name="T6" fmla="*/ 537 w 624"/>
                <a:gd name="T7" fmla="*/ 156 h 166"/>
                <a:gd name="T8" fmla="*/ 624 w 624"/>
                <a:gd name="T9" fmla="*/ 0 h 166"/>
                <a:gd name="T10" fmla="*/ 311 w 624"/>
                <a:gd name="T11" fmla="*/ 19 h 166"/>
                <a:gd name="T12" fmla="*/ 0 w 624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66">
                  <a:moveTo>
                    <a:pt x="0" y="0"/>
                  </a:moveTo>
                  <a:cubicBezTo>
                    <a:pt x="31" y="50"/>
                    <a:pt x="61" y="102"/>
                    <a:pt x="89" y="157"/>
                  </a:cubicBezTo>
                  <a:cubicBezTo>
                    <a:pt x="155" y="163"/>
                    <a:pt x="230" y="166"/>
                    <a:pt x="311" y="166"/>
                  </a:cubicBezTo>
                  <a:cubicBezTo>
                    <a:pt x="394" y="166"/>
                    <a:pt x="470" y="163"/>
                    <a:pt x="537" y="156"/>
                  </a:cubicBezTo>
                  <a:cubicBezTo>
                    <a:pt x="564" y="102"/>
                    <a:pt x="593" y="50"/>
                    <a:pt x="624" y="0"/>
                  </a:cubicBezTo>
                  <a:cubicBezTo>
                    <a:pt x="537" y="12"/>
                    <a:pt x="430" y="19"/>
                    <a:pt x="311" y="19"/>
                  </a:cubicBezTo>
                  <a:cubicBezTo>
                    <a:pt x="193" y="19"/>
                    <a:pt x="87" y="1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5373600" y="4462066"/>
              <a:ext cx="1464716" cy="1009475"/>
            </a:xfrm>
            <a:custGeom>
              <a:avLst/>
              <a:gdLst>
                <a:gd name="T0" fmla="*/ 140 w 285"/>
                <a:gd name="T1" fmla="*/ 4 h 255"/>
                <a:gd name="T2" fmla="*/ 0 w 285"/>
                <a:gd name="T3" fmla="*/ 1 h 255"/>
                <a:gd name="T4" fmla="*/ 86 w 285"/>
                <a:gd name="T5" fmla="*/ 255 h 255"/>
                <a:gd name="T6" fmla="*/ 200 w 285"/>
                <a:gd name="T7" fmla="*/ 255 h 255"/>
                <a:gd name="T8" fmla="*/ 285 w 285"/>
                <a:gd name="T9" fmla="*/ 0 h 255"/>
                <a:gd name="T10" fmla="*/ 140 w 285"/>
                <a:gd name="T11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255">
                  <a:moveTo>
                    <a:pt x="140" y="4"/>
                  </a:moveTo>
                  <a:cubicBezTo>
                    <a:pt x="91" y="4"/>
                    <a:pt x="44" y="3"/>
                    <a:pt x="0" y="1"/>
                  </a:cubicBezTo>
                  <a:cubicBezTo>
                    <a:pt x="32" y="81"/>
                    <a:pt x="61" y="165"/>
                    <a:pt x="86" y="255"/>
                  </a:cubicBezTo>
                  <a:cubicBezTo>
                    <a:pt x="200" y="255"/>
                    <a:pt x="200" y="255"/>
                    <a:pt x="200" y="255"/>
                  </a:cubicBezTo>
                  <a:cubicBezTo>
                    <a:pt x="225" y="165"/>
                    <a:pt x="253" y="80"/>
                    <a:pt x="285" y="0"/>
                  </a:cubicBezTo>
                  <a:cubicBezTo>
                    <a:pt x="239" y="3"/>
                    <a:pt x="191" y="4"/>
                    <a:pt x="140" y="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3713347" y="2273011"/>
              <a:ext cx="4765305" cy="886776"/>
            </a:xfrm>
            <a:custGeom>
              <a:avLst/>
              <a:gdLst>
                <a:gd name="T0" fmla="*/ 463 w 927"/>
                <a:gd name="T1" fmla="*/ 224 h 224"/>
                <a:gd name="T2" fmla="*/ 785 w 927"/>
                <a:gd name="T3" fmla="*/ 203 h 224"/>
                <a:gd name="T4" fmla="*/ 927 w 927"/>
                <a:gd name="T5" fmla="*/ 0 h 224"/>
                <a:gd name="T6" fmla="*/ 463 w 927"/>
                <a:gd name="T7" fmla="*/ 68 h 224"/>
                <a:gd name="T8" fmla="*/ 0 w 927"/>
                <a:gd name="T9" fmla="*/ 1 h 224"/>
                <a:gd name="T10" fmla="*/ 143 w 927"/>
                <a:gd name="T11" fmla="*/ 203 h 224"/>
                <a:gd name="T12" fmla="*/ 463 w 927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7" h="224">
                  <a:moveTo>
                    <a:pt x="463" y="224"/>
                  </a:moveTo>
                  <a:cubicBezTo>
                    <a:pt x="589" y="224"/>
                    <a:pt x="699" y="216"/>
                    <a:pt x="785" y="203"/>
                  </a:cubicBezTo>
                  <a:cubicBezTo>
                    <a:pt x="830" y="131"/>
                    <a:pt x="877" y="64"/>
                    <a:pt x="927" y="0"/>
                  </a:cubicBezTo>
                  <a:cubicBezTo>
                    <a:pt x="871" y="40"/>
                    <a:pt x="685" y="68"/>
                    <a:pt x="463" y="68"/>
                  </a:cubicBezTo>
                  <a:cubicBezTo>
                    <a:pt x="242" y="68"/>
                    <a:pt x="56" y="40"/>
                    <a:pt x="0" y="1"/>
                  </a:cubicBezTo>
                  <a:cubicBezTo>
                    <a:pt x="50" y="64"/>
                    <a:pt x="98" y="131"/>
                    <a:pt x="143" y="203"/>
                  </a:cubicBezTo>
                  <a:cubicBezTo>
                    <a:pt x="229" y="216"/>
                    <a:pt x="338" y="224"/>
                    <a:pt x="463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Isosceles Triangle 45"/>
            <p:cNvSpPr/>
            <p:nvPr/>
          </p:nvSpPr>
          <p:spPr>
            <a:xfrm rot="10800000">
              <a:off x="5466628" y="5542648"/>
              <a:ext cx="1293586" cy="858796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7940390" y="3469178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40390" y="3135415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363001" y="4954532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63001" y="4620769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458739" y="4114748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58739" y="3780985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5429" y="2506520"/>
            <a:ext cx="316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429" y="2172757"/>
            <a:ext cx="316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3448616" y="2506520"/>
            <a:ext cx="840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244862" y="3469178"/>
            <a:ext cx="66376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21926" y="4114748"/>
            <a:ext cx="65869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435081" y="4956901"/>
            <a:ext cx="809781" cy="1406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416457" y="2411496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601877" y="4025900"/>
            <a:ext cx="182880" cy="182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796835" y="3368264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153423" y="4865669"/>
            <a:ext cx="182880" cy="1828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32" y="4859708"/>
            <a:ext cx="304800" cy="3048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58" y="3988182"/>
            <a:ext cx="304800" cy="3048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63" y="3279329"/>
            <a:ext cx="304800" cy="3048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80" y="2533416"/>
            <a:ext cx="304800" cy="3048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34" name="TextBox 33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478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0" y="4774399"/>
            <a:ext cx="2076854" cy="2400124"/>
          </a:xfrm>
          <a:prstGeom prst="cube">
            <a:avLst>
              <a:gd name="adj" fmla="val 119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2083024" y="4317198"/>
            <a:ext cx="2480150" cy="2754213"/>
          </a:xfrm>
          <a:prstGeom prst="cube">
            <a:avLst>
              <a:gd name="adj" fmla="val 8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4563174" y="3569090"/>
            <a:ext cx="2549147" cy="3502321"/>
          </a:xfrm>
          <a:prstGeom prst="cube">
            <a:avLst>
              <a:gd name="adj" fmla="val 440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7112382" y="2791867"/>
            <a:ext cx="2549147" cy="4279544"/>
          </a:xfrm>
          <a:prstGeom prst="cube">
            <a:avLst>
              <a:gd name="adj" fmla="val 44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9661529" y="2236763"/>
            <a:ext cx="2530471" cy="4834648"/>
          </a:xfrm>
          <a:prstGeom prst="cube">
            <a:avLst>
              <a:gd name="adj" fmla="val 440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964" y="4008254"/>
            <a:ext cx="224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54%</a:t>
            </a:r>
            <a:endParaRPr lang="en-US" sz="66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44399" y="3553899"/>
            <a:ext cx="224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65%</a:t>
            </a:r>
            <a:endParaRPr lang="en-US" sz="66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4549" y="2791867"/>
            <a:ext cx="224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70%</a:t>
            </a:r>
            <a:endParaRPr lang="en-US" sz="66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7626" y="2002521"/>
            <a:ext cx="224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80%</a:t>
            </a:r>
            <a:endParaRPr lang="en-US" sz="66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45496" y="1458946"/>
            <a:ext cx="224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90%</a:t>
            </a:r>
            <a:endParaRPr lang="en-US" sz="66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07756" y="706542"/>
            <a:ext cx="10576488" cy="738664"/>
            <a:chOff x="592428" y="600007"/>
            <a:chExt cx="3940935" cy="738664"/>
          </a:xfrm>
        </p:grpSpPr>
        <p:sp>
          <p:nvSpPr>
            <p:cNvPr id="27" name="TextBox 26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361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02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29968" y="0"/>
            <a:ext cx="202996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59936" y="0"/>
            <a:ext cx="202996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87808" y="0"/>
            <a:ext cx="206442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32064" y="0"/>
            <a:ext cx="202996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162032" y="0"/>
            <a:ext cx="20299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59936" y="3429000"/>
            <a:ext cx="2029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59936" y="1252835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12" y="2266950"/>
            <a:ext cx="609600" cy="6096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081932" y="3429000"/>
            <a:ext cx="2029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1932" y="1252835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29968" y="3429000"/>
            <a:ext cx="2029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9968" y="1252835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79544" y="3429000"/>
            <a:ext cx="2029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79544" y="1252835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72" y="3429000"/>
            <a:ext cx="2029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72" y="1252835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149840" y="3429000"/>
            <a:ext cx="2029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49840" y="1252835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2266950"/>
            <a:ext cx="609600" cy="609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28" y="2266950"/>
            <a:ext cx="609600" cy="609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318" y="2266950"/>
            <a:ext cx="609600" cy="609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1" y="2266950"/>
            <a:ext cx="609600" cy="609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15" y="22669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01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88"/>
          <p:cNvSpPr>
            <a:spLocks noEditPoints="1"/>
          </p:cNvSpPr>
          <p:nvPr/>
        </p:nvSpPr>
        <p:spPr bwMode="auto">
          <a:xfrm>
            <a:off x="6801437" y="392233"/>
            <a:ext cx="3894272" cy="5672328"/>
          </a:xfrm>
          <a:custGeom>
            <a:avLst/>
            <a:gdLst>
              <a:gd name="T0" fmla="*/ 526 w 1071"/>
              <a:gd name="T1" fmla="*/ 28 h 1560"/>
              <a:gd name="T2" fmla="*/ 547 w 1071"/>
              <a:gd name="T3" fmla="*/ 80 h 1560"/>
              <a:gd name="T4" fmla="*/ 542 w 1071"/>
              <a:gd name="T5" fmla="*/ 225 h 1560"/>
              <a:gd name="T6" fmla="*/ 575 w 1071"/>
              <a:gd name="T7" fmla="*/ 296 h 1560"/>
              <a:gd name="T8" fmla="*/ 592 w 1071"/>
              <a:gd name="T9" fmla="*/ 330 h 1560"/>
              <a:gd name="T10" fmla="*/ 629 w 1071"/>
              <a:gd name="T11" fmla="*/ 359 h 1560"/>
              <a:gd name="T12" fmla="*/ 663 w 1071"/>
              <a:gd name="T13" fmla="*/ 379 h 1560"/>
              <a:gd name="T14" fmla="*/ 714 w 1071"/>
              <a:gd name="T15" fmla="*/ 387 h 1560"/>
              <a:gd name="T16" fmla="*/ 745 w 1071"/>
              <a:gd name="T17" fmla="*/ 379 h 1560"/>
              <a:gd name="T18" fmla="*/ 748 w 1071"/>
              <a:gd name="T19" fmla="*/ 329 h 1560"/>
              <a:gd name="T20" fmla="*/ 770 w 1071"/>
              <a:gd name="T21" fmla="*/ 228 h 1560"/>
              <a:gd name="T22" fmla="*/ 909 w 1071"/>
              <a:gd name="T23" fmla="*/ 278 h 1560"/>
              <a:gd name="T24" fmla="*/ 923 w 1071"/>
              <a:gd name="T25" fmla="*/ 340 h 1560"/>
              <a:gd name="T26" fmla="*/ 915 w 1071"/>
              <a:gd name="T27" fmla="*/ 386 h 1560"/>
              <a:gd name="T28" fmla="*/ 986 w 1071"/>
              <a:gd name="T29" fmla="*/ 452 h 1560"/>
              <a:gd name="T30" fmla="*/ 1006 w 1071"/>
              <a:gd name="T31" fmla="*/ 637 h 1560"/>
              <a:gd name="T32" fmla="*/ 1023 w 1071"/>
              <a:gd name="T33" fmla="*/ 771 h 1560"/>
              <a:gd name="T34" fmla="*/ 1071 w 1071"/>
              <a:gd name="T35" fmla="*/ 872 h 1560"/>
              <a:gd name="T36" fmla="*/ 1031 w 1071"/>
              <a:gd name="T37" fmla="*/ 888 h 1560"/>
              <a:gd name="T38" fmla="*/ 945 w 1071"/>
              <a:gd name="T39" fmla="*/ 741 h 1560"/>
              <a:gd name="T40" fmla="*/ 883 w 1071"/>
              <a:gd name="T41" fmla="*/ 743 h 1560"/>
              <a:gd name="T42" fmla="*/ 827 w 1071"/>
              <a:gd name="T43" fmla="*/ 1108 h 1560"/>
              <a:gd name="T44" fmla="*/ 968 w 1071"/>
              <a:gd name="T45" fmla="*/ 1399 h 1560"/>
              <a:gd name="T46" fmla="*/ 876 w 1071"/>
              <a:gd name="T47" fmla="*/ 1516 h 1560"/>
              <a:gd name="T48" fmla="*/ 849 w 1071"/>
              <a:gd name="T49" fmla="*/ 1487 h 1560"/>
              <a:gd name="T50" fmla="*/ 825 w 1071"/>
              <a:gd name="T51" fmla="*/ 1424 h 1560"/>
              <a:gd name="T52" fmla="*/ 765 w 1071"/>
              <a:gd name="T53" fmla="*/ 1554 h 1560"/>
              <a:gd name="T54" fmla="*/ 682 w 1071"/>
              <a:gd name="T55" fmla="*/ 1506 h 1560"/>
              <a:gd name="T56" fmla="*/ 743 w 1071"/>
              <a:gd name="T57" fmla="*/ 1456 h 1560"/>
              <a:gd name="T58" fmla="*/ 673 w 1071"/>
              <a:gd name="T59" fmla="*/ 1042 h 1560"/>
              <a:gd name="T60" fmla="*/ 652 w 1071"/>
              <a:gd name="T61" fmla="*/ 718 h 1560"/>
              <a:gd name="T62" fmla="*/ 578 w 1071"/>
              <a:gd name="T63" fmla="*/ 411 h 1560"/>
              <a:gd name="T64" fmla="*/ 482 w 1071"/>
              <a:gd name="T65" fmla="*/ 304 h 1560"/>
              <a:gd name="T66" fmla="*/ 404 w 1071"/>
              <a:gd name="T67" fmla="*/ 670 h 1560"/>
              <a:gd name="T68" fmla="*/ 333 w 1071"/>
              <a:gd name="T69" fmla="*/ 1365 h 1560"/>
              <a:gd name="T70" fmla="*/ 379 w 1071"/>
              <a:gd name="T71" fmla="*/ 1472 h 1560"/>
              <a:gd name="T72" fmla="*/ 438 w 1071"/>
              <a:gd name="T73" fmla="*/ 1495 h 1560"/>
              <a:gd name="T74" fmla="*/ 228 w 1071"/>
              <a:gd name="T75" fmla="*/ 1473 h 1560"/>
              <a:gd name="T76" fmla="*/ 128 w 1071"/>
              <a:gd name="T77" fmla="*/ 1475 h 1560"/>
              <a:gd name="T78" fmla="*/ 151 w 1071"/>
              <a:gd name="T79" fmla="*/ 1495 h 1560"/>
              <a:gd name="T80" fmla="*/ 25 w 1071"/>
              <a:gd name="T81" fmla="*/ 1530 h 1560"/>
              <a:gd name="T82" fmla="*/ 15 w 1071"/>
              <a:gd name="T83" fmla="*/ 1388 h 1560"/>
              <a:gd name="T84" fmla="*/ 25 w 1071"/>
              <a:gd name="T85" fmla="*/ 1360 h 1560"/>
              <a:gd name="T86" fmla="*/ 127 w 1071"/>
              <a:gd name="T87" fmla="*/ 996 h 1560"/>
              <a:gd name="T88" fmla="*/ 108 w 1071"/>
              <a:gd name="T89" fmla="*/ 905 h 1560"/>
              <a:gd name="T90" fmla="*/ 91 w 1071"/>
              <a:gd name="T91" fmla="*/ 910 h 1560"/>
              <a:gd name="T92" fmla="*/ 91 w 1071"/>
              <a:gd name="T93" fmla="*/ 902 h 1560"/>
              <a:gd name="T94" fmla="*/ 86 w 1071"/>
              <a:gd name="T95" fmla="*/ 869 h 1560"/>
              <a:gd name="T96" fmla="*/ 66 w 1071"/>
              <a:gd name="T97" fmla="*/ 888 h 1560"/>
              <a:gd name="T98" fmla="*/ 69 w 1071"/>
              <a:gd name="T99" fmla="*/ 639 h 1560"/>
              <a:gd name="T100" fmla="*/ 160 w 1071"/>
              <a:gd name="T101" fmla="*/ 354 h 1560"/>
              <a:gd name="T102" fmla="*/ 154 w 1071"/>
              <a:gd name="T103" fmla="*/ 200 h 1560"/>
              <a:gd name="T104" fmla="*/ 294 w 1071"/>
              <a:gd name="T105" fmla="*/ 154 h 1560"/>
              <a:gd name="T106" fmla="*/ 300 w 1071"/>
              <a:gd name="T107" fmla="*/ 184 h 1560"/>
              <a:gd name="T108" fmla="*/ 314 w 1071"/>
              <a:gd name="T109" fmla="*/ 326 h 1560"/>
              <a:gd name="T110" fmla="*/ 333 w 1071"/>
              <a:gd name="T111" fmla="*/ 323 h 1560"/>
              <a:gd name="T112" fmla="*/ 375 w 1071"/>
              <a:gd name="T113" fmla="*/ 307 h 1560"/>
              <a:gd name="T114" fmla="*/ 390 w 1071"/>
              <a:gd name="T115" fmla="*/ 282 h 1560"/>
              <a:gd name="T116" fmla="*/ 484 w 1071"/>
              <a:gd name="T117" fmla="*/ 102 h 1560"/>
              <a:gd name="T118" fmla="*/ 500 w 1071"/>
              <a:gd name="T119" fmla="*/ 69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71" h="1560">
                <a:moveTo>
                  <a:pt x="497" y="208"/>
                </a:moveTo>
                <a:lnTo>
                  <a:pt x="517" y="220"/>
                </a:lnTo>
                <a:lnTo>
                  <a:pt x="503" y="211"/>
                </a:lnTo>
                <a:lnTo>
                  <a:pt x="497" y="208"/>
                </a:lnTo>
                <a:close/>
                <a:moveTo>
                  <a:pt x="287" y="179"/>
                </a:moveTo>
                <a:lnTo>
                  <a:pt x="289" y="181"/>
                </a:lnTo>
                <a:lnTo>
                  <a:pt x="297" y="190"/>
                </a:lnTo>
                <a:lnTo>
                  <a:pt x="289" y="179"/>
                </a:lnTo>
                <a:lnTo>
                  <a:pt x="287" y="179"/>
                </a:lnTo>
                <a:close/>
                <a:moveTo>
                  <a:pt x="515" y="0"/>
                </a:moveTo>
                <a:lnTo>
                  <a:pt x="522" y="0"/>
                </a:lnTo>
                <a:lnTo>
                  <a:pt x="526" y="8"/>
                </a:lnTo>
                <a:lnTo>
                  <a:pt x="525" y="19"/>
                </a:lnTo>
                <a:lnTo>
                  <a:pt x="526" y="28"/>
                </a:lnTo>
                <a:lnTo>
                  <a:pt x="530" y="34"/>
                </a:lnTo>
                <a:lnTo>
                  <a:pt x="533" y="44"/>
                </a:lnTo>
                <a:lnTo>
                  <a:pt x="536" y="55"/>
                </a:lnTo>
                <a:lnTo>
                  <a:pt x="541" y="42"/>
                </a:lnTo>
                <a:lnTo>
                  <a:pt x="542" y="39"/>
                </a:lnTo>
                <a:lnTo>
                  <a:pt x="548" y="39"/>
                </a:lnTo>
                <a:lnTo>
                  <a:pt x="548" y="41"/>
                </a:lnTo>
                <a:lnTo>
                  <a:pt x="548" y="42"/>
                </a:lnTo>
                <a:lnTo>
                  <a:pt x="548" y="46"/>
                </a:lnTo>
                <a:lnTo>
                  <a:pt x="548" y="47"/>
                </a:lnTo>
                <a:lnTo>
                  <a:pt x="548" y="52"/>
                </a:lnTo>
                <a:lnTo>
                  <a:pt x="548" y="64"/>
                </a:lnTo>
                <a:lnTo>
                  <a:pt x="547" y="75"/>
                </a:lnTo>
                <a:lnTo>
                  <a:pt x="547" y="80"/>
                </a:lnTo>
                <a:lnTo>
                  <a:pt x="548" y="86"/>
                </a:lnTo>
                <a:lnTo>
                  <a:pt x="545" y="90"/>
                </a:lnTo>
                <a:lnTo>
                  <a:pt x="547" y="115"/>
                </a:lnTo>
                <a:lnTo>
                  <a:pt x="545" y="121"/>
                </a:lnTo>
                <a:lnTo>
                  <a:pt x="539" y="145"/>
                </a:lnTo>
                <a:lnTo>
                  <a:pt x="536" y="167"/>
                </a:lnTo>
                <a:lnTo>
                  <a:pt x="534" y="195"/>
                </a:lnTo>
                <a:lnTo>
                  <a:pt x="537" y="214"/>
                </a:lnTo>
                <a:lnTo>
                  <a:pt x="537" y="214"/>
                </a:lnTo>
                <a:lnTo>
                  <a:pt x="539" y="220"/>
                </a:lnTo>
                <a:lnTo>
                  <a:pt x="537" y="214"/>
                </a:lnTo>
                <a:lnTo>
                  <a:pt x="537" y="214"/>
                </a:lnTo>
                <a:lnTo>
                  <a:pt x="542" y="225"/>
                </a:lnTo>
                <a:lnTo>
                  <a:pt x="542" y="225"/>
                </a:lnTo>
                <a:lnTo>
                  <a:pt x="544" y="228"/>
                </a:lnTo>
                <a:lnTo>
                  <a:pt x="545" y="233"/>
                </a:lnTo>
                <a:lnTo>
                  <a:pt x="547" y="236"/>
                </a:lnTo>
                <a:lnTo>
                  <a:pt x="548" y="241"/>
                </a:lnTo>
                <a:lnTo>
                  <a:pt x="550" y="245"/>
                </a:lnTo>
                <a:lnTo>
                  <a:pt x="553" y="253"/>
                </a:lnTo>
                <a:lnTo>
                  <a:pt x="558" y="264"/>
                </a:lnTo>
                <a:lnTo>
                  <a:pt x="563" y="274"/>
                </a:lnTo>
                <a:lnTo>
                  <a:pt x="566" y="278"/>
                </a:lnTo>
                <a:lnTo>
                  <a:pt x="566" y="280"/>
                </a:lnTo>
                <a:lnTo>
                  <a:pt x="569" y="283"/>
                </a:lnTo>
                <a:lnTo>
                  <a:pt x="570" y="288"/>
                </a:lnTo>
                <a:lnTo>
                  <a:pt x="572" y="291"/>
                </a:lnTo>
                <a:lnTo>
                  <a:pt x="575" y="296"/>
                </a:lnTo>
                <a:lnTo>
                  <a:pt x="577" y="299"/>
                </a:lnTo>
                <a:lnTo>
                  <a:pt x="577" y="302"/>
                </a:lnTo>
                <a:lnTo>
                  <a:pt x="578" y="304"/>
                </a:lnTo>
                <a:lnTo>
                  <a:pt x="577" y="321"/>
                </a:lnTo>
                <a:lnTo>
                  <a:pt x="577" y="321"/>
                </a:lnTo>
                <a:lnTo>
                  <a:pt x="577" y="318"/>
                </a:lnTo>
                <a:lnTo>
                  <a:pt x="578" y="323"/>
                </a:lnTo>
                <a:lnTo>
                  <a:pt x="578" y="324"/>
                </a:lnTo>
                <a:lnTo>
                  <a:pt x="581" y="326"/>
                </a:lnTo>
                <a:lnTo>
                  <a:pt x="583" y="327"/>
                </a:lnTo>
                <a:lnTo>
                  <a:pt x="585" y="329"/>
                </a:lnTo>
                <a:lnTo>
                  <a:pt x="586" y="329"/>
                </a:lnTo>
                <a:lnTo>
                  <a:pt x="589" y="329"/>
                </a:lnTo>
                <a:lnTo>
                  <a:pt x="592" y="330"/>
                </a:lnTo>
                <a:lnTo>
                  <a:pt x="596" y="330"/>
                </a:lnTo>
                <a:lnTo>
                  <a:pt x="599" y="332"/>
                </a:lnTo>
                <a:lnTo>
                  <a:pt x="602" y="334"/>
                </a:lnTo>
                <a:lnTo>
                  <a:pt x="605" y="334"/>
                </a:lnTo>
                <a:lnTo>
                  <a:pt x="607" y="334"/>
                </a:lnTo>
                <a:lnTo>
                  <a:pt x="613" y="351"/>
                </a:lnTo>
                <a:lnTo>
                  <a:pt x="613" y="351"/>
                </a:lnTo>
                <a:lnTo>
                  <a:pt x="614" y="352"/>
                </a:lnTo>
                <a:lnTo>
                  <a:pt x="618" y="354"/>
                </a:lnTo>
                <a:lnTo>
                  <a:pt x="619" y="356"/>
                </a:lnTo>
                <a:lnTo>
                  <a:pt x="622" y="357"/>
                </a:lnTo>
                <a:lnTo>
                  <a:pt x="624" y="359"/>
                </a:lnTo>
                <a:lnTo>
                  <a:pt x="625" y="359"/>
                </a:lnTo>
                <a:lnTo>
                  <a:pt x="629" y="359"/>
                </a:lnTo>
                <a:lnTo>
                  <a:pt x="632" y="359"/>
                </a:lnTo>
                <a:lnTo>
                  <a:pt x="635" y="360"/>
                </a:lnTo>
                <a:lnTo>
                  <a:pt x="640" y="360"/>
                </a:lnTo>
                <a:lnTo>
                  <a:pt x="643" y="360"/>
                </a:lnTo>
                <a:lnTo>
                  <a:pt x="643" y="360"/>
                </a:lnTo>
                <a:lnTo>
                  <a:pt x="644" y="362"/>
                </a:lnTo>
                <a:lnTo>
                  <a:pt x="644" y="363"/>
                </a:lnTo>
                <a:lnTo>
                  <a:pt x="647" y="367"/>
                </a:lnTo>
                <a:lnTo>
                  <a:pt x="649" y="368"/>
                </a:lnTo>
                <a:lnTo>
                  <a:pt x="651" y="371"/>
                </a:lnTo>
                <a:lnTo>
                  <a:pt x="654" y="375"/>
                </a:lnTo>
                <a:lnTo>
                  <a:pt x="657" y="376"/>
                </a:lnTo>
                <a:lnTo>
                  <a:pt x="660" y="378"/>
                </a:lnTo>
                <a:lnTo>
                  <a:pt x="663" y="379"/>
                </a:lnTo>
                <a:lnTo>
                  <a:pt x="668" y="381"/>
                </a:lnTo>
                <a:lnTo>
                  <a:pt x="670" y="381"/>
                </a:lnTo>
                <a:lnTo>
                  <a:pt x="671" y="381"/>
                </a:lnTo>
                <a:lnTo>
                  <a:pt x="671" y="382"/>
                </a:lnTo>
                <a:lnTo>
                  <a:pt x="674" y="382"/>
                </a:lnTo>
                <a:lnTo>
                  <a:pt x="676" y="382"/>
                </a:lnTo>
                <a:lnTo>
                  <a:pt x="679" y="384"/>
                </a:lnTo>
                <a:lnTo>
                  <a:pt x="682" y="386"/>
                </a:lnTo>
                <a:lnTo>
                  <a:pt x="685" y="387"/>
                </a:lnTo>
                <a:lnTo>
                  <a:pt x="688" y="387"/>
                </a:lnTo>
                <a:lnTo>
                  <a:pt x="693" y="389"/>
                </a:lnTo>
                <a:lnTo>
                  <a:pt x="696" y="389"/>
                </a:lnTo>
                <a:lnTo>
                  <a:pt x="696" y="389"/>
                </a:lnTo>
                <a:lnTo>
                  <a:pt x="714" y="387"/>
                </a:lnTo>
                <a:lnTo>
                  <a:pt x="714" y="387"/>
                </a:lnTo>
                <a:lnTo>
                  <a:pt x="715" y="386"/>
                </a:lnTo>
                <a:lnTo>
                  <a:pt x="717" y="384"/>
                </a:lnTo>
                <a:lnTo>
                  <a:pt x="720" y="382"/>
                </a:lnTo>
                <a:lnTo>
                  <a:pt x="721" y="382"/>
                </a:lnTo>
                <a:lnTo>
                  <a:pt x="723" y="381"/>
                </a:lnTo>
                <a:lnTo>
                  <a:pt x="726" y="379"/>
                </a:lnTo>
                <a:lnTo>
                  <a:pt x="729" y="378"/>
                </a:lnTo>
                <a:lnTo>
                  <a:pt x="732" y="376"/>
                </a:lnTo>
                <a:lnTo>
                  <a:pt x="734" y="376"/>
                </a:lnTo>
                <a:lnTo>
                  <a:pt x="736" y="376"/>
                </a:lnTo>
                <a:lnTo>
                  <a:pt x="739" y="378"/>
                </a:lnTo>
                <a:lnTo>
                  <a:pt x="742" y="378"/>
                </a:lnTo>
                <a:lnTo>
                  <a:pt x="745" y="379"/>
                </a:lnTo>
                <a:lnTo>
                  <a:pt x="748" y="381"/>
                </a:lnTo>
                <a:lnTo>
                  <a:pt x="751" y="381"/>
                </a:lnTo>
                <a:lnTo>
                  <a:pt x="753" y="381"/>
                </a:lnTo>
                <a:lnTo>
                  <a:pt x="773" y="384"/>
                </a:lnTo>
                <a:lnTo>
                  <a:pt x="789" y="382"/>
                </a:lnTo>
                <a:lnTo>
                  <a:pt x="778" y="397"/>
                </a:lnTo>
                <a:lnTo>
                  <a:pt x="789" y="381"/>
                </a:lnTo>
                <a:lnTo>
                  <a:pt x="761" y="376"/>
                </a:lnTo>
                <a:lnTo>
                  <a:pt x="754" y="370"/>
                </a:lnTo>
                <a:lnTo>
                  <a:pt x="754" y="348"/>
                </a:lnTo>
                <a:lnTo>
                  <a:pt x="756" y="341"/>
                </a:lnTo>
                <a:lnTo>
                  <a:pt x="753" y="337"/>
                </a:lnTo>
                <a:lnTo>
                  <a:pt x="756" y="330"/>
                </a:lnTo>
                <a:lnTo>
                  <a:pt x="748" y="329"/>
                </a:lnTo>
                <a:lnTo>
                  <a:pt x="742" y="327"/>
                </a:lnTo>
                <a:lnTo>
                  <a:pt x="743" y="315"/>
                </a:lnTo>
                <a:lnTo>
                  <a:pt x="756" y="301"/>
                </a:lnTo>
                <a:lnTo>
                  <a:pt x="758" y="291"/>
                </a:lnTo>
                <a:lnTo>
                  <a:pt x="756" y="288"/>
                </a:lnTo>
                <a:lnTo>
                  <a:pt x="758" y="271"/>
                </a:lnTo>
                <a:lnTo>
                  <a:pt x="769" y="242"/>
                </a:lnTo>
                <a:lnTo>
                  <a:pt x="770" y="238"/>
                </a:lnTo>
                <a:lnTo>
                  <a:pt x="770" y="239"/>
                </a:lnTo>
                <a:lnTo>
                  <a:pt x="767" y="236"/>
                </a:lnTo>
                <a:lnTo>
                  <a:pt x="769" y="234"/>
                </a:lnTo>
                <a:lnTo>
                  <a:pt x="769" y="233"/>
                </a:lnTo>
                <a:lnTo>
                  <a:pt x="770" y="230"/>
                </a:lnTo>
                <a:lnTo>
                  <a:pt x="770" y="228"/>
                </a:lnTo>
                <a:lnTo>
                  <a:pt x="770" y="227"/>
                </a:lnTo>
                <a:lnTo>
                  <a:pt x="772" y="225"/>
                </a:lnTo>
                <a:lnTo>
                  <a:pt x="773" y="222"/>
                </a:lnTo>
                <a:lnTo>
                  <a:pt x="775" y="220"/>
                </a:lnTo>
                <a:lnTo>
                  <a:pt x="776" y="219"/>
                </a:lnTo>
                <a:lnTo>
                  <a:pt x="778" y="217"/>
                </a:lnTo>
                <a:lnTo>
                  <a:pt x="786" y="208"/>
                </a:lnTo>
                <a:lnTo>
                  <a:pt x="808" y="206"/>
                </a:lnTo>
                <a:lnTo>
                  <a:pt x="827" y="198"/>
                </a:lnTo>
                <a:lnTo>
                  <a:pt x="854" y="203"/>
                </a:lnTo>
                <a:lnTo>
                  <a:pt x="874" y="208"/>
                </a:lnTo>
                <a:lnTo>
                  <a:pt x="893" y="222"/>
                </a:lnTo>
                <a:lnTo>
                  <a:pt x="904" y="244"/>
                </a:lnTo>
                <a:lnTo>
                  <a:pt x="909" y="278"/>
                </a:lnTo>
                <a:lnTo>
                  <a:pt x="910" y="301"/>
                </a:lnTo>
                <a:lnTo>
                  <a:pt x="910" y="315"/>
                </a:lnTo>
                <a:lnTo>
                  <a:pt x="910" y="315"/>
                </a:lnTo>
                <a:lnTo>
                  <a:pt x="913" y="316"/>
                </a:lnTo>
                <a:lnTo>
                  <a:pt x="915" y="318"/>
                </a:lnTo>
                <a:lnTo>
                  <a:pt x="916" y="321"/>
                </a:lnTo>
                <a:lnTo>
                  <a:pt x="918" y="324"/>
                </a:lnTo>
                <a:lnTo>
                  <a:pt x="920" y="327"/>
                </a:lnTo>
                <a:lnTo>
                  <a:pt x="920" y="329"/>
                </a:lnTo>
                <a:lnTo>
                  <a:pt x="920" y="330"/>
                </a:lnTo>
                <a:lnTo>
                  <a:pt x="920" y="330"/>
                </a:lnTo>
                <a:lnTo>
                  <a:pt x="921" y="334"/>
                </a:lnTo>
                <a:lnTo>
                  <a:pt x="921" y="335"/>
                </a:lnTo>
                <a:lnTo>
                  <a:pt x="923" y="340"/>
                </a:lnTo>
                <a:lnTo>
                  <a:pt x="923" y="343"/>
                </a:lnTo>
                <a:lnTo>
                  <a:pt x="923" y="346"/>
                </a:lnTo>
                <a:lnTo>
                  <a:pt x="921" y="349"/>
                </a:lnTo>
                <a:lnTo>
                  <a:pt x="920" y="352"/>
                </a:lnTo>
                <a:lnTo>
                  <a:pt x="920" y="356"/>
                </a:lnTo>
                <a:lnTo>
                  <a:pt x="920" y="359"/>
                </a:lnTo>
                <a:lnTo>
                  <a:pt x="921" y="362"/>
                </a:lnTo>
                <a:lnTo>
                  <a:pt x="921" y="367"/>
                </a:lnTo>
                <a:lnTo>
                  <a:pt x="923" y="371"/>
                </a:lnTo>
                <a:lnTo>
                  <a:pt x="921" y="375"/>
                </a:lnTo>
                <a:lnTo>
                  <a:pt x="921" y="379"/>
                </a:lnTo>
                <a:lnTo>
                  <a:pt x="918" y="382"/>
                </a:lnTo>
                <a:lnTo>
                  <a:pt x="916" y="384"/>
                </a:lnTo>
                <a:lnTo>
                  <a:pt x="915" y="386"/>
                </a:lnTo>
                <a:lnTo>
                  <a:pt x="915" y="398"/>
                </a:lnTo>
                <a:lnTo>
                  <a:pt x="920" y="403"/>
                </a:lnTo>
                <a:lnTo>
                  <a:pt x="942" y="414"/>
                </a:lnTo>
                <a:lnTo>
                  <a:pt x="945" y="415"/>
                </a:lnTo>
                <a:lnTo>
                  <a:pt x="951" y="422"/>
                </a:lnTo>
                <a:lnTo>
                  <a:pt x="959" y="428"/>
                </a:lnTo>
                <a:lnTo>
                  <a:pt x="967" y="434"/>
                </a:lnTo>
                <a:lnTo>
                  <a:pt x="970" y="437"/>
                </a:lnTo>
                <a:lnTo>
                  <a:pt x="971" y="439"/>
                </a:lnTo>
                <a:lnTo>
                  <a:pt x="973" y="441"/>
                </a:lnTo>
                <a:lnTo>
                  <a:pt x="976" y="444"/>
                </a:lnTo>
                <a:lnTo>
                  <a:pt x="981" y="447"/>
                </a:lnTo>
                <a:lnTo>
                  <a:pt x="984" y="452"/>
                </a:lnTo>
                <a:lnTo>
                  <a:pt x="986" y="452"/>
                </a:lnTo>
                <a:lnTo>
                  <a:pt x="984" y="452"/>
                </a:lnTo>
                <a:lnTo>
                  <a:pt x="987" y="455"/>
                </a:lnTo>
                <a:lnTo>
                  <a:pt x="990" y="456"/>
                </a:lnTo>
                <a:lnTo>
                  <a:pt x="992" y="458"/>
                </a:lnTo>
                <a:lnTo>
                  <a:pt x="992" y="460"/>
                </a:lnTo>
                <a:lnTo>
                  <a:pt x="998" y="486"/>
                </a:lnTo>
                <a:lnTo>
                  <a:pt x="997" y="521"/>
                </a:lnTo>
                <a:lnTo>
                  <a:pt x="993" y="541"/>
                </a:lnTo>
                <a:lnTo>
                  <a:pt x="997" y="551"/>
                </a:lnTo>
                <a:lnTo>
                  <a:pt x="1006" y="590"/>
                </a:lnTo>
                <a:lnTo>
                  <a:pt x="1009" y="612"/>
                </a:lnTo>
                <a:lnTo>
                  <a:pt x="1009" y="617"/>
                </a:lnTo>
                <a:lnTo>
                  <a:pt x="1008" y="626"/>
                </a:lnTo>
                <a:lnTo>
                  <a:pt x="1006" y="637"/>
                </a:lnTo>
                <a:lnTo>
                  <a:pt x="1005" y="642"/>
                </a:lnTo>
                <a:lnTo>
                  <a:pt x="1005" y="645"/>
                </a:lnTo>
                <a:lnTo>
                  <a:pt x="1005" y="647"/>
                </a:lnTo>
                <a:lnTo>
                  <a:pt x="1003" y="650"/>
                </a:lnTo>
                <a:lnTo>
                  <a:pt x="1003" y="653"/>
                </a:lnTo>
                <a:lnTo>
                  <a:pt x="1003" y="653"/>
                </a:lnTo>
                <a:lnTo>
                  <a:pt x="1011" y="685"/>
                </a:lnTo>
                <a:lnTo>
                  <a:pt x="1011" y="715"/>
                </a:lnTo>
                <a:lnTo>
                  <a:pt x="1012" y="721"/>
                </a:lnTo>
                <a:lnTo>
                  <a:pt x="1020" y="732"/>
                </a:lnTo>
                <a:lnTo>
                  <a:pt x="1022" y="766"/>
                </a:lnTo>
                <a:lnTo>
                  <a:pt x="1022" y="768"/>
                </a:lnTo>
                <a:lnTo>
                  <a:pt x="1022" y="770"/>
                </a:lnTo>
                <a:lnTo>
                  <a:pt x="1023" y="771"/>
                </a:lnTo>
                <a:lnTo>
                  <a:pt x="1025" y="774"/>
                </a:lnTo>
                <a:lnTo>
                  <a:pt x="1025" y="774"/>
                </a:lnTo>
                <a:lnTo>
                  <a:pt x="1028" y="778"/>
                </a:lnTo>
                <a:lnTo>
                  <a:pt x="1030" y="781"/>
                </a:lnTo>
                <a:lnTo>
                  <a:pt x="1031" y="784"/>
                </a:lnTo>
                <a:lnTo>
                  <a:pt x="1033" y="787"/>
                </a:lnTo>
                <a:lnTo>
                  <a:pt x="1034" y="789"/>
                </a:lnTo>
                <a:lnTo>
                  <a:pt x="1034" y="790"/>
                </a:lnTo>
                <a:lnTo>
                  <a:pt x="1044" y="825"/>
                </a:lnTo>
                <a:lnTo>
                  <a:pt x="1047" y="834"/>
                </a:lnTo>
                <a:lnTo>
                  <a:pt x="1045" y="836"/>
                </a:lnTo>
                <a:lnTo>
                  <a:pt x="1052" y="840"/>
                </a:lnTo>
                <a:lnTo>
                  <a:pt x="1069" y="856"/>
                </a:lnTo>
                <a:lnTo>
                  <a:pt x="1071" y="872"/>
                </a:lnTo>
                <a:lnTo>
                  <a:pt x="1066" y="891"/>
                </a:lnTo>
                <a:lnTo>
                  <a:pt x="1061" y="891"/>
                </a:lnTo>
                <a:lnTo>
                  <a:pt x="1060" y="886"/>
                </a:lnTo>
                <a:lnTo>
                  <a:pt x="1061" y="870"/>
                </a:lnTo>
                <a:lnTo>
                  <a:pt x="1060" y="863"/>
                </a:lnTo>
                <a:lnTo>
                  <a:pt x="1055" y="858"/>
                </a:lnTo>
                <a:lnTo>
                  <a:pt x="1056" y="872"/>
                </a:lnTo>
                <a:lnTo>
                  <a:pt x="1050" y="889"/>
                </a:lnTo>
                <a:lnTo>
                  <a:pt x="1045" y="896"/>
                </a:lnTo>
                <a:lnTo>
                  <a:pt x="1036" y="910"/>
                </a:lnTo>
                <a:lnTo>
                  <a:pt x="1031" y="908"/>
                </a:lnTo>
                <a:lnTo>
                  <a:pt x="1033" y="900"/>
                </a:lnTo>
                <a:lnTo>
                  <a:pt x="1028" y="897"/>
                </a:lnTo>
                <a:lnTo>
                  <a:pt x="1031" y="888"/>
                </a:lnTo>
                <a:lnTo>
                  <a:pt x="1028" y="886"/>
                </a:lnTo>
                <a:lnTo>
                  <a:pt x="1025" y="877"/>
                </a:lnTo>
                <a:lnTo>
                  <a:pt x="1027" y="866"/>
                </a:lnTo>
                <a:lnTo>
                  <a:pt x="1025" y="863"/>
                </a:lnTo>
                <a:lnTo>
                  <a:pt x="1017" y="864"/>
                </a:lnTo>
                <a:lnTo>
                  <a:pt x="1000" y="861"/>
                </a:lnTo>
                <a:lnTo>
                  <a:pt x="989" y="856"/>
                </a:lnTo>
                <a:lnTo>
                  <a:pt x="986" y="859"/>
                </a:lnTo>
                <a:lnTo>
                  <a:pt x="979" y="861"/>
                </a:lnTo>
                <a:lnTo>
                  <a:pt x="978" y="856"/>
                </a:lnTo>
                <a:lnTo>
                  <a:pt x="975" y="848"/>
                </a:lnTo>
                <a:lnTo>
                  <a:pt x="970" y="844"/>
                </a:lnTo>
                <a:lnTo>
                  <a:pt x="954" y="785"/>
                </a:lnTo>
                <a:lnTo>
                  <a:pt x="945" y="741"/>
                </a:lnTo>
                <a:lnTo>
                  <a:pt x="932" y="677"/>
                </a:lnTo>
                <a:lnTo>
                  <a:pt x="918" y="634"/>
                </a:lnTo>
                <a:lnTo>
                  <a:pt x="913" y="603"/>
                </a:lnTo>
                <a:lnTo>
                  <a:pt x="915" y="595"/>
                </a:lnTo>
                <a:lnTo>
                  <a:pt x="909" y="589"/>
                </a:lnTo>
                <a:lnTo>
                  <a:pt x="899" y="600"/>
                </a:lnTo>
                <a:lnTo>
                  <a:pt x="898" y="623"/>
                </a:lnTo>
                <a:lnTo>
                  <a:pt x="893" y="630"/>
                </a:lnTo>
                <a:lnTo>
                  <a:pt x="880" y="644"/>
                </a:lnTo>
                <a:lnTo>
                  <a:pt x="872" y="658"/>
                </a:lnTo>
                <a:lnTo>
                  <a:pt x="877" y="666"/>
                </a:lnTo>
                <a:lnTo>
                  <a:pt x="879" y="710"/>
                </a:lnTo>
                <a:lnTo>
                  <a:pt x="882" y="719"/>
                </a:lnTo>
                <a:lnTo>
                  <a:pt x="883" y="743"/>
                </a:lnTo>
                <a:lnTo>
                  <a:pt x="885" y="771"/>
                </a:lnTo>
                <a:lnTo>
                  <a:pt x="882" y="770"/>
                </a:lnTo>
                <a:lnTo>
                  <a:pt x="883" y="773"/>
                </a:lnTo>
                <a:lnTo>
                  <a:pt x="888" y="787"/>
                </a:lnTo>
                <a:lnTo>
                  <a:pt x="891" y="844"/>
                </a:lnTo>
                <a:lnTo>
                  <a:pt x="888" y="894"/>
                </a:lnTo>
                <a:lnTo>
                  <a:pt x="885" y="930"/>
                </a:lnTo>
                <a:lnTo>
                  <a:pt x="882" y="1009"/>
                </a:lnTo>
                <a:lnTo>
                  <a:pt x="880" y="1042"/>
                </a:lnTo>
                <a:lnTo>
                  <a:pt x="874" y="1039"/>
                </a:lnTo>
                <a:lnTo>
                  <a:pt x="841" y="1045"/>
                </a:lnTo>
                <a:lnTo>
                  <a:pt x="838" y="1047"/>
                </a:lnTo>
                <a:lnTo>
                  <a:pt x="836" y="1059"/>
                </a:lnTo>
                <a:lnTo>
                  <a:pt x="827" y="1108"/>
                </a:lnTo>
                <a:lnTo>
                  <a:pt x="832" y="1143"/>
                </a:lnTo>
                <a:lnTo>
                  <a:pt x="843" y="1192"/>
                </a:lnTo>
                <a:lnTo>
                  <a:pt x="847" y="1262"/>
                </a:lnTo>
                <a:lnTo>
                  <a:pt x="865" y="1303"/>
                </a:lnTo>
                <a:lnTo>
                  <a:pt x="885" y="1338"/>
                </a:lnTo>
                <a:lnTo>
                  <a:pt x="890" y="1341"/>
                </a:lnTo>
                <a:lnTo>
                  <a:pt x="894" y="1338"/>
                </a:lnTo>
                <a:lnTo>
                  <a:pt x="907" y="1339"/>
                </a:lnTo>
                <a:lnTo>
                  <a:pt x="924" y="1339"/>
                </a:lnTo>
                <a:lnTo>
                  <a:pt x="927" y="1346"/>
                </a:lnTo>
                <a:lnTo>
                  <a:pt x="943" y="1363"/>
                </a:lnTo>
                <a:lnTo>
                  <a:pt x="957" y="1382"/>
                </a:lnTo>
                <a:lnTo>
                  <a:pt x="971" y="1391"/>
                </a:lnTo>
                <a:lnTo>
                  <a:pt x="968" y="1399"/>
                </a:lnTo>
                <a:lnTo>
                  <a:pt x="949" y="1388"/>
                </a:lnTo>
                <a:lnTo>
                  <a:pt x="931" y="1382"/>
                </a:lnTo>
                <a:lnTo>
                  <a:pt x="920" y="1393"/>
                </a:lnTo>
                <a:lnTo>
                  <a:pt x="913" y="1415"/>
                </a:lnTo>
                <a:lnTo>
                  <a:pt x="921" y="1434"/>
                </a:lnTo>
                <a:lnTo>
                  <a:pt x="932" y="1458"/>
                </a:lnTo>
                <a:lnTo>
                  <a:pt x="921" y="1483"/>
                </a:lnTo>
                <a:lnTo>
                  <a:pt x="918" y="1486"/>
                </a:lnTo>
                <a:lnTo>
                  <a:pt x="912" y="1491"/>
                </a:lnTo>
                <a:lnTo>
                  <a:pt x="904" y="1495"/>
                </a:lnTo>
                <a:lnTo>
                  <a:pt x="894" y="1503"/>
                </a:lnTo>
                <a:lnTo>
                  <a:pt x="885" y="1509"/>
                </a:lnTo>
                <a:lnTo>
                  <a:pt x="879" y="1514"/>
                </a:lnTo>
                <a:lnTo>
                  <a:pt x="876" y="1516"/>
                </a:lnTo>
                <a:lnTo>
                  <a:pt x="874" y="1516"/>
                </a:lnTo>
                <a:lnTo>
                  <a:pt x="872" y="1514"/>
                </a:lnTo>
                <a:lnTo>
                  <a:pt x="869" y="1513"/>
                </a:lnTo>
                <a:lnTo>
                  <a:pt x="868" y="1511"/>
                </a:lnTo>
                <a:lnTo>
                  <a:pt x="866" y="1509"/>
                </a:lnTo>
                <a:lnTo>
                  <a:pt x="866" y="1509"/>
                </a:lnTo>
                <a:lnTo>
                  <a:pt x="852" y="1503"/>
                </a:lnTo>
                <a:lnTo>
                  <a:pt x="850" y="1502"/>
                </a:lnTo>
                <a:lnTo>
                  <a:pt x="850" y="1500"/>
                </a:lnTo>
                <a:lnTo>
                  <a:pt x="849" y="1497"/>
                </a:lnTo>
                <a:lnTo>
                  <a:pt x="847" y="1495"/>
                </a:lnTo>
                <a:lnTo>
                  <a:pt x="847" y="1492"/>
                </a:lnTo>
                <a:lnTo>
                  <a:pt x="847" y="1491"/>
                </a:lnTo>
                <a:lnTo>
                  <a:pt x="849" y="1487"/>
                </a:lnTo>
                <a:lnTo>
                  <a:pt x="849" y="1483"/>
                </a:lnTo>
                <a:lnTo>
                  <a:pt x="850" y="1478"/>
                </a:lnTo>
                <a:lnTo>
                  <a:pt x="852" y="1475"/>
                </a:lnTo>
                <a:lnTo>
                  <a:pt x="854" y="1472"/>
                </a:lnTo>
                <a:lnTo>
                  <a:pt x="854" y="1472"/>
                </a:lnTo>
                <a:lnTo>
                  <a:pt x="858" y="1448"/>
                </a:lnTo>
                <a:lnTo>
                  <a:pt x="858" y="1440"/>
                </a:lnTo>
                <a:lnTo>
                  <a:pt x="846" y="1396"/>
                </a:lnTo>
                <a:lnTo>
                  <a:pt x="827" y="1355"/>
                </a:lnTo>
                <a:lnTo>
                  <a:pt x="820" y="1382"/>
                </a:lnTo>
                <a:lnTo>
                  <a:pt x="820" y="1421"/>
                </a:lnTo>
                <a:lnTo>
                  <a:pt x="824" y="1426"/>
                </a:lnTo>
                <a:lnTo>
                  <a:pt x="805" y="1443"/>
                </a:lnTo>
                <a:lnTo>
                  <a:pt x="825" y="1424"/>
                </a:lnTo>
                <a:lnTo>
                  <a:pt x="836" y="1436"/>
                </a:lnTo>
                <a:lnTo>
                  <a:pt x="843" y="1456"/>
                </a:lnTo>
                <a:lnTo>
                  <a:pt x="843" y="1467"/>
                </a:lnTo>
                <a:lnTo>
                  <a:pt x="833" y="1502"/>
                </a:lnTo>
                <a:lnTo>
                  <a:pt x="827" y="1550"/>
                </a:lnTo>
                <a:lnTo>
                  <a:pt x="817" y="1554"/>
                </a:lnTo>
                <a:lnTo>
                  <a:pt x="814" y="1552"/>
                </a:lnTo>
                <a:lnTo>
                  <a:pt x="816" y="1535"/>
                </a:lnTo>
                <a:lnTo>
                  <a:pt x="820" y="1489"/>
                </a:lnTo>
                <a:lnTo>
                  <a:pt x="814" y="1484"/>
                </a:lnTo>
                <a:lnTo>
                  <a:pt x="797" y="1492"/>
                </a:lnTo>
                <a:lnTo>
                  <a:pt x="781" y="1508"/>
                </a:lnTo>
                <a:lnTo>
                  <a:pt x="770" y="1536"/>
                </a:lnTo>
                <a:lnTo>
                  <a:pt x="765" y="1554"/>
                </a:lnTo>
                <a:lnTo>
                  <a:pt x="751" y="1558"/>
                </a:lnTo>
                <a:lnTo>
                  <a:pt x="747" y="1560"/>
                </a:lnTo>
                <a:lnTo>
                  <a:pt x="737" y="1560"/>
                </a:lnTo>
                <a:lnTo>
                  <a:pt x="726" y="1560"/>
                </a:lnTo>
                <a:lnTo>
                  <a:pt x="720" y="1560"/>
                </a:lnTo>
                <a:lnTo>
                  <a:pt x="715" y="1560"/>
                </a:lnTo>
                <a:lnTo>
                  <a:pt x="703" y="1558"/>
                </a:lnTo>
                <a:lnTo>
                  <a:pt x="693" y="1558"/>
                </a:lnTo>
                <a:lnTo>
                  <a:pt x="688" y="1558"/>
                </a:lnTo>
                <a:lnTo>
                  <a:pt x="665" y="1546"/>
                </a:lnTo>
                <a:lnTo>
                  <a:pt x="662" y="1528"/>
                </a:lnTo>
                <a:lnTo>
                  <a:pt x="660" y="1517"/>
                </a:lnTo>
                <a:lnTo>
                  <a:pt x="666" y="1513"/>
                </a:lnTo>
                <a:lnTo>
                  <a:pt x="682" y="1506"/>
                </a:lnTo>
                <a:lnTo>
                  <a:pt x="699" y="1500"/>
                </a:lnTo>
                <a:lnTo>
                  <a:pt x="709" y="1494"/>
                </a:lnTo>
                <a:lnTo>
                  <a:pt x="709" y="1494"/>
                </a:lnTo>
                <a:lnTo>
                  <a:pt x="709" y="1494"/>
                </a:lnTo>
                <a:lnTo>
                  <a:pt x="715" y="1495"/>
                </a:lnTo>
                <a:lnTo>
                  <a:pt x="709" y="1494"/>
                </a:lnTo>
                <a:lnTo>
                  <a:pt x="712" y="1491"/>
                </a:lnTo>
                <a:lnTo>
                  <a:pt x="714" y="1487"/>
                </a:lnTo>
                <a:lnTo>
                  <a:pt x="717" y="1484"/>
                </a:lnTo>
                <a:lnTo>
                  <a:pt x="718" y="1481"/>
                </a:lnTo>
                <a:lnTo>
                  <a:pt x="720" y="1480"/>
                </a:lnTo>
                <a:lnTo>
                  <a:pt x="721" y="1476"/>
                </a:lnTo>
                <a:lnTo>
                  <a:pt x="723" y="1476"/>
                </a:lnTo>
                <a:lnTo>
                  <a:pt x="743" y="1456"/>
                </a:lnTo>
                <a:lnTo>
                  <a:pt x="758" y="1417"/>
                </a:lnTo>
                <a:lnTo>
                  <a:pt x="762" y="1371"/>
                </a:lnTo>
                <a:lnTo>
                  <a:pt x="759" y="1297"/>
                </a:lnTo>
                <a:lnTo>
                  <a:pt x="759" y="1250"/>
                </a:lnTo>
                <a:lnTo>
                  <a:pt x="747" y="1225"/>
                </a:lnTo>
                <a:lnTo>
                  <a:pt x="720" y="1174"/>
                </a:lnTo>
                <a:lnTo>
                  <a:pt x="704" y="1160"/>
                </a:lnTo>
                <a:lnTo>
                  <a:pt x="688" y="1135"/>
                </a:lnTo>
                <a:lnTo>
                  <a:pt x="684" y="1095"/>
                </a:lnTo>
                <a:lnTo>
                  <a:pt x="677" y="1045"/>
                </a:lnTo>
                <a:lnTo>
                  <a:pt x="677" y="1045"/>
                </a:lnTo>
                <a:lnTo>
                  <a:pt x="674" y="1044"/>
                </a:lnTo>
                <a:lnTo>
                  <a:pt x="674" y="1044"/>
                </a:lnTo>
                <a:lnTo>
                  <a:pt x="673" y="1042"/>
                </a:lnTo>
                <a:lnTo>
                  <a:pt x="670" y="1040"/>
                </a:lnTo>
                <a:lnTo>
                  <a:pt x="668" y="1040"/>
                </a:lnTo>
                <a:lnTo>
                  <a:pt x="668" y="1040"/>
                </a:lnTo>
                <a:lnTo>
                  <a:pt x="671" y="1029"/>
                </a:lnTo>
                <a:lnTo>
                  <a:pt x="666" y="1009"/>
                </a:lnTo>
                <a:lnTo>
                  <a:pt x="662" y="951"/>
                </a:lnTo>
                <a:lnTo>
                  <a:pt x="659" y="891"/>
                </a:lnTo>
                <a:lnTo>
                  <a:pt x="662" y="840"/>
                </a:lnTo>
                <a:lnTo>
                  <a:pt x="666" y="796"/>
                </a:lnTo>
                <a:lnTo>
                  <a:pt x="668" y="757"/>
                </a:lnTo>
                <a:lnTo>
                  <a:pt x="670" y="740"/>
                </a:lnTo>
                <a:lnTo>
                  <a:pt x="670" y="741"/>
                </a:lnTo>
                <a:lnTo>
                  <a:pt x="665" y="735"/>
                </a:lnTo>
                <a:lnTo>
                  <a:pt x="652" y="718"/>
                </a:lnTo>
                <a:lnTo>
                  <a:pt x="644" y="711"/>
                </a:lnTo>
                <a:lnTo>
                  <a:pt x="662" y="659"/>
                </a:lnTo>
                <a:lnTo>
                  <a:pt x="655" y="656"/>
                </a:lnTo>
                <a:lnTo>
                  <a:pt x="659" y="645"/>
                </a:lnTo>
                <a:lnTo>
                  <a:pt x="670" y="628"/>
                </a:lnTo>
                <a:lnTo>
                  <a:pt x="674" y="620"/>
                </a:lnTo>
                <a:lnTo>
                  <a:pt x="677" y="549"/>
                </a:lnTo>
                <a:lnTo>
                  <a:pt x="682" y="504"/>
                </a:lnTo>
                <a:lnTo>
                  <a:pt x="684" y="488"/>
                </a:lnTo>
                <a:lnTo>
                  <a:pt x="636" y="463"/>
                </a:lnTo>
                <a:lnTo>
                  <a:pt x="594" y="423"/>
                </a:lnTo>
                <a:lnTo>
                  <a:pt x="592" y="422"/>
                </a:lnTo>
                <a:lnTo>
                  <a:pt x="586" y="417"/>
                </a:lnTo>
                <a:lnTo>
                  <a:pt x="578" y="411"/>
                </a:lnTo>
                <a:lnTo>
                  <a:pt x="570" y="406"/>
                </a:lnTo>
                <a:lnTo>
                  <a:pt x="564" y="401"/>
                </a:lnTo>
                <a:lnTo>
                  <a:pt x="559" y="398"/>
                </a:lnTo>
                <a:lnTo>
                  <a:pt x="550" y="390"/>
                </a:lnTo>
                <a:lnTo>
                  <a:pt x="541" y="382"/>
                </a:lnTo>
                <a:lnTo>
                  <a:pt x="534" y="378"/>
                </a:lnTo>
                <a:lnTo>
                  <a:pt x="531" y="375"/>
                </a:lnTo>
                <a:lnTo>
                  <a:pt x="515" y="354"/>
                </a:lnTo>
                <a:lnTo>
                  <a:pt x="489" y="297"/>
                </a:lnTo>
                <a:lnTo>
                  <a:pt x="489" y="296"/>
                </a:lnTo>
                <a:lnTo>
                  <a:pt x="504" y="269"/>
                </a:lnTo>
                <a:lnTo>
                  <a:pt x="489" y="294"/>
                </a:lnTo>
                <a:lnTo>
                  <a:pt x="489" y="296"/>
                </a:lnTo>
                <a:lnTo>
                  <a:pt x="482" y="304"/>
                </a:lnTo>
                <a:lnTo>
                  <a:pt x="460" y="338"/>
                </a:lnTo>
                <a:lnTo>
                  <a:pt x="449" y="348"/>
                </a:lnTo>
                <a:lnTo>
                  <a:pt x="446" y="356"/>
                </a:lnTo>
                <a:lnTo>
                  <a:pt x="407" y="386"/>
                </a:lnTo>
                <a:lnTo>
                  <a:pt x="396" y="398"/>
                </a:lnTo>
                <a:lnTo>
                  <a:pt x="372" y="406"/>
                </a:lnTo>
                <a:lnTo>
                  <a:pt x="366" y="417"/>
                </a:lnTo>
                <a:lnTo>
                  <a:pt x="357" y="422"/>
                </a:lnTo>
                <a:lnTo>
                  <a:pt x="363" y="448"/>
                </a:lnTo>
                <a:lnTo>
                  <a:pt x="364" y="469"/>
                </a:lnTo>
                <a:lnTo>
                  <a:pt x="361" y="524"/>
                </a:lnTo>
                <a:lnTo>
                  <a:pt x="358" y="548"/>
                </a:lnTo>
                <a:lnTo>
                  <a:pt x="375" y="593"/>
                </a:lnTo>
                <a:lnTo>
                  <a:pt x="404" y="670"/>
                </a:lnTo>
                <a:lnTo>
                  <a:pt x="399" y="672"/>
                </a:lnTo>
                <a:lnTo>
                  <a:pt x="375" y="752"/>
                </a:lnTo>
                <a:lnTo>
                  <a:pt x="385" y="815"/>
                </a:lnTo>
                <a:lnTo>
                  <a:pt x="386" y="851"/>
                </a:lnTo>
                <a:lnTo>
                  <a:pt x="339" y="880"/>
                </a:lnTo>
                <a:lnTo>
                  <a:pt x="338" y="903"/>
                </a:lnTo>
                <a:lnTo>
                  <a:pt x="342" y="911"/>
                </a:lnTo>
                <a:lnTo>
                  <a:pt x="342" y="925"/>
                </a:lnTo>
                <a:lnTo>
                  <a:pt x="336" y="1015"/>
                </a:lnTo>
                <a:lnTo>
                  <a:pt x="341" y="1129"/>
                </a:lnTo>
                <a:lnTo>
                  <a:pt x="342" y="1185"/>
                </a:lnTo>
                <a:lnTo>
                  <a:pt x="344" y="1218"/>
                </a:lnTo>
                <a:lnTo>
                  <a:pt x="328" y="1358"/>
                </a:lnTo>
                <a:lnTo>
                  <a:pt x="333" y="1365"/>
                </a:lnTo>
                <a:lnTo>
                  <a:pt x="338" y="1380"/>
                </a:lnTo>
                <a:lnTo>
                  <a:pt x="341" y="1398"/>
                </a:lnTo>
                <a:lnTo>
                  <a:pt x="333" y="1407"/>
                </a:lnTo>
                <a:lnTo>
                  <a:pt x="324" y="1409"/>
                </a:lnTo>
                <a:lnTo>
                  <a:pt x="324" y="1412"/>
                </a:lnTo>
                <a:lnTo>
                  <a:pt x="330" y="1418"/>
                </a:lnTo>
                <a:lnTo>
                  <a:pt x="336" y="1418"/>
                </a:lnTo>
                <a:lnTo>
                  <a:pt x="341" y="1429"/>
                </a:lnTo>
                <a:lnTo>
                  <a:pt x="349" y="1445"/>
                </a:lnTo>
                <a:lnTo>
                  <a:pt x="346" y="1447"/>
                </a:lnTo>
                <a:lnTo>
                  <a:pt x="358" y="1461"/>
                </a:lnTo>
                <a:lnTo>
                  <a:pt x="369" y="1470"/>
                </a:lnTo>
                <a:lnTo>
                  <a:pt x="372" y="1470"/>
                </a:lnTo>
                <a:lnTo>
                  <a:pt x="379" y="1472"/>
                </a:lnTo>
                <a:lnTo>
                  <a:pt x="386" y="1475"/>
                </a:lnTo>
                <a:lnTo>
                  <a:pt x="394" y="1476"/>
                </a:lnTo>
                <a:lnTo>
                  <a:pt x="397" y="1476"/>
                </a:lnTo>
                <a:lnTo>
                  <a:pt x="399" y="1476"/>
                </a:lnTo>
                <a:lnTo>
                  <a:pt x="402" y="1478"/>
                </a:lnTo>
                <a:lnTo>
                  <a:pt x="405" y="1480"/>
                </a:lnTo>
                <a:lnTo>
                  <a:pt x="410" y="1480"/>
                </a:lnTo>
                <a:lnTo>
                  <a:pt x="415" y="1481"/>
                </a:lnTo>
                <a:lnTo>
                  <a:pt x="418" y="1483"/>
                </a:lnTo>
                <a:lnTo>
                  <a:pt x="421" y="1484"/>
                </a:lnTo>
                <a:lnTo>
                  <a:pt x="421" y="1484"/>
                </a:lnTo>
                <a:lnTo>
                  <a:pt x="432" y="1487"/>
                </a:lnTo>
                <a:lnTo>
                  <a:pt x="434" y="1495"/>
                </a:lnTo>
                <a:lnTo>
                  <a:pt x="438" y="1495"/>
                </a:lnTo>
                <a:lnTo>
                  <a:pt x="438" y="1498"/>
                </a:lnTo>
                <a:lnTo>
                  <a:pt x="419" y="1503"/>
                </a:lnTo>
                <a:lnTo>
                  <a:pt x="405" y="1508"/>
                </a:lnTo>
                <a:lnTo>
                  <a:pt x="371" y="1513"/>
                </a:lnTo>
                <a:lnTo>
                  <a:pt x="336" y="1509"/>
                </a:lnTo>
                <a:lnTo>
                  <a:pt x="327" y="1503"/>
                </a:lnTo>
                <a:lnTo>
                  <a:pt x="301" y="1491"/>
                </a:lnTo>
                <a:lnTo>
                  <a:pt x="292" y="1487"/>
                </a:lnTo>
                <a:lnTo>
                  <a:pt x="287" y="1506"/>
                </a:lnTo>
                <a:lnTo>
                  <a:pt x="262" y="1506"/>
                </a:lnTo>
                <a:lnTo>
                  <a:pt x="243" y="1506"/>
                </a:lnTo>
                <a:lnTo>
                  <a:pt x="237" y="1495"/>
                </a:lnTo>
                <a:lnTo>
                  <a:pt x="229" y="1480"/>
                </a:lnTo>
                <a:lnTo>
                  <a:pt x="228" y="1473"/>
                </a:lnTo>
                <a:lnTo>
                  <a:pt x="223" y="1473"/>
                </a:lnTo>
                <a:lnTo>
                  <a:pt x="223" y="1448"/>
                </a:lnTo>
                <a:lnTo>
                  <a:pt x="224" y="1443"/>
                </a:lnTo>
                <a:lnTo>
                  <a:pt x="221" y="1437"/>
                </a:lnTo>
                <a:lnTo>
                  <a:pt x="207" y="1384"/>
                </a:lnTo>
                <a:lnTo>
                  <a:pt x="198" y="1300"/>
                </a:lnTo>
                <a:lnTo>
                  <a:pt x="177" y="1352"/>
                </a:lnTo>
                <a:lnTo>
                  <a:pt x="136" y="1429"/>
                </a:lnTo>
                <a:lnTo>
                  <a:pt x="133" y="1437"/>
                </a:lnTo>
                <a:lnTo>
                  <a:pt x="110" y="1439"/>
                </a:lnTo>
                <a:lnTo>
                  <a:pt x="114" y="1447"/>
                </a:lnTo>
                <a:lnTo>
                  <a:pt x="121" y="1450"/>
                </a:lnTo>
                <a:lnTo>
                  <a:pt x="128" y="1469"/>
                </a:lnTo>
                <a:lnTo>
                  <a:pt x="128" y="1475"/>
                </a:lnTo>
                <a:lnTo>
                  <a:pt x="103" y="1484"/>
                </a:lnTo>
                <a:lnTo>
                  <a:pt x="124" y="1476"/>
                </a:lnTo>
                <a:lnTo>
                  <a:pt x="127" y="1480"/>
                </a:lnTo>
                <a:lnTo>
                  <a:pt x="128" y="1483"/>
                </a:lnTo>
                <a:lnTo>
                  <a:pt x="130" y="1484"/>
                </a:lnTo>
                <a:lnTo>
                  <a:pt x="132" y="1486"/>
                </a:lnTo>
                <a:lnTo>
                  <a:pt x="133" y="1486"/>
                </a:lnTo>
                <a:lnTo>
                  <a:pt x="136" y="1487"/>
                </a:lnTo>
                <a:lnTo>
                  <a:pt x="140" y="1489"/>
                </a:lnTo>
                <a:lnTo>
                  <a:pt x="143" y="1491"/>
                </a:lnTo>
                <a:lnTo>
                  <a:pt x="146" y="1492"/>
                </a:lnTo>
                <a:lnTo>
                  <a:pt x="149" y="1494"/>
                </a:lnTo>
                <a:lnTo>
                  <a:pt x="151" y="1495"/>
                </a:lnTo>
                <a:lnTo>
                  <a:pt x="151" y="1495"/>
                </a:lnTo>
                <a:lnTo>
                  <a:pt x="171" y="1508"/>
                </a:lnTo>
                <a:lnTo>
                  <a:pt x="196" y="1511"/>
                </a:lnTo>
                <a:lnTo>
                  <a:pt x="202" y="1517"/>
                </a:lnTo>
                <a:lnTo>
                  <a:pt x="209" y="1525"/>
                </a:lnTo>
                <a:lnTo>
                  <a:pt x="213" y="1528"/>
                </a:lnTo>
                <a:lnTo>
                  <a:pt x="202" y="1533"/>
                </a:lnTo>
                <a:lnTo>
                  <a:pt x="173" y="1544"/>
                </a:lnTo>
                <a:lnTo>
                  <a:pt x="135" y="1544"/>
                </a:lnTo>
                <a:lnTo>
                  <a:pt x="99" y="1546"/>
                </a:lnTo>
                <a:lnTo>
                  <a:pt x="81" y="1538"/>
                </a:lnTo>
                <a:lnTo>
                  <a:pt x="67" y="1530"/>
                </a:lnTo>
                <a:lnTo>
                  <a:pt x="62" y="1535"/>
                </a:lnTo>
                <a:lnTo>
                  <a:pt x="45" y="1536"/>
                </a:lnTo>
                <a:lnTo>
                  <a:pt x="25" y="1530"/>
                </a:lnTo>
                <a:lnTo>
                  <a:pt x="15" y="1521"/>
                </a:lnTo>
                <a:lnTo>
                  <a:pt x="4" y="1500"/>
                </a:lnTo>
                <a:lnTo>
                  <a:pt x="6" y="1480"/>
                </a:lnTo>
                <a:lnTo>
                  <a:pt x="22" y="1486"/>
                </a:lnTo>
                <a:lnTo>
                  <a:pt x="0" y="1478"/>
                </a:lnTo>
                <a:lnTo>
                  <a:pt x="1" y="1448"/>
                </a:lnTo>
                <a:lnTo>
                  <a:pt x="3" y="1448"/>
                </a:lnTo>
                <a:lnTo>
                  <a:pt x="3" y="1434"/>
                </a:lnTo>
                <a:lnTo>
                  <a:pt x="4" y="1417"/>
                </a:lnTo>
                <a:lnTo>
                  <a:pt x="6" y="1413"/>
                </a:lnTo>
                <a:lnTo>
                  <a:pt x="7" y="1407"/>
                </a:lnTo>
                <a:lnTo>
                  <a:pt x="11" y="1399"/>
                </a:lnTo>
                <a:lnTo>
                  <a:pt x="14" y="1393"/>
                </a:lnTo>
                <a:lnTo>
                  <a:pt x="15" y="1388"/>
                </a:lnTo>
                <a:lnTo>
                  <a:pt x="15" y="1388"/>
                </a:lnTo>
                <a:lnTo>
                  <a:pt x="17" y="1385"/>
                </a:lnTo>
                <a:lnTo>
                  <a:pt x="18" y="1384"/>
                </a:lnTo>
                <a:lnTo>
                  <a:pt x="22" y="1382"/>
                </a:lnTo>
                <a:lnTo>
                  <a:pt x="22" y="1380"/>
                </a:lnTo>
                <a:lnTo>
                  <a:pt x="23" y="1379"/>
                </a:lnTo>
                <a:lnTo>
                  <a:pt x="23" y="1377"/>
                </a:lnTo>
                <a:lnTo>
                  <a:pt x="23" y="1376"/>
                </a:lnTo>
                <a:lnTo>
                  <a:pt x="23" y="1373"/>
                </a:lnTo>
                <a:lnTo>
                  <a:pt x="25" y="1368"/>
                </a:lnTo>
                <a:lnTo>
                  <a:pt x="25" y="1365"/>
                </a:lnTo>
                <a:lnTo>
                  <a:pt x="25" y="1365"/>
                </a:lnTo>
                <a:lnTo>
                  <a:pt x="25" y="1363"/>
                </a:lnTo>
                <a:lnTo>
                  <a:pt x="25" y="1360"/>
                </a:lnTo>
                <a:lnTo>
                  <a:pt x="25" y="1355"/>
                </a:lnTo>
                <a:lnTo>
                  <a:pt x="25" y="1352"/>
                </a:lnTo>
                <a:lnTo>
                  <a:pt x="25" y="1347"/>
                </a:lnTo>
                <a:lnTo>
                  <a:pt x="26" y="1344"/>
                </a:lnTo>
                <a:lnTo>
                  <a:pt x="26" y="1344"/>
                </a:lnTo>
                <a:lnTo>
                  <a:pt x="39" y="1308"/>
                </a:lnTo>
                <a:lnTo>
                  <a:pt x="53" y="1248"/>
                </a:lnTo>
                <a:lnTo>
                  <a:pt x="66" y="1182"/>
                </a:lnTo>
                <a:lnTo>
                  <a:pt x="80" y="1152"/>
                </a:lnTo>
                <a:lnTo>
                  <a:pt x="89" y="1133"/>
                </a:lnTo>
                <a:lnTo>
                  <a:pt x="110" y="1107"/>
                </a:lnTo>
                <a:lnTo>
                  <a:pt x="111" y="1094"/>
                </a:lnTo>
                <a:lnTo>
                  <a:pt x="117" y="1044"/>
                </a:lnTo>
                <a:lnTo>
                  <a:pt x="127" y="996"/>
                </a:lnTo>
                <a:lnTo>
                  <a:pt x="125" y="979"/>
                </a:lnTo>
                <a:lnTo>
                  <a:pt x="133" y="944"/>
                </a:lnTo>
                <a:lnTo>
                  <a:pt x="130" y="933"/>
                </a:lnTo>
                <a:lnTo>
                  <a:pt x="125" y="910"/>
                </a:lnTo>
                <a:lnTo>
                  <a:pt x="125" y="905"/>
                </a:lnTo>
                <a:lnTo>
                  <a:pt x="121" y="913"/>
                </a:lnTo>
                <a:lnTo>
                  <a:pt x="113" y="924"/>
                </a:lnTo>
                <a:lnTo>
                  <a:pt x="108" y="922"/>
                </a:lnTo>
                <a:lnTo>
                  <a:pt x="106" y="919"/>
                </a:lnTo>
                <a:lnTo>
                  <a:pt x="111" y="910"/>
                </a:lnTo>
                <a:lnTo>
                  <a:pt x="116" y="899"/>
                </a:lnTo>
                <a:lnTo>
                  <a:pt x="116" y="889"/>
                </a:lnTo>
                <a:lnTo>
                  <a:pt x="114" y="891"/>
                </a:lnTo>
                <a:lnTo>
                  <a:pt x="108" y="905"/>
                </a:lnTo>
                <a:lnTo>
                  <a:pt x="108" y="905"/>
                </a:lnTo>
                <a:lnTo>
                  <a:pt x="106" y="908"/>
                </a:lnTo>
                <a:lnTo>
                  <a:pt x="105" y="910"/>
                </a:lnTo>
                <a:lnTo>
                  <a:pt x="103" y="913"/>
                </a:lnTo>
                <a:lnTo>
                  <a:pt x="103" y="913"/>
                </a:lnTo>
                <a:lnTo>
                  <a:pt x="102" y="914"/>
                </a:lnTo>
                <a:lnTo>
                  <a:pt x="100" y="916"/>
                </a:lnTo>
                <a:lnTo>
                  <a:pt x="97" y="918"/>
                </a:lnTo>
                <a:lnTo>
                  <a:pt x="95" y="918"/>
                </a:lnTo>
                <a:lnTo>
                  <a:pt x="94" y="918"/>
                </a:lnTo>
                <a:lnTo>
                  <a:pt x="91" y="918"/>
                </a:lnTo>
                <a:lnTo>
                  <a:pt x="89" y="918"/>
                </a:lnTo>
                <a:lnTo>
                  <a:pt x="89" y="918"/>
                </a:lnTo>
                <a:lnTo>
                  <a:pt x="91" y="910"/>
                </a:lnTo>
                <a:lnTo>
                  <a:pt x="100" y="899"/>
                </a:lnTo>
                <a:lnTo>
                  <a:pt x="105" y="881"/>
                </a:lnTo>
                <a:lnTo>
                  <a:pt x="105" y="880"/>
                </a:lnTo>
                <a:lnTo>
                  <a:pt x="105" y="880"/>
                </a:lnTo>
                <a:lnTo>
                  <a:pt x="105" y="877"/>
                </a:lnTo>
                <a:lnTo>
                  <a:pt x="103" y="877"/>
                </a:lnTo>
                <a:lnTo>
                  <a:pt x="102" y="875"/>
                </a:lnTo>
                <a:lnTo>
                  <a:pt x="102" y="875"/>
                </a:lnTo>
                <a:lnTo>
                  <a:pt x="100" y="880"/>
                </a:lnTo>
                <a:lnTo>
                  <a:pt x="95" y="892"/>
                </a:lnTo>
                <a:lnTo>
                  <a:pt x="95" y="894"/>
                </a:lnTo>
                <a:lnTo>
                  <a:pt x="94" y="896"/>
                </a:lnTo>
                <a:lnTo>
                  <a:pt x="92" y="899"/>
                </a:lnTo>
                <a:lnTo>
                  <a:pt x="91" y="902"/>
                </a:lnTo>
                <a:lnTo>
                  <a:pt x="88" y="905"/>
                </a:lnTo>
                <a:lnTo>
                  <a:pt x="86" y="907"/>
                </a:lnTo>
                <a:lnTo>
                  <a:pt x="86" y="908"/>
                </a:lnTo>
                <a:lnTo>
                  <a:pt x="84" y="908"/>
                </a:lnTo>
                <a:lnTo>
                  <a:pt x="83" y="910"/>
                </a:lnTo>
                <a:lnTo>
                  <a:pt x="81" y="911"/>
                </a:lnTo>
                <a:lnTo>
                  <a:pt x="80" y="911"/>
                </a:lnTo>
                <a:lnTo>
                  <a:pt x="77" y="908"/>
                </a:lnTo>
                <a:lnTo>
                  <a:pt x="75" y="905"/>
                </a:lnTo>
                <a:lnTo>
                  <a:pt x="78" y="902"/>
                </a:lnTo>
                <a:lnTo>
                  <a:pt x="84" y="889"/>
                </a:lnTo>
                <a:lnTo>
                  <a:pt x="91" y="874"/>
                </a:lnTo>
                <a:lnTo>
                  <a:pt x="89" y="870"/>
                </a:lnTo>
                <a:lnTo>
                  <a:pt x="86" y="869"/>
                </a:lnTo>
                <a:lnTo>
                  <a:pt x="81" y="877"/>
                </a:lnTo>
                <a:lnTo>
                  <a:pt x="81" y="878"/>
                </a:lnTo>
                <a:lnTo>
                  <a:pt x="80" y="880"/>
                </a:lnTo>
                <a:lnTo>
                  <a:pt x="78" y="881"/>
                </a:lnTo>
                <a:lnTo>
                  <a:pt x="77" y="885"/>
                </a:lnTo>
                <a:lnTo>
                  <a:pt x="75" y="886"/>
                </a:lnTo>
                <a:lnTo>
                  <a:pt x="73" y="888"/>
                </a:lnTo>
                <a:lnTo>
                  <a:pt x="73" y="889"/>
                </a:lnTo>
                <a:lnTo>
                  <a:pt x="72" y="889"/>
                </a:lnTo>
                <a:lnTo>
                  <a:pt x="70" y="891"/>
                </a:lnTo>
                <a:lnTo>
                  <a:pt x="69" y="891"/>
                </a:lnTo>
                <a:lnTo>
                  <a:pt x="67" y="891"/>
                </a:lnTo>
                <a:lnTo>
                  <a:pt x="67" y="889"/>
                </a:lnTo>
                <a:lnTo>
                  <a:pt x="66" y="888"/>
                </a:lnTo>
                <a:lnTo>
                  <a:pt x="66" y="881"/>
                </a:lnTo>
                <a:lnTo>
                  <a:pt x="72" y="869"/>
                </a:lnTo>
                <a:lnTo>
                  <a:pt x="77" y="858"/>
                </a:lnTo>
                <a:lnTo>
                  <a:pt x="77" y="858"/>
                </a:lnTo>
                <a:lnTo>
                  <a:pt x="77" y="855"/>
                </a:lnTo>
                <a:lnTo>
                  <a:pt x="77" y="850"/>
                </a:lnTo>
                <a:lnTo>
                  <a:pt x="77" y="847"/>
                </a:lnTo>
                <a:lnTo>
                  <a:pt x="77" y="847"/>
                </a:lnTo>
                <a:lnTo>
                  <a:pt x="72" y="847"/>
                </a:lnTo>
                <a:lnTo>
                  <a:pt x="69" y="807"/>
                </a:lnTo>
                <a:lnTo>
                  <a:pt x="72" y="766"/>
                </a:lnTo>
                <a:lnTo>
                  <a:pt x="69" y="713"/>
                </a:lnTo>
                <a:lnTo>
                  <a:pt x="69" y="663"/>
                </a:lnTo>
                <a:lnTo>
                  <a:pt x="69" y="639"/>
                </a:lnTo>
                <a:lnTo>
                  <a:pt x="62" y="626"/>
                </a:lnTo>
                <a:lnTo>
                  <a:pt x="72" y="581"/>
                </a:lnTo>
                <a:lnTo>
                  <a:pt x="84" y="535"/>
                </a:lnTo>
                <a:lnTo>
                  <a:pt x="94" y="522"/>
                </a:lnTo>
                <a:lnTo>
                  <a:pt x="100" y="515"/>
                </a:lnTo>
                <a:lnTo>
                  <a:pt x="99" y="491"/>
                </a:lnTo>
                <a:lnTo>
                  <a:pt x="103" y="469"/>
                </a:lnTo>
                <a:lnTo>
                  <a:pt x="113" y="456"/>
                </a:lnTo>
                <a:lnTo>
                  <a:pt x="121" y="431"/>
                </a:lnTo>
                <a:lnTo>
                  <a:pt x="132" y="414"/>
                </a:lnTo>
                <a:lnTo>
                  <a:pt x="143" y="397"/>
                </a:lnTo>
                <a:lnTo>
                  <a:pt x="149" y="375"/>
                </a:lnTo>
                <a:lnTo>
                  <a:pt x="154" y="370"/>
                </a:lnTo>
                <a:lnTo>
                  <a:pt x="160" y="354"/>
                </a:lnTo>
                <a:lnTo>
                  <a:pt x="173" y="343"/>
                </a:lnTo>
                <a:lnTo>
                  <a:pt x="174" y="332"/>
                </a:lnTo>
                <a:lnTo>
                  <a:pt x="182" y="321"/>
                </a:lnTo>
                <a:lnTo>
                  <a:pt x="187" y="313"/>
                </a:lnTo>
                <a:lnTo>
                  <a:pt x="190" y="312"/>
                </a:lnTo>
                <a:lnTo>
                  <a:pt x="188" y="308"/>
                </a:lnTo>
                <a:lnTo>
                  <a:pt x="191" y="308"/>
                </a:lnTo>
                <a:lnTo>
                  <a:pt x="188" y="308"/>
                </a:lnTo>
                <a:lnTo>
                  <a:pt x="188" y="308"/>
                </a:lnTo>
                <a:lnTo>
                  <a:pt x="184" y="305"/>
                </a:lnTo>
                <a:lnTo>
                  <a:pt x="168" y="291"/>
                </a:lnTo>
                <a:lnTo>
                  <a:pt x="154" y="258"/>
                </a:lnTo>
                <a:lnTo>
                  <a:pt x="151" y="234"/>
                </a:lnTo>
                <a:lnTo>
                  <a:pt x="154" y="200"/>
                </a:lnTo>
                <a:lnTo>
                  <a:pt x="160" y="178"/>
                </a:lnTo>
                <a:lnTo>
                  <a:pt x="177" y="157"/>
                </a:lnTo>
                <a:lnTo>
                  <a:pt x="191" y="151"/>
                </a:lnTo>
                <a:lnTo>
                  <a:pt x="213" y="146"/>
                </a:lnTo>
                <a:lnTo>
                  <a:pt x="229" y="143"/>
                </a:lnTo>
                <a:lnTo>
                  <a:pt x="243" y="145"/>
                </a:lnTo>
                <a:lnTo>
                  <a:pt x="270" y="151"/>
                </a:lnTo>
                <a:lnTo>
                  <a:pt x="283" y="154"/>
                </a:lnTo>
                <a:lnTo>
                  <a:pt x="284" y="153"/>
                </a:lnTo>
                <a:lnTo>
                  <a:pt x="286" y="153"/>
                </a:lnTo>
                <a:lnTo>
                  <a:pt x="289" y="153"/>
                </a:lnTo>
                <a:lnTo>
                  <a:pt x="290" y="153"/>
                </a:lnTo>
                <a:lnTo>
                  <a:pt x="292" y="153"/>
                </a:lnTo>
                <a:lnTo>
                  <a:pt x="294" y="154"/>
                </a:lnTo>
                <a:lnTo>
                  <a:pt x="297" y="157"/>
                </a:lnTo>
                <a:lnTo>
                  <a:pt x="300" y="159"/>
                </a:lnTo>
                <a:lnTo>
                  <a:pt x="301" y="160"/>
                </a:lnTo>
                <a:lnTo>
                  <a:pt x="303" y="160"/>
                </a:lnTo>
                <a:lnTo>
                  <a:pt x="303" y="162"/>
                </a:lnTo>
                <a:lnTo>
                  <a:pt x="303" y="164"/>
                </a:lnTo>
                <a:lnTo>
                  <a:pt x="305" y="167"/>
                </a:lnTo>
                <a:lnTo>
                  <a:pt x="305" y="168"/>
                </a:lnTo>
                <a:lnTo>
                  <a:pt x="305" y="170"/>
                </a:lnTo>
                <a:lnTo>
                  <a:pt x="305" y="171"/>
                </a:lnTo>
                <a:lnTo>
                  <a:pt x="305" y="175"/>
                </a:lnTo>
                <a:lnTo>
                  <a:pt x="305" y="178"/>
                </a:lnTo>
                <a:lnTo>
                  <a:pt x="305" y="178"/>
                </a:lnTo>
                <a:lnTo>
                  <a:pt x="300" y="184"/>
                </a:lnTo>
                <a:lnTo>
                  <a:pt x="298" y="190"/>
                </a:lnTo>
                <a:lnTo>
                  <a:pt x="300" y="193"/>
                </a:lnTo>
                <a:lnTo>
                  <a:pt x="305" y="206"/>
                </a:lnTo>
                <a:lnTo>
                  <a:pt x="314" y="217"/>
                </a:lnTo>
                <a:lnTo>
                  <a:pt x="316" y="223"/>
                </a:lnTo>
                <a:lnTo>
                  <a:pt x="314" y="233"/>
                </a:lnTo>
                <a:lnTo>
                  <a:pt x="313" y="244"/>
                </a:lnTo>
                <a:lnTo>
                  <a:pt x="316" y="247"/>
                </a:lnTo>
                <a:lnTo>
                  <a:pt x="320" y="258"/>
                </a:lnTo>
                <a:lnTo>
                  <a:pt x="320" y="271"/>
                </a:lnTo>
                <a:lnTo>
                  <a:pt x="317" y="282"/>
                </a:lnTo>
                <a:lnTo>
                  <a:pt x="313" y="305"/>
                </a:lnTo>
                <a:lnTo>
                  <a:pt x="314" y="319"/>
                </a:lnTo>
                <a:lnTo>
                  <a:pt x="314" y="326"/>
                </a:lnTo>
                <a:lnTo>
                  <a:pt x="308" y="330"/>
                </a:lnTo>
                <a:lnTo>
                  <a:pt x="306" y="330"/>
                </a:lnTo>
                <a:lnTo>
                  <a:pt x="305" y="329"/>
                </a:lnTo>
                <a:lnTo>
                  <a:pt x="300" y="321"/>
                </a:lnTo>
                <a:lnTo>
                  <a:pt x="305" y="329"/>
                </a:lnTo>
                <a:lnTo>
                  <a:pt x="305" y="329"/>
                </a:lnTo>
                <a:lnTo>
                  <a:pt x="305" y="332"/>
                </a:lnTo>
                <a:lnTo>
                  <a:pt x="313" y="330"/>
                </a:lnTo>
                <a:lnTo>
                  <a:pt x="319" y="334"/>
                </a:lnTo>
                <a:lnTo>
                  <a:pt x="330" y="329"/>
                </a:lnTo>
                <a:lnTo>
                  <a:pt x="330" y="327"/>
                </a:lnTo>
                <a:lnTo>
                  <a:pt x="331" y="326"/>
                </a:lnTo>
                <a:lnTo>
                  <a:pt x="331" y="324"/>
                </a:lnTo>
                <a:lnTo>
                  <a:pt x="333" y="323"/>
                </a:lnTo>
                <a:lnTo>
                  <a:pt x="335" y="323"/>
                </a:lnTo>
                <a:lnTo>
                  <a:pt x="338" y="321"/>
                </a:lnTo>
                <a:lnTo>
                  <a:pt x="341" y="321"/>
                </a:lnTo>
                <a:lnTo>
                  <a:pt x="344" y="321"/>
                </a:lnTo>
                <a:lnTo>
                  <a:pt x="346" y="323"/>
                </a:lnTo>
                <a:lnTo>
                  <a:pt x="347" y="324"/>
                </a:lnTo>
                <a:lnTo>
                  <a:pt x="350" y="324"/>
                </a:lnTo>
                <a:lnTo>
                  <a:pt x="353" y="326"/>
                </a:lnTo>
                <a:lnTo>
                  <a:pt x="353" y="326"/>
                </a:lnTo>
                <a:lnTo>
                  <a:pt x="360" y="318"/>
                </a:lnTo>
                <a:lnTo>
                  <a:pt x="371" y="308"/>
                </a:lnTo>
                <a:lnTo>
                  <a:pt x="372" y="308"/>
                </a:lnTo>
                <a:lnTo>
                  <a:pt x="374" y="307"/>
                </a:lnTo>
                <a:lnTo>
                  <a:pt x="375" y="307"/>
                </a:lnTo>
                <a:lnTo>
                  <a:pt x="377" y="307"/>
                </a:lnTo>
                <a:lnTo>
                  <a:pt x="379" y="307"/>
                </a:lnTo>
                <a:lnTo>
                  <a:pt x="379" y="307"/>
                </a:lnTo>
                <a:lnTo>
                  <a:pt x="379" y="305"/>
                </a:lnTo>
                <a:lnTo>
                  <a:pt x="379" y="304"/>
                </a:lnTo>
                <a:lnTo>
                  <a:pt x="379" y="302"/>
                </a:lnTo>
                <a:lnTo>
                  <a:pt x="379" y="302"/>
                </a:lnTo>
                <a:lnTo>
                  <a:pt x="380" y="301"/>
                </a:lnTo>
                <a:lnTo>
                  <a:pt x="380" y="299"/>
                </a:lnTo>
                <a:lnTo>
                  <a:pt x="380" y="296"/>
                </a:lnTo>
                <a:lnTo>
                  <a:pt x="380" y="293"/>
                </a:lnTo>
                <a:lnTo>
                  <a:pt x="382" y="291"/>
                </a:lnTo>
                <a:lnTo>
                  <a:pt x="385" y="288"/>
                </a:lnTo>
                <a:lnTo>
                  <a:pt x="390" y="282"/>
                </a:lnTo>
                <a:lnTo>
                  <a:pt x="396" y="274"/>
                </a:lnTo>
                <a:lnTo>
                  <a:pt x="401" y="267"/>
                </a:lnTo>
                <a:lnTo>
                  <a:pt x="402" y="264"/>
                </a:lnTo>
                <a:lnTo>
                  <a:pt x="449" y="192"/>
                </a:lnTo>
                <a:lnTo>
                  <a:pt x="452" y="189"/>
                </a:lnTo>
                <a:lnTo>
                  <a:pt x="474" y="193"/>
                </a:lnTo>
                <a:lnTo>
                  <a:pt x="452" y="189"/>
                </a:lnTo>
                <a:lnTo>
                  <a:pt x="462" y="171"/>
                </a:lnTo>
                <a:lnTo>
                  <a:pt x="468" y="154"/>
                </a:lnTo>
                <a:lnTo>
                  <a:pt x="470" y="153"/>
                </a:lnTo>
                <a:lnTo>
                  <a:pt x="471" y="142"/>
                </a:lnTo>
                <a:lnTo>
                  <a:pt x="478" y="135"/>
                </a:lnTo>
                <a:lnTo>
                  <a:pt x="482" y="123"/>
                </a:lnTo>
                <a:lnTo>
                  <a:pt x="484" y="102"/>
                </a:lnTo>
                <a:lnTo>
                  <a:pt x="484" y="102"/>
                </a:lnTo>
                <a:lnTo>
                  <a:pt x="486" y="99"/>
                </a:lnTo>
                <a:lnTo>
                  <a:pt x="486" y="94"/>
                </a:lnTo>
                <a:lnTo>
                  <a:pt x="487" y="91"/>
                </a:lnTo>
                <a:lnTo>
                  <a:pt x="489" y="88"/>
                </a:lnTo>
                <a:lnTo>
                  <a:pt x="489" y="86"/>
                </a:lnTo>
                <a:lnTo>
                  <a:pt x="490" y="85"/>
                </a:lnTo>
                <a:lnTo>
                  <a:pt x="492" y="82"/>
                </a:lnTo>
                <a:lnTo>
                  <a:pt x="492" y="79"/>
                </a:lnTo>
                <a:lnTo>
                  <a:pt x="493" y="75"/>
                </a:lnTo>
                <a:lnTo>
                  <a:pt x="493" y="75"/>
                </a:lnTo>
                <a:lnTo>
                  <a:pt x="489" y="66"/>
                </a:lnTo>
                <a:lnTo>
                  <a:pt x="493" y="64"/>
                </a:lnTo>
                <a:lnTo>
                  <a:pt x="500" y="69"/>
                </a:lnTo>
                <a:lnTo>
                  <a:pt x="501" y="72"/>
                </a:lnTo>
                <a:lnTo>
                  <a:pt x="506" y="60"/>
                </a:lnTo>
                <a:lnTo>
                  <a:pt x="509" y="33"/>
                </a:lnTo>
                <a:lnTo>
                  <a:pt x="506" y="16"/>
                </a:lnTo>
                <a:lnTo>
                  <a:pt x="511" y="6"/>
                </a:lnTo>
                <a:lnTo>
                  <a:pt x="512" y="9"/>
                </a:lnTo>
                <a:lnTo>
                  <a:pt x="515" y="0"/>
                </a:lnTo>
                <a:close/>
              </a:path>
            </a:pathLst>
          </a:custGeom>
          <a:solidFill>
            <a:schemeClr val="accent4"/>
          </a:solidFill>
          <a:ln w="0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7506" y="233858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77507" y="200482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52180" y="2004825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51" y="2218185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77506" y="332664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77507" y="299288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52180" y="2992882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77506" y="431522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77507" y="398145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952180" y="3981458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877506" y="530081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77507" y="496705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952180" y="496705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51" y="3206242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40" y="4194818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40" y="5197883"/>
            <a:ext cx="304800" cy="3048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770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31" grpId="0" animBg="1"/>
      <p:bldP spid="34" grpId="0" animBg="1"/>
      <p:bldP spid="3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939656" y="2004825"/>
            <a:ext cx="4878720" cy="3553114"/>
            <a:chOff x="5456238" y="2127250"/>
            <a:chExt cx="1279525" cy="931863"/>
          </a:xfrm>
        </p:grpSpPr>
        <p:sp>
          <p:nvSpPr>
            <p:cNvPr id="8" name="Freeform 39"/>
            <p:cNvSpPr>
              <a:spLocks/>
            </p:cNvSpPr>
            <p:nvPr/>
          </p:nvSpPr>
          <p:spPr bwMode="auto">
            <a:xfrm>
              <a:off x="5613401" y="2127250"/>
              <a:ext cx="153988" cy="158750"/>
            </a:xfrm>
            <a:custGeom>
              <a:avLst/>
              <a:gdLst>
                <a:gd name="T0" fmla="*/ 47 w 97"/>
                <a:gd name="T1" fmla="*/ 0 h 100"/>
                <a:gd name="T2" fmla="*/ 63 w 97"/>
                <a:gd name="T3" fmla="*/ 3 h 100"/>
                <a:gd name="T4" fmla="*/ 75 w 97"/>
                <a:gd name="T5" fmla="*/ 9 h 100"/>
                <a:gd name="T6" fmla="*/ 86 w 97"/>
                <a:gd name="T7" fmla="*/ 20 h 100"/>
                <a:gd name="T8" fmla="*/ 93 w 97"/>
                <a:gd name="T9" fmla="*/ 33 h 100"/>
                <a:gd name="T10" fmla="*/ 95 w 97"/>
                <a:gd name="T11" fmla="*/ 41 h 100"/>
                <a:gd name="T12" fmla="*/ 97 w 97"/>
                <a:gd name="T13" fmla="*/ 51 h 100"/>
                <a:gd name="T14" fmla="*/ 93 w 97"/>
                <a:gd name="T15" fmla="*/ 69 h 100"/>
                <a:gd name="T16" fmla="*/ 82 w 97"/>
                <a:gd name="T17" fmla="*/ 85 h 100"/>
                <a:gd name="T18" fmla="*/ 66 w 97"/>
                <a:gd name="T19" fmla="*/ 96 h 100"/>
                <a:gd name="T20" fmla="*/ 47 w 97"/>
                <a:gd name="T21" fmla="*/ 100 h 100"/>
                <a:gd name="T22" fmla="*/ 33 w 97"/>
                <a:gd name="T23" fmla="*/ 97 h 100"/>
                <a:gd name="T24" fmla="*/ 20 w 97"/>
                <a:gd name="T25" fmla="*/ 90 h 100"/>
                <a:gd name="T26" fmla="*/ 9 w 97"/>
                <a:gd name="T27" fmla="*/ 80 h 100"/>
                <a:gd name="T28" fmla="*/ 2 w 97"/>
                <a:gd name="T29" fmla="*/ 65 h 100"/>
                <a:gd name="T30" fmla="*/ 0 w 97"/>
                <a:gd name="T31" fmla="*/ 51 h 100"/>
                <a:gd name="T32" fmla="*/ 4 w 97"/>
                <a:gd name="T33" fmla="*/ 31 h 100"/>
                <a:gd name="T34" fmla="*/ 14 w 97"/>
                <a:gd name="T35" fmla="*/ 15 h 100"/>
                <a:gd name="T36" fmla="*/ 29 w 97"/>
                <a:gd name="T37" fmla="*/ 4 h 100"/>
                <a:gd name="T38" fmla="*/ 47 w 97"/>
                <a:gd name="T3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7" h="100">
                  <a:moveTo>
                    <a:pt x="47" y="0"/>
                  </a:moveTo>
                  <a:lnTo>
                    <a:pt x="63" y="3"/>
                  </a:lnTo>
                  <a:lnTo>
                    <a:pt x="75" y="9"/>
                  </a:lnTo>
                  <a:lnTo>
                    <a:pt x="86" y="20"/>
                  </a:lnTo>
                  <a:lnTo>
                    <a:pt x="93" y="33"/>
                  </a:lnTo>
                  <a:lnTo>
                    <a:pt x="95" y="41"/>
                  </a:lnTo>
                  <a:lnTo>
                    <a:pt x="97" y="51"/>
                  </a:lnTo>
                  <a:lnTo>
                    <a:pt x="93" y="69"/>
                  </a:lnTo>
                  <a:lnTo>
                    <a:pt x="82" y="85"/>
                  </a:lnTo>
                  <a:lnTo>
                    <a:pt x="66" y="96"/>
                  </a:lnTo>
                  <a:lnTo>
                    <a:pt x="47" y="100"/>
                  </a:lnTo>
                  <a:lnTo>
                    <a:pt x="33" y="97"/>
                  </a:lnTo>
                  <a:lnTo>
                    <a:pt x="20" y="90"/>
                  </a:lnTo>
                  <a:lnTo>
                    <a:pt x="9" y="80"/>
                  </a:lnTo>
                  <a:lnTo>
                    <a:pt x="2" y="65"/>
                  </a:lnTo>
                  <a:lnTo>
                    <a:pt x="0" y="51"/>
                  </a:lnTo>
                  <a:lnTo>
                    <a:pt x="4" y="31"/>
                  </a:lnTo>
                  <a:lnTo>
                    <a:pt x="14" y="15"/>
                  </a:lnTo>
                  <a:lnTo>
                    <a:pt x="29" y="4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"/>
            <p:cNvSpPr>
              <a:spLocks/>
            </p:cNvSpPr>
            <p:nvPr/>
          </p:nvSpPr>
          <p:spPr bwMode="auto">
            <a:xfrm>
              <a:off x="5597526" y="2622550"/>
              <a:ext cx="468313" cy="396875"/>
            </a:xfrm>
            <a:custGeom>
              <a:avLst/>
              <a:gdLst>
                <a:gd name="T0" fmla="*/ 198 w 295"/>
                <a:gd name="T1" fmla="*/ 0 h 250"/>
                <a:gd name="T2" fmla="*/ 204 w 295"/>
                <a:gd name="T3" fmla="*/ 12 h 250"/>
                <a:gd name="T4" fmla="*/ 295 w 295"/>
                <a:gd name="T5" fmla="*/ 225 h 250"/>
                <a:gd name="T6" fmla="*/ 295 w 295"/>
                <a:gd name="T7" fmla="*/ 226 h 250"/>
                <a:gd name="T8" fmla="*/ 294 w 295"/>
                <a:gd name="T9" fmla="*/ 230 h 250"/>
                <a:gd name="T10" fmla="*/ 290 w 295"/>
                <a:gd name="T11" fmla="*/ 236 h 250"/>
                <a:gd name="T12" fmla="*/ 286 w 295"/>
                <a:gd name="T13" fmla="*/ 241 h 250"/>
                <a:gd name="T14" fmla="*/ 278 w 295"/>
                <a:gd name="T15" fmla="*/ 246 h 250"/>
                <a:gd name="T16" fmla="*/ 267 w 295"/>
                <a:gd name="T17" fmla="*/ 250 h 250"/>
                <a:gd name="T18" fmla="*/ 254 w 295"/>
                <a:gd name="T19" fmla="*/ 250 h 250"/>
                <a:gd name="T20" fmla="*/ 237 w 295"/>
                <a:gd name="T21" fmla="*/ 246 h 250"/>
                <a:gd name="T22" fmla="*/ 236 w 295"/>
                <a:gd name="T23" fmla="*/ 246 h 250"/>
                <a:gd name="T24" fmla="*/ 168 w 295"/>
                <a:gd name="T25" fmla="*/ 80 h 250"/>
                <a:gd name="T26" fmla="*/ 162 w 295"/>
                <a:gd name="T27" fmla="*/ 67 h 250"/>
                <a:gd name="T28" fmla="*/ 44 w 295"/>
                <a:gd name="T29" fmla="*/ 67 h 250"/>
                <a:gd name="T30" fmla="*/ 42 w 295"/>
                <a:gd name="T31" fmla="*/ 67 h 250"/>
                <a:gd name="T32" fmla="*/ 32 w 295"/>
                <a:gd name="T33" fmla="*/ 64 h 250"/>
                <a:gd name="T34" fmla="*/ 22 w 295"/>
                <a:gd name="T35" fmla="*/ 58 h 250"/>
                <a:gd name="T36" fmla="*/ 10 w 295"/>
                <a:gd name="T37" fmla="*/ 47 h 250"/>
                <a:gd name="T38" fmla="*/ 4 w 295"/>
                <a:gd name="T39" fmla="*/ 35 h 250"/>
                <a:gd name="T40" fmla="*/ 0 w 295"/>
                <a:gd name="T41" fmla="*/ 20 h 250"/>
                <a:gd name="T42" fmla="*/ 2 w 295"/>
                <a:gd name="T43" fmla="*/ 2 h 250"/>
                <a:gd name="T44" fmla="*/ 34 w 295"/>
                <a:gd name="T45" fmla="*/ 2 h 250"/>
                <a:gd name="T46" fmla="*/ 85 w 295"/>
                <a:gd name="T47" fmla="*/ 0 h 250"/>
                <a:gd name="T48" fmla="*/ 198 w 295"/>
                <a:gd name="T4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250">
                  <a:moveTo>
                    <a:pt x="198" y="0"/>
                  </a:moveTo>
                  <a:lnTo>
                    <a:pt x="204" y="12"/>
                  </a:lnTo>
                  <a:lnTo>
                    <a:pt x="295" y="225"/>
                  </a:lnTo>
                  <a:lnTo>
                    <a:pt x="295" y="226"/>
                  </a:lnTo>
                  <a:lnTo>
                    <a:pt x="294" y="230"/>
                  </a:lnTo>
                  <a:lnTo>
                    <a:pt x="290" y="236"/>
                  </a:lnTo>
                  <a:lnTo>
                    <a:pt x="286" y="241"/>
                  </a:lnTo>
                  <a:lnTo>
                    <a:pt x="278" y="246"/>
                  </a:lnTo>
                  <a:lnTo>
                    <a:pt x="267" y="250"/>
                  </a:lnTo>
                  <a:lnTo>
                    <a:pt x="254" y="250"/>
                  </a:lnTo>
                  <a:lnTo>
                    <a:pt x="237" y="246"/>
                  </a:lnTo>
                  <a:lnTo>
                    <a:pt x="236" y="246"/>
                  </a:lnTo>
                  <a:lnTo>
                    <a:pt x="168" y="80"/>
                  </a:lnTo>
                  <a:lnTo>
                    <a:pt x="162" y="67"/>
                  </a:lnTo>
                  <a:lnTo>
                    <a:pt x="44" y="67"/>
                  </a:lnTo>
                  <a:lnTo>
                    <a:pt x="42" y="67"/>
                  </a:lnTo>
                  <a:lnTo>
                    <a:pt x="32" y="64"/>
                  </a:lnTo>
                  <a:lnTo>
                    <a:pt x="22" y="58"/>
                  </a:lnTo>
                  <a:lnTo>
                    <a:pt x="10" y="47"/>
                  </a:lnTo>
                  <a:lnTo>
                    <a:pt x="4" y="35"/>
                  </a:lnTo>
                  <a:lnTo>
                    <a:pt x="0" y="20"/>
                  </a:lnTo>
                  <a:lnTo>
                    <a:pt x="2" y="2"/>
                  </a:lnTo>
                  <a:lnTo>
                    <a:pt x="34" y="2"/>
                  </a:lnTo>
                  <a:lnTo>
                    <a:pt x="85" y="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5602288" y="2311400"/>
              <a:ext cx="354013" cy="292100"/>
            </a:xfrm>
            <a:custGeom>
              <a:avLst/>
              <a:gdLst>
                <a:gd name="T0" fmla="*/ 25 w 223"/>
                <a:gd name="T1" fmla="*/ 0 h 184"/>
                <a:gd name="T2" fmla="*/ 74 w 223"/>
                <a:gd name="T3" fmla="*/ 0 h 184"/>
                <a:gd name="T4" fmla="*/ 85 w 223"/>
                <a:gd name="T5" fmla="*/ 2 h 184"/>
                <a:gd name="T6" fmla="*/ 94 w 223"/>
                <a:gd name="T7" fmla="*/ 10 h 184"/>
                <a:gd name="T8" fmla="*/ 98 w 223"/>
                <a:gd name="T9" fmla="*/ 20 h 184"/>
                <a:gd name="T10" fmla="*/ 100 w 223"/>
                <a:gd name="T11" fmla="*/ 22 h 184"/>
                <a:gd name="T12" fmla="*/ 100 w 223"/>
                <a:gd name="T13" fmla="*/ 25 h 184"/>
                <a:gd name="T14" fmla="*/ 100 w 223"/>
                <a:gd name="T15" fmla="*/ 95 h 184"/>
                <a:gd name="T16" fmla="*/ 205 w 223"/>
                <a:gd name="T17" fmla="*/ 95 h 184"/>
                <a:gd name="T18" fmla="*/ 211 w 223"/>
                <a:gd name="T19" fmla="*/ 95 h 184"/>
                <a:gd name="T20" fmla="*/ 215 w 223"/>
                <a:gd name="T21" fmla="*/ 98 h 184"/>
                <a:gd name="T22" fmla="*/ 219 w 223"/>
                <a:gd name="T23" fmla="*/ 102 h 184"/>
                <a:gd name="T24" fmla="*/ 222 w 223"/>
                <a:gd name="T25" fmla="*/ 106 h 184"/>
                <a:gd name="T26" fmla="*/ 223 w 223"/>
                <a:gd name="T27" fmla="*/ 113 h 184"/>
                <a:gd name="T28" fmla="*/ 223 w 223"/>
                <a:gd name="T29" fmla="*/ 113 h 184"/>
                <a:gd name="T30" fmla="*/ 222 w 223"/>
                <a:gd name="T31" fmla="*/ 119 h 184"/>
                <a:gd name="T32" fmla="*/ 219 w 223"/>
                <a:gd name="T33" fmla="*/ 123 h 184"/>
                <a:gd name="T34" fmla="*/ 217 w 223"/>
                <a:gd name="T35" fmla="*/ 127 h 184"/>
                <a:gd name="T36" fmla="*/ 211 w 223"/>
                <a:gd name="T37" fmla="*/ 130 h 184"/>
                <a:gd name="T38" fmla="*/ 205 w 223"/>
                <a:gd name="T39" fmla="*/ 131 h 184"/>
                <a:gd name="T40" fmla="*/ 100 w 223"/>
                <a:gd name="T41" fmla="*/ 131 h 184"/>
                <a:gd name="T42" fmla="*/ 100 w 223"/>
                <a:gd name="T43" fmla="*/ 161 h 184"/>
                <a:gd name="T44" fmla="*/ 96 w 223"/>
                <a:gd name="T45" fmla="*/ 172 h 184"/>
                <a:gd name="T46" fmla="*/ 88 w 223"/>
                <a:gd name="T47" fmla="*/ 182 h 184"/>
                <a:gd name="T48" fmla="*/ 74 w 223"/>
                <a:gd name="T49" fmla="*/ 184 h 184"/>
                <a:gd name="T50" fmla="*/ 25 w 223"/>
                <a:gd name="T51" fmla="*/ 184 h 184"/>
                <a:gd name="T52" fmla="*/ 19 w 223"/>
                <a:gd name="T53" fmla="*/ 184 h 184"/>
                <a:gd name="T54" fmla="*/ 13 w 223"/>
                <a:gd name="T55" fmla="*/ 182 h 184"/>
                <a:gd name="T56" fmla="*/ 8 w 223"/>
                <a:gd name="T57" fmla="*/ 178 h 184"/>
                <a:gd name="T58" fmla="*/ 4 w 223"/>
                <a:gd name="T59" fmla="*/ 172 h 184"/>
                <a:gd name="T60" fmla="*/ 1 w 223"/>
                <a:gd name="T61" fmla="*/ 167 h 184"/>
                <a:gd name="T62" fmla="*/ 0 w 223"/>
                <a:gd name="T63" fmla="*/ 161 h 184"/>
                <a:gd name="T64" fmla="*/ 0 w 223"/>
                <a:gd name="T65" fmla="*/ 25 h 184"/>
                <a:gd name="T66" fmla="*/ 4 w 223"/>
                <a:gd name="T67" fmla="*/ 13 h 184"/>
                <a:gd name="T68" fmla="*/ 13 w 223"/>
                <a:gd name="T69" fmla="*/ 4 h 184"/>
                <a:gd name="T70" fmla="*/ 25 w 223"/>
                <a:gd name="T7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184">
                  <a:moveTo>
                    <a:pt x="25" y="0"/>
                  </a:moveTo>
                  <a:lnTo>
                    <a:pt x="74" y="0"/>
                  </a:lnTo>
                  <a:lnTo>
                    <a:pt x="85" y="2"/>
                  </a:lnTo>
                  <a:lnTo>
                    <a:pt x="94" y="10"/>
                  </a:lnTo>
                  <a:lnTo>
                    <a:pt x="98" y="20"/>
                  </a:lnTo>
                  <a:lnTo>
                    <a:pt x="100" y="22"/>
                  </a:lnTo>
                  <a:lnTo>
                    <a:pt x="100" y="25"/>
                  </a:lnTo>
                  <a:lnTo>
                    <a:pt x="100" y="95"/>
                  </a:lnTo>
                  <a:lnTo>
                    <a:pt x="205" y="95"/>
                  </a:lnTo>
                  <a:lnTo>
                    <a:pt x="211" y="95"/>
                  </a:lnTo>
                  <a:lnTo>
                    <a:pt x="215" y="98"/>
                  </a:lnTo>
                  <a:lnTo>
                    <a:pt x="219" y="102"/>
                  </a:lnTo>
                  <a:lnTo>
                    <a:pt x="222" y="106"/>
                  </a:lnTo>
                  <a:lnTo>
                    <a:pt x="223" y="113"/>
                  </a:lnTo>
                  <a:lnTo>
                    <a:pt x="223" y="113"/>
                  </a:lnTo>
                  <a:lnTo>
                    <a:pt x="222" y="119"/>
                  </a:lnTo>
                  <a:lnTo>
                    <a:pt x="219" y="123"/>
                  </a:lnTo>
                  <a:lnTo>
                    <a:pt x="217" y="127"/>
                  </a:lnTo>
                  <a:lnTo>
                    <a:pt x="211" y="130"/>
                  </a:lnTo>
                  <a:lnTo>
                    <a:pt x="205" y="131"/>
                  </a:lnTo>
                  <a:lnTo>
                    <a:pt x="100" y="131"/>
                  </a:lnTo>
                  <a:lnTo>
                    <a:pt x="100" y="161"/>
                  </a:lnTo>
                  <a:lnTo>
                    <a:pt x="96" y="172"/>
                  </a:lnTo>
                  <a:lnTo>
                    <a:pt x="88" y="182"/>
                  </a:lnTo>
                  <a:lnTo>
                    <a:pt x="74" y="184"/>
                  </a:lnTo>
                  <a:lnTo>
                    <a:pt x="25" y="184"/>
                  </a:lnTo>
                  <a:lnTo>
                    <a:pt x="19" y="184"/>
                  </a:lnTo>
                  <a:lnTo>
                    <a:pt x="13" y="182"/>
                  </a:lnTo>
                  <a:lnTo>
                    <a:pt x="8" y="178"/>
                  </a:lnTo>
                  <a:lnTo>
                    <a:pt x="4" y="172"/>
                  </a:lnTo>
                  <a:lnTo>
                    <a:pt x="1" y="167"/>
                  </a:lnTo>
                  <a:lnTo>
                    <a:pt x="0" y="161"/>
                  </a:lnTo>
                  <a:lnTo>
                    <a:pt x="0" y="25"/>
                  </a:lnTo>
                  <a:lnTo>
                    <a:pt x="4" y="13"/>
                  </a:lnTo>
                  <a:lnTo>
                    <a:pt x="13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6424613" y="2127250"/>
              <a:ext cx="153988" cy="158750"/>
            </a:xfrm>
            <a:custGeom>
              <a:avLst/>
              <a:gdLst>
                <a:gd name="T0" fmla="*/ 50 w 97"/>
                <a:gd name="T1" fmla="*/ 0 h 100"/>
                <a:gd name="T2" fmla="*/ 64 w 97"/>
                <a:gd name="T3" fmla="*/ 3 h 100"/>
                <a:gd name="T4" fmla="*/ 77 w 97"/>
                <a:gd name="T5" fmla="*/ 9 h 100"/>
                <a:gd name="T6" fmla="*/ 87 w 97"/>
                <a:gd name="T7" fmla="*/ 20 h 100"/>
                <a:gd name="T8" fmla="*/ 95 w 97"/>
                <a:gd name="T9" fmla="*/ 33 h 100"/>
                <a:gd name="T10" fmla="*/ 96 w 97"/>
                <a:gd name="T11" fmla="*/ 41 h 100"/>
                <a:gd name="T12" fmla="*/ 97 w 97"/>
                <a:gd name="T13" fmla="*/ 51 h 100"/>
                <a:gd name="T14" fmla="*/ 93 w 97"/>
                <a:gd name="T15" fmla="*/ 69 h 100"/>
                <a:gd name="T16" fmla="*/ 83 w 97"/>
                <a:gd name="T17" fmla="*/ 85 h 100"/>
                <a:gd name="T18" fmla="*/ 68 w 97"/>
                <a:gd name="T19" fmla="*/ 96 h 100"/>
                <a:gd name="T20" fmla="*/ 50 w 97"/>
                <a:gd name="T21" fmla="*/ 100 h 100"/>
                <a:gd name="T22" fmla="*/ 34 w 97"/>
                <a:gd name="T23" fmla="*/ 97 h 100"/>
                <a:gd name="T24" fmla="*/ 20 w 97"/>
                <a:gd name="T25" fmla="*/ 90 h 100"/>
                <a:gd name="T26" fmla="*/ 10 w 97"/>
                <a:gd name="T27" fmla="*/ 80 h 100"/>
                <a:gd name="T28" fmla="*/ 3 w 97"/>
                <a:gd name="T29" fmla="*/ 65 h 100"/>
                <a:gd name="T30" fmla="*/ 0 w 97"/>
                <a:gd name="T31" fmla="*/ 51 h 100"/>
                <a:gd name="T32" fmla="*/ 4 w 97"/>
                <a:gd name="T33" fmla="*/ 31 h 100"/>
                <a:gd name="T34" fmla="*/ 15 w 97"/>
                <a:gd name="T35" fmla="*/ 15 h 100"/>
                <a:gd name="T36" fmla="*/ 31 w 97"/>
                <a:gd name="T37" fmla="*/ 4 h 100"/>
                <a:gd name="T38" fmla="*/ 50 w 97"/>
                <a:gd name="T3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7" h="100">
                  <a:moveTo>
                    <a:pt x="50" y="0"/>
                  </a:moveTo>
                  <a:lnTo>
                    <a:pt x="64" y="3"/>
                  </a:lnTo>
                  <a:lnTo>
                    <a:pt x="77" y="9"/>
                  </a:lnTo>
                  <a:lnTo>
                    <a:pt x="87" y="20"/>
                  </a:lnTo>
                  <a:lnTo>
                    <a:pt x="95" y="33"/>
                  </a:lnTo>
                  <a:lnTo>
                    <a:pt x="96" y="41"/>
                  </a:lnTo>
                  <a:lnTo>
                    <a:pt x="97" y="51"/>
                  </a:lnTo>
                  <a:lnTo>
                    <a:pt x="93" y="69"/>
                  </a:lnTo>
                  <a:lnTo>
                    <a:pt x="83" y="85"/>
                  </a:lnTo>
                  <a:lnTo>
                    <a:pt x="68" y="96"/>
                  </a:lnTo>
                  <a:lnTo>
                    <a:pt x="50" y="100"/>
                  </a:lnTo>
                  <a:lnTo>
                    <a:pt x="34" y="97"/>
                  </a:lnTo>
                  <a:lnTo>
                    <a:pt x="20" y="90"/>
                  </a:lnTo>
                  <a:lnTo>
                    <a:pt x="10" y="80"/>
                  </a:lnTo>
                  <a:lnTo>
                    <a:pt x="3" y="65"/>
                  </a:lnTo>
                  <a:lnTo>
                    <a:pt x="0" y="51"/>
                  </a:lnTo>
                  <a:lnTo>
                    <a:pt x="4" y="31"/>
                  </a:lnTo>
                  <a:lnTo>
                    <a:pt x="15" y="15"/>
                  </a:lnTo>
                  <a:lnTo>
                    <a:pt x="31" y="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6126163" y="2622550"/>
              <a:ext cx="468313" cy="396875"/>
            </a:xfrm>
            <a:custGeom>
              <a:avLst/>
              <a:gdLst>
                <a:gd name="T0" fmla="*/ 97 w 295"/>
                <a:gd name="T1" fmla="*/ 0 h 250"/>
                <a:gd name="T2" fmla="*/ 222 w 295"/>
                <a:gd name="T3" fmla="*/ 0 h 250"/>
                <a:gd name="T4" fmla="*/ 273 w 295"/>
                <a:gd name="T5" fmla="*/ 2 h 250"/>
                <a:gd name="T6" fmla="*/ 293 w 295"/>
                <a:gd name="T7" fmla="*/ 2 h 250"/>
                <a:gd name="T8" fmla="*/ 295 w 295"/>
                <a:gd name="T9" fmla="*/ 6 h 250"/>
                <a:gd name="T10" fmla="*/ 295 w 295"/>
                <a:gd name="T11" fmla="*/ 10 h 250"/>
                <a:gd name="T12" fmla="*/ 295 w 295"/>
                <a:gd name="T13" fmla="*/ 14 h 250"/>
                <a:gd name="T14" fmla="*/ 292 w 295"/>
                <a:gd name="T15" fmla="*/ 32 h 250"/>
                <a:gd name="T16" fmla="*/ 285 w 295"/>
                <a:gd name="T17" fmla="*/ 46 h 250"/>
                <a:gd name="T18" fmla="*/ 276 w 295"/>
                <a:gd name="T19" fmla="*/ 55 h 250"/>
                <a:gd name="T20" fmla="*/ 267 w 295"/>
                <a:gd name="T21" fmla="*/ 62 h 250"/>
                <a:gd name="T22" fmla="*/ 259 w 295"/>
                <a:gd name="T23" fmla="*/ 66 h 250"/>
                <a:gd name="T24" fmla="*/ 253 w 295"/>
                <a:gd name="T25" fmla="*/ 67 h 250"/>
                <a:gd name="T26" fmla="*/ 251 w 295"/>
                <a:gd name="T27" fmla="*/ 67 h 250"/>
                <a:gd name="T28" fmla="*/ 133 w 295"/>
                <a:gd name="T29" fmla="*/ 67 h 250"/>
                <a:gd name="T30" fmla="*/ 59 w 295"/>
                <a:gd name="T31" fmla="*/ 246 h 250"/>
                <a:gd name="T32" fmla="*/ 42 w 295"/>
                <a:gd name="T33" fmla="*/ 250 h 250"/>
                <a:gd name="T34" fmla="*/ 29 w 295"/>
                <a:gd name="T35" fmla="*/ 250 h 250"/>
                <a:gd name="T36" fmla="*/ 18 w 295"/>
                <a:gd name="T37" fmla="*/ 248 h 250"/>
                <a:gd name="T38" fmla="*/ 12 w 295"/>
                <a:gd name="T39" fmla="*/ 242 h 250"/>
                <a:gd name="T40" fmla="*/ 6 w 295"/>
                <a:gd name="T41" fmla="*/ 237 h 250"/>
                <a:gd name="T42" fmla="*/ 4 w 295"/>
                <a:gd name="T43" fmla="*/ 233 h 250"/>
                <a:gd name="T44" fmla="*/ 1 w 295"/>
                <a:gd name="T45" fmla="*/ 230 h 250"/>
                <a:gd name="T46" fmla="*/ 0 w 295"/>
                <a:gd name="T47" fmla="*/ 228 h 250"/>
                <a:gd name="T48" fmla="*/ 0 w 295"/>
                <a:gd name="T49" fmla="*/ 225 h 250"/>
                <a:gd name="T50" fmla="*/ 0 w 295"/>
                <a:gd name="T51" fmla="*/ 225 h 250"/>
                <a:gd name="T52" fmla="*/ 97 w 295"/>
                <a:gd name="T5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50">
                  <a:moveTo>
                    <a:pt x="97" y="0"/>
                  </a:moveTo>
                  <a:lnTo>
                    <a:pt x="222" y="0"/>
                  </a:lnTo>
                  <a:lnTo>
                    <a:pt x="273" y="2"/>
                  </a:lnTo>
                  <a:lnTo>
                    <a:pt x="293" y="2"/>
                  </a:lnTo>
                  <a:lnTo>
                    <a:pt x="295" y="6"/>
                  </a:lnTo>
                  <a:lnTo>
                    <a:pt x="295" y="10"/>
                  </a:lnTo>
                  <a:lnTo>
                    <a:pt x="295" y="14"/>
                  </a:lnTo>
                  <a:lnTo>
                    <a:pt x="292" y="32"/>
                  </a:lnTo>
                  <a:lnTo>
                    <a:pt x="285" y="46"/>
                  </a:lnTo>
                  <a:lnTo>
                    <a:pt x="276" y="55"/>
                  </a:lnTo>
                  <a:lnTo>
                    <a:pt x="267" y="62"/>
                  </a:lnTo>
                  <a:lnTo>
                    <a:pt x="259" y="66"/>
                  </a:lnTo>
                  <a:lnTo>
                    <a:pt x="253" y="67"/>
                  </a:lnTo>
                  <a:lnTo>
                    <a:pt x="251" y="67"/>
                  </a:lnTo>
                  <a:lnTo>
                    <a:pt x="133" y="67"/>
                  </a:lnTo>
                  <a:lnTo>
                    <a:pt x="59" y="246"/>
                  </a:lnTo>
                  <a:lnTo>
                    <a:pt x="42" y="250"/>
                  </a:lnTo>
                  <a:lnTo>
                    <a:pt x="29" y="250"/>
                  </a:lnTo>
                  <a:lnTo>
                    <a:pt x="18" y="248"/>
                  </a:lnTo>
                  <a:lnTo>
                    <a:pt x="12" y="242"/>
                  </a:lnTo>
                  <a:lnTo>
                    <a:pt x="6" y="237"/>
                  </a:lnTo>
                  <a:lnTo>
                    <a:pt x="4" y="233"/>
                  </a:lnTo>
                  <a:lnTo>
                    <a:pt x="1" y="230"/>
                  </a:lnTo>
                  <a:lnTo>
                    <a:pt x="0" y="228"/>
                  </a:lnTo>
                  <a:lnTo>
                    <a:pt x="0" y="225"/>
                  </a:lnTo>
                  <a:lnTo>
                    <a:pt x="0" y="22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6235701" y="2311400"/>
              <a:ext cx="354013" cy="292100"/>
            </a:xfrm>
            <a:custGeom>
              <a:avLst/>
              <a:gdLst>
                <a:gd name="T0" fmla="*/ 149 w 223"/>
                <a:gd name="T1" fmla="*/ 0 h 184"/>
                <a:gd name="T2" fmla="*/ 198 w 223"/>
                <a:gd name="T3" fmla="*/ 0 h 184"/>
                <a:gd name="T4" fmla="*/ 208 w 223"/>
                <a:gd name="T5" fmla="*/ 2 h 184"/>
                <a:gd name="T6" fmla="*/ 216 w 223"/>
                <a:gd name="T7" fmla="*/ 10 h 184"/>
                <a:gd name="T8" fmla="*/ 222 w 223"/>
                <a:gd name="T9" fmla="*/ 20 h 184"/>
                <a:gd name="T10" fmla="*/ 222 w 223"/>
                <a:gd name="T11" fmla="*/ 22 h 184"/>
                <a:gd name="T12" fmla="*/ 223 w 223"/>
                <a:gd name="T13" fmla="*/ 25 h 184"/>
                <a:gd name="T14" fmla="*/ 223 w 223"/>
                <a:gd name="T15" fmla="*/ 161 h 184"/>
                <a:gd name="T16" fmla="*/ 219 w 223"/>
                <a:gd name="T17" fmla="*/ 172 h 184"/>
                <a:gd name="T18" fmla="*/ 210 w 223"/>
                <a:gd name="T19" fmla="*/ 182 h 184"/>
                <a:gd name="T20" fmla="*/ 198 w 223"/>
                <a:gd name="T21" fmla="*/ 184 h 184"/>
                <a:gd name="T22" fmla="*/ 149 w 223"/>
                <a:gd name="T23" fmla="*/ 184 h 184"/>
                <a:gd name="T24" fmla="*/ 142 w 223"/>
                <a:gd name="T25" fmla="*/ 184 h 184"/>
                <a:gd name="T26" fmla="*/ 135 w 223"/>
                <a:gd name="T27" fmla="*/ 182 h 184"/>
                <a:gd name="T28" fmla="*/ 131 w 223"/>
                <a:gd name="T29" fmla="*/ 178 h 184"/>
                <a:gd name="T30" fmla="*/ 127 w 223"/>
                <a:gd name="T31" fmla="*/ 172 h 184"/>
                <a:gd name="T32" fmla="*/ 125 w 223"/>
                <a:gd name="T33" fmla="*/ 167 h 184"/>
                <a:gd name="T34" fmla="*/ 123 w 223"/>
                <a:gd name="T35" fmla="*/ 161 h 184"/>
                <a:gd name="T36" fmla="*/ 123 w 223"/>
                <a:gd name="T37" fmla="*/ 131 h 184"/>
                <a:gd name="T38" fmla="*/ 18 w 223"/>
                <a:gd name="T39" fmla="*/ 131 h 184"/>
                <a:gd name="T40" fmla="*/ 13 w 223"/>
                <a:gd name="T41" fmla="*/ 131 h 184"/>
                <a:gd name="T42" fmla="*/ 9 w 223"/>
                <a:gd name="T43" fmla="*/ 129 h 184"/>
                <a:gd name="T44" fmla="*/ 6 w 223"/>
                <a:gd name="T45" fmla="*/ 127 h 184"/>
                <a:gd name="T46" fmla="*/ 2 w 223"/>
                <a:gd name="T47" fmla="*/ 123 h 184"/>
                <a:gd name="T48" fmla="*/ 1 w 223"/>
                <a:gd name="T49" fmla="*/ 118 h 184"/>
                <a:gd name="T50" fmla="*/ 0 w 223"/>
                <a:gd name="T51" fmla="*/ 113 h 184"/>
                <a:gd name="T52" fmla="*/ 1 w 223"/>
                <a:gd name="T53" fmla="*/ 107 h 184"/>
                <a:gd name="T54" fmla="*/ 4 w 223"/>
                <a:gd name="T55" fmla="*/ 102 h 184"/>
                <a:gd name="T56" fmla="*/ 6 w 223"/>
                <a:gd name="T57" fmla="*/ 98 h 184"/>
                <a:gd name="T58" fmla="*/ 12 w 223"/>
                <a:gd name="T59" fmla="*/ 95 h 184"/>
                <a:gd name="T60" fmla="*/ 18 w 223"/>
                <a:gd name="T61" fmla="*/ 95 h 184"/>
                <a:gd name="T62" fmla="*/ 123 w 223"/>
                <a:gd name="T63" fmla="*/ 95 h 184"/>
                <a:gd name="T64" fmla="*/ 123 w 223"/>
                <a:gd name="T65" fmla="*/ 25 h 184"/>
                <a:gd name="T66" fmla="*/ 127 w 223"/>
                <a:gd name="T67" fmla="*/ 13 h 184"/>
                <a:gd name="T68" fmla="*/ 135 w 223"/>
                <a:gd name="T69" fmla="*/ 4 h 184"/>
                <a:gd name="T70" fmla="*/ 149 w 223"/>
                <a:gd name="T7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184">
                  <a:moveTo>
                    <a:pt x="149" y="0"/>
                  </a:moveTo>
                  <a:lnTo>
                    <a:pt x="198" y="0"/>
                  </a:lnTo>
                  <a:lnTo>
                    <a:pt x="208" y="2"/>
                  </a:lnTo>
                  <a:lnTo>
                    <a:pt x="216" y="10"/>
                  </a:lnTo>
                  <a:lnTo>
                    <a:pt x="222" y="20"/>
                  </a:lnTo>
                  <a:lnTo>
                    <a:pt x="222" y="22"/>
                  </a:lnTo>
                  <a:lnTo>
                    <a:pt x="223" y="25"/>
                  </a:lnTo>
                  <a:lnTo>
                    <a:pt x="223" y="161"/>
                  </a:lnTo>
                  <a:lnTo>
                    <a:pt x="219" y="172"/>
                  </a:lnTo>
                  <a:lnTo>
                    <a:pt x="210" y="182"/>
                  </a:lnTo>
                  <a:lnTo>
                    <a:pt x="198" y="184"/>
                  </a:lnTo>
                  <a:lnTo>
                    <a:pt x="149" y="184"/>
                  </a:lnTo>
                  <a:lnTo>
                    <a:pt x="142" y="184"/>
                  </a:lnTo>
                  <a:lnTo>
                    <a:pt x="135" y="182"/>
                  </a:lnTo>
                  <a:lnTo>
                    <a:pt x="131" y="178"/>
                  </a:lnTo>
                  <a:lnTo>
                    <a:pt x="127" y="172"/>
                  </a:lnTo>
                  <a:lnTo>
                    <a:pt x="125" y="167"/>
                  </a:lnTo>
                  <a:lnTo>
                    <a:pt x="123" y="161"/>
                  </a:lnTo>
                  <a:lnTo>
                    <a:pt x="123" y="131"/>
                  </a:lnTo>
                  <a:lnTo>
                    <a:pt x="18" y="131"/>
                  </a:lnTo>
                  <a:lnTo>
                    <a:pt x="13" y="131"/>
                  </a:lnTo>
                  <a:lnTo>
                    <a:pt x="9" y="129"/>
                  </a:lnTo>
                  <a:lnTo>
                    <a:pt x="6" y="127"/>
                  </a:lnTo>
                  <a:lnTo>
                    <a:pt x="2" y="123"/>
                  </a:lnTo>
                  <a:lnTo>
                    <a:pt x="1" y="118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4" y="102"/>
                  </a:lnTo>
                  <a:lnTo>
                    <a:pt x="6" y="98"/>
                  </a:lnTo>
                  <a:lnTo>
                    <a:pt x="12" y="95"/>
                  </a:lnTo>
                  <a:lnTo>
                    <a:pt x="18" y="95"/>
                  </a:lnTo>
                  <a:lnTo>
                    <a:pt x="123" y="95"/>
                  </a:lnTo>
                  <a:lnTo>
                    <a:pt x="123" y="25"/>
                  </a:lnTo>
                  <a:lnTo>
                    <a:pt x="127" y="13"/>
                  </a:lnTo>
                  <a:lnTo>
                    <a:pt x="135" y="4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/>
            <p:cNvSpPr>
              <a:spLocks/>
            </p:cNvSpPr>
            <p:nvPr/>
          </p:nvSpPr>
          <p:spPr bwMode="auto">
            <a:xfrm>
              <a:off x="5456238" y="2419350"/>
              <a:ext cx="387350" cy="430213"/>
            </a:xfrm>
            <a:custGeom>
              <a:avLst/>
              <a:gdLst>
                <a:gd name="T0" fmla="*/ 26 w 244"/>
                <a:gd name="T1" fmla="*/ 0 h 271"/>
                <a:gd name="T2" fmla="*/ 36 w 244"/>
                <a:gd name="T3" fmla="*/ 2 h 271"/>
                <a:gd name="T4" fmla="*/ 44 w 244"/>
                <a:gd name="T5" fmla="*/ 9 h 271"/>
                <a:gd name="T6" fmla="*/ 49 w 244"/>
                <a:gd name="T7" fmla="*/ 19 h 271"/>
                <a:gd name="T8" fmla="*/ 49 w 244"/>
                <a:gd name="T9" fmla="*/ 22 h 271"/>
                <a:gd name="T10" fmla="*/ 49 w 244"/>
                <a:gd name="T11" fmla="*/ 25 h 271"/>
                <a:gd name="T12" fmla="*/ 49 w 244"/>
                <a:gd name="T13" fmla="*/ 172 h 271"/>
                <a:gd name="T14" fmla="*/ 49 w 244"/>
                <a:gd name="T15" fmla="*/ 175 h 271"/>
                <a:gd name="T16" fmla="*/ 51 w 244"/>
                <a:gd name="T17" fmla="*/ 183 h 271"/>
                <a:gd name="T18" fmla="*/ 53 w 244"/>
                <a:gd name="T19" fmla="*/ 192 h 271"/>
                <a:gd name="T20" fmla="*/ 60 w 244"/>
                <a:gd name="T21" fmla="*/ 203 h 271"/>
                <a:gd name="T22" fmla="*/ 61 w 244"/>
                <a:gd name="T23" fmla="*/ 207 h 271"/>
                <a:gd name="T24" fmla="*/ 65 w 244"/>
                <a:gd name="T25" fmla="*/ 209 h 271"/>
                <a:gd name="T26" fmla="*/ 76 w 244"/>
                <a:gd name="T27" fmla="*/ 216 h 271"/>
                <a:gd name="T28" fmla="*/ 91 w 244"/>
                <a:gd name="T29" fmla="*/ 220 h 271"/>
                <a:gd name="T30" fmla="*/ 109 w 244"/>
                <a:gd name="T31" fmla="*/ 221 h 271"/>
                <a:gd name="T32" fmla="*/ 218 w 244"/>
                <a:gd name="T33" fmla="*/ 221 h 271"/>
                <a:gd name="T34" fmla="*/ 230 w 244"/>
                <a:gd name="T35" fmla="*/ 224 h 271"/>
                <a:gd name="T36" fmla="*/ 238 w 244"/>
                <a:gd name="T37" fmla="*/ 231 h 271"/>
                <a:gd name="T38" fmla="*/ 242 w 244"/>
                <a:gd name="T39" fmla="*/ 241 h 271"/>
                <a:gd name="T40" fmla="*/ 244 w 244"/>
                <a:gd name="T41" fmla="*/ 244 h 271"/>
                <a:gd name="T42" fmla="*/ 244 w 244"/>
                <a:gd name="T43" fmla="*/ 245 h 271"/>
                <a:gd name="T44" fmla="*/ 240 w 244"/>
                <a:gd name="T45" fmla="*/ 259 h 271"/>
                <a:gd name="T46" fmla="*/ 232 w 244"/>
                <a:gd name="T47" fmla="*/ 268 h 271"/>
                <a:gd name="T48" fmla="*/ 218 w 244"/>
                <a:gd name="T49" fmla="*/ 271 h 271"/>
                <a:gd name="T50" fmla="*/ 111 w 244"/>
                <a:gd name="T51" fmla="*/ 271 h 271"/>
                <a:gd name="T52" fmla="*/ 87 w 244"/>
                <a:gd name="T53" fmla="*/ 271 h 271"/>
                <a:gd name="T54" fmla="*/ 65 w 244"/>
                <a:gd name="T55" fmla="*/ 265 h 271"/>
                <a:gd name="T56" fmla="*/ 47 w 244"/>
                <a:gd name="T57" fmla="*/ 257 h 271"/>
                <a:gd name="T58" fmla="*/ 30 w 244"/>
                <a:gd name="T59" fmla="*/ 245 h 271"/>
                <a:gd name="T60" fmla="*/ 24 w 244"/>
                <a:gd name="T61" fmla="*/ 239 h 271"/>
                <a:gd name="T62" fmla="*/ 19 w 244"/>
                <a:gd name="T63" fmla="*/ 232 h 271"/>
                <a:gd name="T64" fmla="*/ 15 w 244"/>
                <a:gd name="T65" fmla="*/ 225 h 271"/>
                <a:gd name="T66" fmla="*/ 7 w 244"/>
                <a:gd name="T67" fmla="*/ 207 h 271"/>
                <a:gd name="T68" fmla="*/ 2 w 244"/>
                <a:gd name="T69" fmla="*/ 191 h 271"/>
                <a:gd name="T70" fmla="*/ 0 w 244"/>
                <a:gd name="T71" fmla="*/ 178 h 271"/>
                <a:gd name="T72" fmla="*/ 0 w 244"/>
                <a:gd name="T73" fmla="*/ 172 h 271"/>
                <a:gd name="T74" fmla="*/ 0 w 244"/>
                <a:gd name="T75" fmla="*/ 25 h 271"/>
                <a:gd name="T76" fmla="*/ 4 w 244"/>
                <a:gd name="T77" fmla="*/ 11 h 271"/>
                <a:gd name="T78" fmla="*/ 12 w 244"/>
                <a:gd name="T79" fmla="*/ 3 h 271"/>
                <a:gd name="T80" fmla="*/ 26 w 244"/>
                <a:gd name="T8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4" h="271">
                  <a:moveTo>
                    <a:pt x="26" y="0"/>
                  </a:moveTo>
                  <a:lnTo>
                    <a:pt x="36" y="2"/>
                  </a:lnTo>
                  <a:lnTo>
                    <a:pt x="44" y="9"/>
                  </a:lnTo>
                  <a:lnTo>
                    <a:pt x="49" y="19"/>
                  </a:lnTo>
                  <a:lnTo>
                    <a:pt x="49" y="22"/>
                  </a:lnTo>
                  <a:lnTo>
                    <a:pt x="49" y="25"/>
                  </a:lnTo>
                  <a:lnTo>
                    <a:pt x="49" y="172"/>
                  </a:lnTo>
                  <a:lnTo>
                    <a:pt x="49" y="175"/>
                  </a:lnTo>
                  <a:lnTo>
                    <a:pt x="51" y="183"/>
                  </a:lnTo>
                  <a:lnTo>
                    <a:pt x="53" y="192"/>
                  </a:lnTo>
                  <a:lnTo>
                    <a:pt x="60" y="203"/>
                  </a:lnTo>
                  <a:lnTo>
                    <a:pt x="61" y="207"/>
                  </a:lnTo>
                  <a:lnTo>
                    <a:pt x="65" y="209"/>
                  </a:lnTo>
                  <a:lnTo>
                    <a:pt x="76" y="216"/>
                  </a:lnTo>
                  <a:lnTo>
                    <a:pt x="91" y="220"/>
                  </a:lnTo>
                  <a:lnTo>
                    <a:pt x="109" y="221"/>
                  </a:lnTo>
                  <a:lnTo>
                    <a:pt x="218" y="221"/>
                  </a:lnTo>
                  <a:lnTo>
                    <a:pt x="230" y="224"/>
                  </a:lnTo>
                  <a:lnTo>
                    <a:pt x="238" y="231"/>
                  </a:lnTo>
                  <a:lnTo>
                    <a:pt x="242" y="241"/>
                  </a:lnTo>
                  <a:lnTo>
                    <a:pt x="244" y="244"/>
                  </a:lnTo>
                  <a:lnTo>
                    <a:pt x="244" y="245"/>
                  </a:lnTo>
                  <a:lnTo>
                    <a:pt x="240" y="259"/>
                  </a:lnTo>
                  <a:lnTo>
                    <a:pt x="232" y="268"/>
                  </a:lnTo>
                  <a:lnTo>
                    <a:pt x="218" y="271"/>
                  </a:lnTo>
                  <a:lnTo>
                    <a:pt x="111" y="271"/>
                  </a:lnTo>
                  <a:lnTo>
                    <a:pt x="87" y="271"/>
                  </a:lnTo>
                  <a:lnTo>
                    <a:pt x="65" y="265"/>
                  </a:lnTo>
                  <a:lnTo>
                    <a:pt x="47" y="257"/>
                  </a:lnTo>
                  <a:lnTo>
                    <a:pt x="30" y="245"/>
                  </a:lnTo>
                  <a:lnTo>
                    <a:pt x="24" y="239"/>
                  </a:lnTo>
                  <a:lnTo>
                    <a:pt x="19" y="232"/>
                  </a:lnTo>
                  <a:lnTo>
                    <a:pt x="15" y="225"/>
                  </a:lnTo>
                  <a:lnTo>
                    <a:pt x="7" y="207"/>
                  </a:lnTo>
                  <a:lnTo>
                    <a:pt x="2" y="191"/>
                  </a:lnTo>
                  <a:lnTo>
                    <a:pt x="0" y="178"/>
                  </a:lnTo>
                  <a:lnTo>
                    <a:pt x="0" y="172"/>
                  </a:lnTo>
                  <a:lnTo>
                    <a:pt x="0" y="25"/>
                  </a:lnTo>
                  <a:lnTo>
                    <a:pt x="4" y="11"/>
                  </a:lnTo>
                  <a:lnTo>
                    <a:pt x="12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/>
            <p:cNvSpPr>
              <a:spLocks/>
            </p:cNvSpPr>
            <p:nvPr/>
          </p:nvSpPr>
          <p:spPr bwMode="auto">
            <a:xfrm>
              <a:off x="6348413" y="2419350"/>
              <a:ext cx="387350" cy="430213"/>
            </a:xfrm>
            <a:custGeom>
              <a:avLst/>
              <a:gdLst>
                <a:gd name="T0" fmla="*/ 218 w 244"/>
                <a:gd name="T1" fmla="*/ 0 h 271"/>
                <a:gd name="T2" fmla="*/ 229 w 244"/>
                <a:gd name="T3" fmla="*/ 2 h 271"/>
                <a:gd name="T4" fmla="*/ 238 w 244"/>
                <a:gd name="T5" fmla="*/ 9 h 271"/>
                <a:gd name="T6" fmla="*/ 242 w 244"/>
                <a:gd name="T7" fmla="*/ 19 h 271"/>
                <a:gd name="T8" fmla="*/ 244 w 244"/>
                <a:gd name="T9" fmla="*/ 22 h 271"/>
                <a:gd name="T10" fmla="*/ 244 w 244"/>
                <a:gd name="T11" fmla="*/ 25 h 271"/>
                <a:gd name="T12" fmla="*/ 244 w 244"/>
                <a:gd name="T13" fmla="*/ 172 h 271"/>
                <a:gd name="T14" fmla="*/ 244 w 244"/>
                <a:gd name="T15" fmla="*/ 178 h 271"/>
                <a:gd name="T16" fmla="*/ 242 w 244"/>
                <a:gd name="T17" fmla="*/ 191 h 271"/>
                <a:gd name="T18" fmla="*/ 237 w 244"/>
                <a:gd name="T19" fmla="*/ 208 h 271"/>
                <a:gd name="T20" fmla="*/ 228 w 244"/>
                <a:gd name="T21" fmla="*/ 227 h 271"/>
                <a:gd name="T22" fmla="*/ 214 w 244"/>
                <a:gd name="T23" fmla="*/ 245 h 271"/>
                <a:gd name="T24" fmla="*/ 197 w 244"/>
                <a:gd name="T25" fmla="*/ 257 h 271"/>
                <a:gd name="T26" fmla="*/ 179 w 244"/>
                <a:gd name="T27" fmla="*/ 265 h 271"/>
                <a:gd name="T28" fmla="*/ 157 w 244"/>
                <a:gd name="T29" fmla="*/ 271 h 271"/>
                <a:gd name="T30" fmla="*/ 133 w 244"/>
                <a:gd name="T31" fmla="*/ 271 h 271"/>
                <a:gd name="T32" fmla="*/ 26 w 244"/>
                <a:gd name="T33" fmla="*/ 271 h 271"/>
                <a:gd name="T34" fmla="*/ 19 w 244"/>
                <a:gd name="T35" fmla="*/ 269 h 271"/>
                <a:gd name="T36" fmla="*/ 12 w 244"/>
                <a:gd name="T37" fmla="*/ 268 h 271"/>
                <a:gd name="T38" fmla="*/ 7 w 244"/>
                <a:gd name="T39" fmla="*/ 264 h 271"/>
                <a:gd name="T40" fmla="*/ 4 w 244"/>
                <a:gd name="T41" fmla="*/ 259 h 271"/>
                <a:gd name="T42" fmla="*/ 2 w 244"/>
                <a:gd name="T43" fmla="*/ 252 h 271"/>
                <a:gd name="T44" fmla="*/ 0 w 244"/>
                <a:gd name="T45" fmla="*/ 245 h 271"/>
                <a:gd name="T46" fmla="*/ 4 w 244"/>
                <a:gd name="T47" fmla="*/ 233 h 271"/>
                <a:gd name="T48" fmla="*/ 12 w 244"/>
                <a:gd name="T49" fmla="*/ 224 h 271"/>
                <a:gd name="T50" fmla="*/ 26 w 244"/>
                <a:gd name="T51" fmla="*/ 221 h 271"/>
                <a:gd name="T52" fmla="*/ 135 w 244"/>
                <a:gd name="T53" fmla="*/ 221 h 271"/>
                <a:gd name="T54" fmla="*/ 153 w 244"/>
                <a:gd name="T55" fmla="*/ 220 h 271"/>
                <a:gd name="T56" fmla="*/ 168 w 244"/>
                <a:gd name="T57" fmla="*/ 216 h 271"/>
                <a:gd name="T58" fmla="*/ 179 w 244"/>
                <a:gd name="T59" fmla="*/ 209 h 271"/>
                <a:gd name="T60" fmla="*/ 188 w 244"/>
                <a:gd name="T61" fmla="*/ 197 h 271"/>
                <a:gd name="T62" fmla="*/ 192 w 244"/>
                <a:gd name="T63" fmla="*/ 186 h 271"/>
                <a:gd name="T64" fmla="*/ 193 w 244"/>
                <a:gd name="T65" fmla="*/ 176 h 271"/>
                <a:gd name="T66" fmla="*/ 195 w 244"/>
                <a:gd name="T67" fmla="*/ 172 h 271"/>
                <a:gd name="T68" fmla="*/ 195 w 244"/>
                <a:gd name="T69" fmla="*/ 25 h 271"/>
                <a:gd name="T70" fmla="*/ 197 w 244"/>
                <a:gd name="T71" fmla="*/ 11 h 271"/>
                <a:gd name="T72" fmla="*/ 207 w 244"/>
                <a:gd name="T73" fmla="*/ 3 h 271"/>
                <a:gd name="T74" fmla="*/ 218 w 244"/>
                <a:gd name="T7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4" h="271">
                  <a:moveTo>
                    <a:pt x="218" y="0"/>
                  </a:moveTo>
                  <a:lnTo>
                    <a:pt x="229" y="2"/>
                  </a:lnTo>
                  <a:lnTo>
                    <a:pt x="238" y="9"/>
                  </a:lnTo>
                  <a:lnTo>
                    <a:pt x="242" y="19"/>
                  </a:lnTo>
                  <a:lnTo>
                    <a:pt x="244" y="22"/>
                  </a:lnTo>
                  <a:lnTo>
                    <a:pt x="244" y="25"/>
                  </a:lnTo>
                  <a:lnTo>
                    <a:pt x="244" y="172"/>
                  </a:lnTo>
                  <a:lnTo>
                    <a:pt x="244" y="178"/>
                  </a:lnTo>
                  <a:lnTo>
                    <a:pt x="242" y="191"/>
                  </a:lnTo>
                  <a:lnTo>
                    <a:pt x="237" y="208"/>
                  </a:lnTo>
                  <a:lnTo>
                    <a:pt x="228" y="227"/>
                  </a:lnTo>
                  <a:lnTo>
                    <a:pt x="214" y="245"/>
                  </a:lnTo>
                  <a:lnTo>
                    <a:pt x="197" y="257"/>
                  </a:lnTo>
                  <a:lnTo>
                    <a:pt x="179" y="265"/>
                  </a:lnTo>
                  <a:lnTo>
                    <a:pt x="157" y="271"/>
                  </a:lnTo>
                  <a:lnTo>
                    <a:pt x="133" y="271"/>
                  </a:lnTo>
                  <a:lnTo>
                    <a:pt x="26" y="271"/>
                  </a:lnTo>
                  <a:lnTo>
                    <a:pt x="19" y="269"/>
                  </a:lnTo>
                  <a:lnTo>
                    <a:pt x="12" y="268"/>
                  </a:lnTo>
                  <a:lnTo>
                    <a:pt x="7" y="264"/>
                  </a:lnTo>
                  <a:lnTo>
                    <a:pt x="4" y="259"/>
                  </a:lnTo>
                  <a:lnTo>
                    <a:pt x="2" y="252"/>
                  </a:lnTo>
                  <a:lnTo>
                    <a:pt x="0" y="245"/>
                  </a:lnTo>
                  <a:lnTo>
                    <a:pt x="4" y="233"/>
                  </a:lnTo>
                  <a:lnTo>
                    <a:pt x="12" y="224"/>
                  </a:lnTo>
                  <a:lnTo>
                    <a:pt x="26" y="221"/>
                  </a:lnTo>
                  <a:lnTo>
                    <a:pt x="135" y="221"/>
                  </a:lnTo>
                  <a:lnTo>
                    <a:pt x="153" y="220"/>
                  </a:lnTo>
                  <a:lnTo>
                    <a:pt x="168" y="216"/>
                  </a:lnTo>
                  <a:lnTo>
                    <a:pt x="179" y="209"/>
                  </a:lnTo>
                  <a:lnTo>
                    <a:pt x="188" y="197"/>
                  </a:lnTo>
                  <a:lnTo>
                    <a:pt x="192" y="186"/>
                  </a:lnTo>
                  <a:lnTo>
                    <a:pt x="193" y="176"/>
                  </a:lnTo>
                  <a:lnTo>
                    <a:pt x="195" y="172"/>
                  </a:lnTo>
                  <a:lnTo>
                    <a:pt x="195" y="25"/>
                  </a:lnTo>
                  <a:lnTo>
                    <a:pt x="197" y="11"/>
                  </a:lnTo>
                  <a:lnTo>
                    <a:pt x="207" y="3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/>
            <p:cNvSpPr>
              <a:spLocks/>
            </p:cNvSpPr>
            <p:nvPr/>
          </p:nvSpPr>
          <p:spPr bwMode="auto">
            <a:xfrm>
              <a:off x="5846763" y="2532063"/>
              <a:ext cx="498475" cy="527050"/>
            </a:xfrm>
            <a:custGeom>
              <a:avLst/>
              <a:gdLst>
                <a:gd name="T0" fmla="*/ 11 w 314"/>
                <a:gd name="T1" fmla="*/ 0 h 332"/>
                <a:gd name="T2" fmla="*/ 303 w 314"/>
                <a:gd name="T3" fmla="*/ 0 h 332"/>
                <a:gd name="T4" fmla="*/ 307 w 314"/>
                <a:gd name="T5" fmla="*/ 0 h 332"/>
                <a:gd name="T6" fmla="*/ 310 w 314"/>
                <a:gd name="T7" fmla="*/ 2 h 332"/>
                <a:gd name="T8" fmla="*/ 313 w 314"/>
                <a:gd name="T9" fmla="*/ 4 h 332"/>
                <a:gd name="T10" fmla="*/ 314 w 314"/>
                <a:gd name="T11" fmla="*/ 7 h 332"/>
                <a:gd name="T12" fmla="*/ 314 w 314"/>
                <a:gd name="T13" fmla="*/ 11 h 332"/>
                <a:gd name="T14" fmla="*/ 314 w 314"/>
                <a:gd name="T15" fmla="*/ 14 h 332"/>
                <a:gd name="T16" fmla="*/ 313 w 314"/>
                <a:gd name="T17" fmla="*/ 16 h 332"/>
                <a:gd name="T18" fmla="*/ 310 w 314"/>
                <a:gd name="T19" fmla="*/ 19 h 332"/>
                <a:gd name="T20" fmla="*/ 307 w 314"/>
                <a:gd name="T21" fmla="*/ 22 h 332"/>
                <a:gd name="T22" fmla="*/ 303 w 314"/>
                <a:gd name="T23" fmla="*/ 22 h 332"/>
                <a:gd name="T24" fmla="*/ 162 w 314"/>
                <a:gd name="T25" fmla="*/ 22 h 332"/>
                <a:gd name="T26" fmla="*/ 162 w 314"/>
                <a:gd name="T27" fmla="*/ 332 h 332"/>
                <a:gd name="T28" fmla="*/ 152 w 314"/>
                <a:gd name="T29" fmla="*/ 332 h 332"/>
                <a:gd name="T30" fmla="*/ 152 w 314"/>
                <a:gd name="T31" fmla="*/ 22 h 332"/>
                <a:gd name="T32" fmla="*/ 11 w 314"/>
                <a:gd name="T33" fmla="*/ 22 h 332"/>
                <a:gd name="T34" fmla="*/ 7 w 314"/>
                <a:gd name="T35" fmla="*/ 22 h 332"/>
                <a:gd name="T36" fmla="*/ 3 w 314"/>
                <a:gd name="T37" fmla="*/ 19 h 332"/>
                <a:gd name="T38" fmla="*/ 0 w 314"/>
                <a:gd name="T39" fmla="*/ 15 h 332"/>
                <a:gd name="T40" fmla="*/ 0 w 314"/>
                <a:gd name="T41" fmla="*/ 11 h 332"/>
                <a:gd name="T42" fmla="*/ 0 w 314"/>
                <a:gd name="T43" fmla="*/ 7 h 332"/>
                <a:gd name="T44" fmla="*/ 1 w 314"/>
                <a:gd name="T45" fmla="*/ 4 h 332"/>
                <a:gd name="T46" fmla="*/ 4 w 314"/>
                <a:gd name="T47" fmla="*/ 2 h 332"/>
                <a:gd name="T48" fmla="*/ 7 w 314"/>
                <a:gd name="T49" fmla="*/ 0 h 332"/>
                <a:gd name="T50" fmla="*/ 11 w 314"/>
                <a:gd name="T5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332">
                  <a:moveTo>
                    <a:pt x="11" y="0"/>
                  </a:moveTo>
                  <a:lnTo>
                    <a:pt x="303" y="0"/>
                  </a:lnTo>
                  <a:lnTo>
                    <a:pt x="307" y="0"/>
                  </a:lnTo>
                  <a:lnTo>
                    <a:pt x="310" y="2"/>
                  </a:lnTo>
                  <a:lnTo>
                    <a:pt x="313" y="4"/>
                  </a:lnTo>
                  <a:lnTo>
                    <a:pt x="314" y="7"/>
                  </a:lnTo>
                  <a:lnTo>
                    <a:pt x="314" y="11"/>
                  </a:lnTo>
                  <a:lnTo>
                    <a:pt x="314" y="14"/>
                  </a:lnTo>
                  <a:lnTo>
                    <a:pt x="313" y="16"/>
                  </a:lnTo>
                  <a:lnTo>
                    <a:pt x="310" y="19"/>
                  </a:lnTo>
                  <a:lnTo>
                    <a:pt x="307" y="22"/>
                  </a:lnTo>
                  <a:lnTo>
                    <a:pt x="303" y="22"/>
                  </a:lnTo>
                  <a:lnTo>
                    <a:pt x="162" y="22"/>
                  </a:lnTo>
                  <a:lnTo>
                    <a:pt x="162" y="332"/>
                  </a:lnTo>
                  <a:lnTo>
                    <a:pt x="152" y="332"/>
                  </a:lnTo>
                  <a:lnTo>
                    <a:pt x="152" y="22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3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" y="4"/>
                  </a:lnTo>
                  <a:lnTo>
                    <a:pt x="4" y="2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021326" y="213076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21327" y="179700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096000" y="179700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71" y="2010360"/>
            <a:ext cx="304800" cy="3048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021326" y="311882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21327" y="278505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096000" y="278505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21326" y="410739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1327" y="377363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96000" y="3773633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21326" y="509298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1327" y="475922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096000" y="475922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71" y="2998417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3986993"/>
            <a:ext cx="304800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4990058"/>
            <a:ext cx="304800" cy="30480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35" name="TextBox 3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381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7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7756" y="848216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about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67505" y="2444382"/>
            <a:ext cx="541673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623455" y="2022764"/>
            <a:ext cx="5098472" cy="37130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966854" y="4972807"/>
            <a:ext cx="1096562" cy="914400"/>
            <a:chOff x="4966854" y="4972807"/>
            <a:chExt cx="1096562" cy="914400"/>
          </a:xfrm>
        </p:grpSpPr>
        <p:sp>
          <p:nvSpPr>
            <p:cNvPr id="10" name="Oval 9"/>
            <p:cNvSpPr/>
            <p:nvPr/>
          </p:nvSpPr>
          <p:spPr>
            <a:xfrm>
              <a:off x="5057935" y="4972807"/>
              <a:ext cx="914400" cy="91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66854" y="5166068"/>
              <a:ext cx="10965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2.0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946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623669" y="5058752"/>
            <a:ext cx="5500913" cy="1132114"/>
          </a:xfrm>
          <a:prstGeom prst="cub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623669" y="4220551"/>
            <a:ext cx="5021942" cy="1132114"/>
          </a:xfrm>
          <a:prstGeom prst="cub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623668" y="3373119"/>
            <a:ext cx="4426857" cy="1132114"/>
          </a:xfrm>
          <a:prstGeom prst="cub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23667" y="2523862"/>
            <a:ext cx="3773715" cy="1132114"/>
          </a:xfrm>
          <a:prstGeom prst="cub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23670" y="1672801"/>
            <a:ext cx="3207656" cy="1132114"/>
          </a:xfrm>
          <a:prstGeom prst="cub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31340" y="5392515"/>
            <a:ext cx="5266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1341" y="5058752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7682" y="4544095"/>
            <a:ext cx="5266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7683" y="4210332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74404" y="3705894"/>
            <a:ext cx="5266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74405" y="337213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50524" y="2857625"/>
            <a:ext cx="5266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50525" y="2523862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97381" y="1991560"/>
            <a:ext cx="5266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97382" y="165779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9995" y="555544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 – 2015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9995" y="472448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 – 2015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9995" y="386484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 – 2015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9995" y="302268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 – 2015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996" y="219567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 – 2015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37" name="TextBox 36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115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49474" y="2576970"/>
            <a:ext cx="1927751" cy="1929143"/>
            <a:chOff x="1455738" y="2371725"/>
            <a:chExt cx="2198688" cy="2200275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035175" y="2967038"/>
              <a:ext cx="1071563" cy="1009650"/>
            </a:xfrm>
            <a:custGeom>
              <a:avLst/>
              <a:gdLst>
                <a:gd name="T0" fmla="*/ 277 w 570"/>
                <a:gd name="T1" fmla="*/ 0 h 536"/>
                <a:gd name="T2" fmla="*/ 217 w 570"/>
                <a:gd name="T3" fmla="*/ 7 h 536"/>
                <a:gd name="T4" fmla="*/ 50 w 570"/>
                <a:gd name="T5" fmla="*/ 126 h 536"/>
                <a:gd name="T6" fmla="*/ 16 w 570"/>
                <a:gd name="T7" fmla="*/ 328 h 536"/>
                <a:gd name="T8" fmla="*/ 276 w 570"/>
                <a:gd name="T9" fmla="*/ 536 h 536"/>
                <a:gd name="T10" fmla="*/ 336 w 570"/>
                <a:gd name="T11" fmla="*/ 529 h 536"/>
                <a:gd name="T12" fmla="*/ 538 w 570"/>
                <a:gd name="T13" fmla="*/ 208 h 536"/>
                <a:gd name="T14" fmla="*/ 277 w 570"/>
                <a:gd name="T1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536">
                  <a:moveTo>
                    <a:pt x="277" y="0"/>
                  </a:moveTo>
                  <a:cubicBezTo>
                    <a:pt x="257" y="0"/>
                    <a:pt x="237" y="3"/>
                    <a:pt x="217" y="7"/>
                  </a:cubicBezTo>
                  <a:cubicBezTo>
                    <a:pt x="147" y="23"/>
                    <a:pt x="88" y="65"/>
                    <a:pt x="50" y="126"/>
                  </a:cubicBezTo>
                  <a:cubicBezTo>
                    <a:pt x="12" y="186"/>
                    <a:pt x="0" y="258"/>
                    <a:pt x="16" y="328"/>
                  </a:cubicBezTo>
                  <a:cubicBezTo>
                    <a:pt x="44" y="450"/>
                    <a:pt x="151" y="536"/>
                    <a:pt x="276" y="536"/>
                  </a:cubicBezTo>
                  <a:cubicBezTo>
                    <a:pt x="296" y="536"/>
                    <a:pt x="316" y="533"/>
                    <a:pt x="336" y="529"/>
                  </a:cubicBezTo>
                  <a:cubicBezTo>
                    <a:pt x="480" y="496"/>
                    <a:pt x="570" y="352"/>
                    <a:pt x="538" y="208"/>
                  </a:cubicBezTo>
                  <a:cubicBezTo>
                    <a:pt x="510" y="86"/>
                    <a:pt x="402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455738" y="2371725"/>
              <a:ext cx="2198688" cy="2200275"/>
            </a:xfrm>
            <a:custGeom>
              <a:avLst/>
              <a:gdLst>
                <a:gd name="T0" fmla="*/ 1055 w 1169"/>
                <a:gd name="T1" fmla="*/ 596 h 1170"/>
                <a:gd name="T2" fmla="*/ 1169 w 1169"/>
                <a:gd name="T3" fmla="*/ 551 h 1170"/>
                <a:gd name="T4" fmla="*/ 1156 w 1169"/>
                <a:gd name="T5" fmla="*/ 455 h 1170"/>
                <a:gd name="T6" fmla="*/ 1153 w 1169"/>
                <a:gd name="T7" fmla="*/ 446 h 1170"/>
                <a:gd name="T8" fmla="*/ 1031 w 1169"/>
                <a:gd name="T9" fmla="*/ 436 h 1170"/>
                <a:gd name="T10" fmla="*/ 998 w 1169"/>
                <a:gd name="T11" fmla="*/ 359 h 1170"/>
                <a:gd name="T12" fmla="*/ 1074 w 1169"/>
                <a:gd name="T13" fmla="*/ 263 h 1170"/>
                <a:gd name="T14" fmla="*/ 1008 w 1169"/>
                <a:gd name="T15" fmla="*/ 180 h 1170"/>
                <a:gd name="T16" fmla="*/ 897 w 1169"/>
                <a:gd name="T17" fmla="*/ 233 h 1170"/>
                <a:gd name="T18" fmla="*/ 829 w 1169"/>
                <a:gd name="T19" fmla="*/ 183 h 1170"/>
                <a:gd name="T20" fmla="*/ 847 w 1169"/>
                <a:gd name="T21" fmla="*/ 62 h 1170"/>
                <a:gd name="T22" fmla="*/ 749 w 1169"/>
                <a:gd name="T23" fmla="*/ 23 h 1170"/>
                <a:gd name="T24" fmla="*/ 679 w 1169"/>
                <a:gd name="T25" fmla="*/ 124 h 1170"/>
                <a:gd name="T26" fmla="*/ 596 w 1169"/>
                <a:gd name="T27" fmla="*/ 114 h 1170"/>
                <a:gd name="T28" fmla="*/ 550 w 1169"/>
                <a:gd name="T29" fmla="*/ 0 h 1170"/>
                <a:gd name="T30" fmla="*/ 454 w 1169"/>
                <a:gd name="T31" fmla="*/ 14 h 1170"/>
                <a:gd name="T32" fmla="*/ 446 w 1169"/>
                <a:gd name="T33" fmla="*/ 16 h 1170"/>
                <a:gd name="T34" fmla="*/ 436 w 1169"/>
                <a:gd name="T35" fmla="*/ 139 h 1170"/>
                <a:gd name="T36" fmla="*/ 359 w 1169"/>
                <a:gd name="T37" fmla="*/ 172 h 1170"/>
                <a:gd name="T38" fmla="*/ 262 w 1169"/>
                <a:gd name="T39" fmla="*/ 96 h 1170"/>
                <a:gd name="T40" fmla="*/ 180 w 1169"/>
                <a:gd name="T41" fmla="*/ 162 h 1170"/>
                <a:gd name="T42" fmla="*/ 232 w 1169"/>
                <a:gd name="T43" fmla="*/ 273 h 1170"/>
                <a:gd name="T44" fmla="*/ 183 w 1169"/>
                <a:gd name="T45" fmla="*/ 340 h 1170"/>
                <a:gd name="T46" fmla="*/ 61 w 1169"/>
                <a:gd name="T47" fmla="*/ 323 h 1170"/>
                <a:gd name="T48" fmla="*/ 22 w 1169"/>
                <a:gd name="T49" fmla="*/ 421 h 1170"/>
                <a:gd name="T50" fmla="*/ 123 w 1169"/>
                <a:gd name="T51" fmla="*/ 491 h 1170"/>
                <a:gd name="T52" fmla="*/ 114 w 1169"/>
                <a:gd name="T53" fmla="*/ 574 h 1170"/>
                <a:gd name="T54" fmla="*/ 0 w 1169"/>
                <a:gd name="T55" fmla="*/ 619 h 1170"/>
                <a:gd name="T56" fmla="*/ 14 w 1169"/>
                <a:gd name="T57" fmla="*/ 716 h 1170"/>
                <a:gd name="T58" fmla="*/ 16 w 1169"/>
                <a:gd name="T59" fmla="*/ 724 h 1170"/>
                <a:gd name="T60" fmla="*/ 138 w 1169"/>
                <a:gd name="T61" fmla="*/ 734 h 1170"/>
                <a:gd name="T62" fmla="*/ 171 w 1169"/>
                <a:gd name="T63" fmla="*/ 811 h 1170"/>
                <a:gd name="T64" fmla="*/ 95 w 1169"/>
                <a:gd name="T65" fmla="*/ 907 h 1170"/>
                <a:gd name="T66" fmla="*/ 161 w 1169"/>
                <a:gd name="T67" fmla="*/ 990 h 1170"/>
                <a:gd name="T68" fmla="*/ 272 w 1169"/>
                <a:gd name="T69" fmla="*/ 937 h 1170"/>
                <a:gd name="T70" fmla="*/ 340 w 1169"/>
                <a:gd name="T71" fmla="*/ 987 h 1170"/>
                <a:gd name="T72" fmla="*/ 322 w 1169"/>
                <a:gd name="T73" fmla="*/ 1109 h 1170"/>
                <a:gd name="T74" fmla="*/ 420 w 1169"/>
                <a:gd name="T75" fmla="*/ 1147 h 1170"/>
                <a:gd name="T76" fmla="*/ 490 w 1169"/>
                <a:gd name="T77" fmla="*/ 1046 h 1170"/>
                <a:gd name="T78" fmla="*/ 574 w 1169"/>
                <a:gd name="T79" fmla="*/ 1056 h 1170"/>
                <a:gd name="T80" fmla="*/ 619 w 1169"/>
                <a:gd name="T81" fmla="*/ 1170 h 1170"/>
                <a:gd name="T82" fmla="*/ 715 w 1169"/>
                <a:gd name="T83" fmla="*/ 1156 h 1170"/>
                <a:gd name="T84" fmla="*/ 723 w 1169"/>
                <a:gd name="T85" fmla="*/ 1154 h 1170"/>
                <a:gd name="T86" fmla="*/ 733 w 1169"/>
                <a:gd name="T87" fmla="*/ 1032 h 1170"/>
                <a:gd name="T88" fmla="*/ 810 w 1169"/>
                <a:gd name="T89" fmla="*/ 998 h 1170"/>
                <a:gd name="T90" fmla="*/ 907 w 1169"/>
                <a:gd name="T91" fmla="*/ 1074 h 1170"/>
                <a:gd name="T92" fmla="*/ 989 w 1169"/>
                <a:gd name="T93" fmla="*/ 1008 h 1170"/>
                <a:gd name="T94" fmla="*/ 937 w 1169"/>
                <a:gd name="T95" fmla="*/ 897 h 1170"/>
                <a:gd name="T96" fmla="*/ 987 w 1169"/>
                <a:gd name="T97" fmla="*/ 830 h 1170"/>
                <a:gd name="T98" fmla="*/ 1108 w 1169"/>
                <a:gd name="T99" fmla="*/ 848 h 1170"/>
                <a:gd name="T100" fmla="*/ 1147 w 1169"/>
                <a:gd name="T101" fmla="*/ 749 h 1170"/>
                <a:gd name="T102" fmla="*/ 1046 w 1169"/>
                <a:gd name="T103" fmla="*/ 679 h 1170"/>
                <a:gd name="T104" fmla="*/ 1055 w 1169"/>
                <a:gd name="T105" fmla="*/ 596 h 1170"/>
                <a:gd name="T106" fmla="*/ 657 w 1169"/>
                <a:gd name="T107" fmla="*/ 901 h 1170"/>
                <a:gd name="T108" fmla="*/ 584 w 1169"/>
                <a:gd name="T109" fmla="*/ 909 h 1170"/>
                <a:gd name="T110" fmla="*/ 384 w 1169"/>
                <a:gd name="T111" fmla="*/ 839 h 1170"/>
                <a:gd name="T112" fmla="*/ 269 w 1169"/>
                <a:gd name="T113" fmla="*/ 657 h 1170"/>
                <a:gd name="T114" fmla="*/ 310 w 1169"/>
                <a:gd name="T115" fmla="*/ 413 h 1170"/>
                <a:gd name="T116" fmla="*/ 512 w 1169"/>
                <a:gd name="T117" fmla="*/ 270 h 1170"/>
                <a:gd name="T118" fmla="*/ 585 w 1169"/>
                <a:gd name="T119" fmla="*/ 261 h 1170"/>
                <a:gd name="T120" fmla="*/ 785 w 1169"/>
                <a:gd name="T121" fmla="*/ 331 h 1170"/>
                <a:gd name="T122" fmla="*/ 900 w 1169"/>
                <a:gd name="T123" fmla="*/ 513 h 1170"/>
                <a:gd name="T124" fmla="*/ 657 w 1169"/>
                <a:gd name="T125" fmla="*/ 901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9" h="1170">
                  <a:moveTo>
                    <a:pt x="1055" y="596"/>
                  </a:moveTo>
                  <a:cubicBezTo>
                    <a:pt x="1101" y="580"/>
                    <a:pt x="1140" y="564"/>
                    <a:pt x="1169" y="551"/>
                  </a:cubicBezTo>
                  <a:cubicBezTo>
                    <a:pt x="1167" y="519"/>
                    <a:pt x="1163" y="487"/>
                    <a:pt x="1156" y="455"/>
                  </a:cubicBezTo>
                  <a:cubicBezTo>
                    <a:pt x="1155" y="452"/>
                    <a:pt x="1154" y="449"/>
                    <a:pt x="1153" y="446"/>
                  </a:cubicBezTo>
                  <a:cubicBezTo>
                    <a:pt x="1121" y="442"/>
                    <a:pt x="1080" y="438"/>
                    <a:pt x="1031" y="436"/>
                  </a:cubicBezTo>
                  <a:cubicBezTo>
                    <a:pt x="1022" y="409"/>
                    <a:pt x="1011" y="384"/>
                    <a:pt x="998" y="359"/>
                  </a:cubicBezTo>
                  <a:cubicBezTo>
                    <a:pt x="1030" y="322"/>
                    <a:pt x="1055" y="290"/>
                    <a:pt x="1074" y="263"/>
                  </a:cubicBezTo>
                  <a:cubicBezTo>
                    <a:pt x="1054" y="233"/>
                    <a:pt x="1032" y="206"/>
                    <a:pt x="1008" y="180"/>
                  </a:cubicBezTo>
                  <a:cubicBezTo>
                    <a:pt x="977" y="193"/>
                    <a:pt x="940" y="210"/>
                    <a:pt x="897" y="233"/>
                  </a:cubicBezTo>
                  <a:cubicBezTo>
                    <a:pt x="876" y="214"/>
                    <a:pt x="853" y="198"/>
                    <a:pt x="829" y="183"/>
                  </a:cubicBezTo>
                  <a:cubicBezTo>
                    <a:pt x="838" y="135"/>
                    <a:pt x="844" y="94"/>
                    <a:pt x="847" y="62"/>
                  </a:cubicBezTo>
                  <a:cubicBezTo>
                    <a:pt x="816" y="46"/>
                    <a:pt x="783" y="33"/>
                    <a:pt x="749" y="23"/>
                  </a:cubicBezTo>
                  <a:cubicBezTo>
                    <a:pt x="729" y="49"/>
                    <a:pt x="705" y="82"/>
                    <a:pt x="679" y="124"/>
                  </a:cubicBezTo>
                  <a:cubicBezTo>
                    <a:pt x="652" y="118"/>
                    <a:pt x="624" y="115"/>
                    <a:pt x="596" y="114"/>
                  </a:cubicBezTo>
                  <a:cubicBezTo>
                    <a:pt x="579" y="68"/>
                    <a:pt x="564" y="30"/>
                    <a:pt x="550" y="0"/>
                  </a:cubicBezTo>
                  <a:cubicBezTo>
                    <a:pt x="518" y="2"/>
                    <a:pt x="486" y="7"/>
                    <a:pt x="454" y="14"/>
                  </a:cubicBezTo>
                  <a:cubicBezTo>
                    <a:pt x="451" y="15"/>
                    <a:pt x="449" y="15"/>
                    <a:pt x="446" y="16"/>
                  </a:cubicBezTo>
                  <a:cubicBezTo>
                    <a:pt x="441" y="49"/>
                    <a:pt x="438" y="89"/>
                    <a:pt x="436" y="139"/>
                  </a:cubicBezTo>
                  <a:cubicBezTo>
                    <a:pt x="409" y="147"/>
                    <a:pt x="383" y="159"/>
                    <a:pt x="359" y="172"/>
                  </a:cubicBezTo>
                  <a:cubicBezTo>
                    <a:pt x="321" y="140"/>
                    <a:pt x="289" y="115"/>
                    <a:pt x="262" y="96"/>
                  </a:cubicBezTo>
                  <a:cubicBezTo>
                    <a:pt x="233" y="115"/>
                    <a:pt x="205" y="137"/>
                    <a:pt x="180" y="162"/>
                  </a:cubicBezTo>
                  <a:cubicBezTo>
                    <a:pt x="192" y="192"/>
                    <a:pt x="210" y="229"/>
                    <a:pt x="232" y="273"/>
                  </a:cubicBezTo>
                  <a:cubicBezTo>
                    <a:pt x="214" y="294"/>
                    <a:pt x="197" y="316"/>
                    <a:pt x="183" y="340"/>
                  </a:cubicBezTo>
                  <a:cubicBezTo>
                    <a:pt x="134" y="331"/>
                    <a:pt x="94" y="325"/>
                    <a:pt x="61" y="323"/>
                  </a:cubicBezTo>
                  <a:cubicBezTo>
                    <a:pt x="45" y="354"/>
                    <a:pt x="32" y="387"/>
                    <a:pt x="22" y="421"/>
                  </a:cubicBezTo>
                  <a:cubicBezTo>
                    <a:pt x="48" y="441"/>
                    <a:pt x="82" y="464"/>
                    <a:pt x="123" y="491"/>
                  </a:cubicBezTo>
                  <a:cubicBezTo>
                    <a:pt x="118" y="518"/>
                    <a:pt x="115" y="546"/>
                    <a:pt x="114" y="574"/>
                  </a:cubicBezTo>
                  <a:cubicBezTo>
                    <a:pt x="68" y="590"/>
                    <a:pt x="30" y="606"/>
                    <a:pt x="0" y="619"/>
                  </a:cubicBezTo>
                  <a:cubicBezTo>
                    <a:pt x="2" y="651"/>
                    <a:pt x="6" y="683"/>
                    <a:pt x="14" y="716"/>
                  </a:cubicBezTo>
                  <a:cubicBezTo>
                    <a:pt x="14" y="718"/>
                    <a:pt x="15" y="721"/>
                    <a:pt x="16" y="724"/>
                  </a:cubicBezTo>
                  <a:cubicBezTo>
                    <a:pt x="48" y="729"/>
                    <a:pt x="89" y="732"/>
                    <a:pt x="138" y="734"/>
                  </a:cubicBezTo>
                  <a:cubicBezTo>
                    <a:pt x="147" y="761"/>
                    <a:pt x="158" y="787"/>
                    <a:pt x="171" y="811"/>
                  </a:cubicBezTo>
                  <a:cubicBezTo>
                    <a:pt x="140" y="848"/>
                    <a:pt x="114" y="880"/>
                    <a:pt x="95" y="907"/>
                  </a:cubicBezTo>
                  <a:cubicBezTo>
                    <a:pt x="115" y="937"/>
                    <a:pt x="137" y="965"/>
                    <a:pt x="161" y="990"/>
                  </a:cubicBezTo>
                  <a:cubicBezTo>
                    <a:pt x="192" y="977"/>
                    <a:pt x="229" y="960"/>
                    <a:pt x="272" y="937"/>
                  </a:cubicBezTo>
                  <a:cubicBezTo>
                    <a:pt x="293" y="956"/>
                    <a:pt x="316" y="972"/>
                    <a:pt x="340" y="987"/>
                  </a:cubicBezTo>
                  <a:cubicBezTo>
                    <a:pt x="331" y="1035"/>
                    <a:pt x="325" y="1076"/>
                    <a:pt x="322" y="1109"/>
                  </a:cubicBezTo>
                  <a:cubicBezTo>
                    <a:pt x="354" y="1124"/>
                    <a:pt x="386" y="1137"/>
                    <a:pt x="420" y="1147"/>
                  </a:cubicBezTo>
                  <a:cubicBezTo>
                    <a:pt x="441" y="1121"/>
                    <a:pt x="464" y="1088"/>
                    <a:pt x="490" y="1046"/>
                  </a:cubicBezTo>
                  <a:cubicBezTo>
                    <a:pt x="517" y="1052"/>
                    <a:pt x="545" y="1055"/>
                    <a:pt x="574" y="1056"/>
                  </a:cubicBezTo>
                  <a:cubicBezTo>
                    <a:pt x="590" y="1102"/>
                    <a:pt x="605" y="1140"/>
                    <a:pt x="619" y="1170"/>
                  </a:cubicBezTo>
                  <a:cubicBezTo>
                    <a:pt x="651" y="1168"/>
                    <a:pt x="683" y="1163"/>
                    <a:pt x="715" y="1156"/>
                  </a:cubicBezTo>
                  <a:cubicBezTo>
                    <a:pt x="718" y="1155"/>
                    <a:pt x="721" y="1155"/>
                    <a:pt x="723" y="1154"/>
                  </a:cubicBezTo>
                  <a:cubicBezTo>
                    <a:pt x="728" y="1121"/>
                    <a:pt x="731" y="1081"/>
                    <a:pt x="733" y="1032"/>
                  </a:cubicBezTo>
                  <a:cubicBezTo>
                    <a:pt x="760" y="1023"/>
                    <a:pt x="786" y="1011"/>
                    <a:pt x="810" y="998"/>
                  </a:cubicBezTo>
                  <a:cubicBezTo>
                    <a:pt x="848" y="1030"/>
                    <a:pt x="880" y="1055"/>
                    <a:pt x="907" y="1074"/>
                  </a:cubicBezTo>
                  <a:cubicBezTo>
                    <a:pt x="936" y="1055"/>
                    <a:pt x="964" y="1033"/>
                    <a:pt x="989" y="1008"/>
                  </a:cubicBezTo>
                  <a:cubicBezTo>
                    <a:pt x="977" y="978"/>
                    <a:pt x="960" y="941"/>
                    <a:pt x="937" y="897"/>
                  </a:cubicBezTo>
                  <a:cubicBezTo>
                    <a:pt x="955" y="876"/>
                    <a:pt x="972" y="854"/>
                    <a:pt x="987" y="830"/>
                  </a:cubicBezTo>
                  <a:cubicBezTo>
                    <a:pt x="1035" y="839"/>
                    <a:pt x="1075" y="845"/>
                    <a:pt x="1108" y="848"/>
                  </a:cubicBezTo>
                  <a:cubicBezTo>
                    <a:pt x="1124" y="816"/>
                    <a:pt x="1137" y="783"/>
                    <a:pt x="1147" y="749"/>
                  </a:cubicBezTo>
                  <a:cubicBezTo>
                    <a:pt x="1121" y="729"/>
                    <a:pt x="1087" y="706"/>
                    <a:pt x="1046" y="679"/>
                  </a:cubicBezTo>
                  <a:cubicBezTo>
                    <a:pt x="1051" y="652"/>
                    <a:pt x="1055" y="624"/>
                    <a:pt x="1055" y="596"/>
                  </a:cubicBezTo>
                  <a:close/>
                  <a:moveTo>
                    <a:pt x="657" y="901"/>
                  </a:moveTo>
                  <a:cubicBezTo>
                    <a:pt x="633" y="906"/>
                    <a:pt x="609" y="909"/>
                    <a:pt x="584" y="909"/>
                  </a:cubicBezTo>
                  <a:cubicBezTo>
                    <a:pt x="512" y="909"/>
                    <a:pt x="441" y="884"/>
                    <a:pt x="384" y="839"/>
                  </a:cubicBezTo>
                  <a:cubicBezTo>
                    <a:pt x="326" y="794"/>
                    <a:pt x="285" y="729"/>
                    <a:pt x="269" y="657"/>
                  </a:cubicBezTo>
                  <a:cubicBezTo>
                    <a:pt x="250" y="573"/>
                    <a:pt x="264" y="486"/>
                    <a:pt x="310" y="413"/>
                  </a:cubicBezTo>
                  <a:cubicBezTo>
                    <a:pt x="356" y="340"/>
                    <a:pt x="428" y="289"/>
                    <a:pt x="512" y="270"/>
                  </a:cubicBezTo>
                  <a:cubicBezTo>
                    <a:pt x="536" y="264"/>
                    <a:pt x="561" y="261"/>
                    <a:pt x="585" y="261"/>
                  </a:cubicBezTo>
                  <a:cubicBezTo>
                    <a:pt x="657" y="261"/>
                    <a:pt x="728" y="286"/>
                    <a:pt x="785" y="331"/>
                  </a:cubicBezTo>
                  <a:cubicBezTo>
                    <a:pt x="843" y="376"/>
                    <a:pt x="884" y="441"/>
                    <a:pt x="900" y="513"/>
                  </a:cubicBezTo>
                  <a:cubicBezTo>
                    <a:pt x="940" y="687"/>
                    <a:pt x="831" y="861"/>
                    <a:pt x="657" y="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06516" y="1547289"/>
            <a:ext cx="2812598" cy="2814629"/>
            <a:chOff x="1455738" y="2371725"/>
            <a:chExt cx="2198688" cy="2200275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035175" y="2967038"/>
              <a:ext cx="1071563" cy="1009650"/>
            </a:xfrm>
            <a:custGeom>
              <a:avLst/>
              <a:gdLst>
                <a:gd name="T0" fmla="*/ 277 w 570"/>
                <a:gd name="T1" fmla="*/ 0 h 536"/>
                <a:gd name="T2" fmla="*/ 217 w 570"/>
                <a:gd name="T3" fmla="*/ 7 h 536"/>
                <a:gd name="T4" fmla="*/ 50 w 570"/>
                <a:gd name="T5" fmla="*/ 126 h 536"/>
                <a:gd name="T6" fmla="*/ 16 w 570"/>
                <a:gd name="T7" fmla="*/ 328 h 536"/>
                <a:gd name="T8" fmla="*/ 276 w 570"/>
                <a:gd name="T9" fmla="*/ 536 h 536"/>
                <a:gd name="T10" fmla="*/ 336 w 570"/>
                <a:gd name="T11" fmla="*/ 529 h 536"/>
                <a:gd name="T12" fmla="*/ 538 w 570"/>
                <a:gd name="T13" fmla="*/ 208 h 536"/>
                <a:gd name="T14" fmla="*/ 277 w 570"/>
                <a:gd name="T1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536">
                  <a:moveTo>
                    <a:pt x="277" y="0"/>
                  </a:moveTo>
                  <a:cubicBezTo>
                    <a:pt x="257" y="0"/>
                    <a:pt x="237" y="3"/>
                    <a:pt x="217" y="7"/>
                  </a:cubicBezTo>
                  <a:cubicBezTo>
                    <a:pt x="147" y="23"/>
                    <a:pt x="88" y="65"/>
                    <a:pt x="50" y="126"/>
                  </a:cubicBezTo>
                  <a:cubicBezTo>
                    <a:pt x="12" y="186"/>
                    <a:pt x="0" y="258"/>
                    <a:pt x="16" y="328"/>
                  </a:cubicBezTo>
                  <a:cubicBezTo>
                    <a:pt x="44" y="450"/>
                    <a:pt x="151" y="536"/>
                    <a:pt x="276" y="536"/>
                  </a:cubicBezTo>
                  <a:cubicBezTo>
                    <a:pt x="296" y="536"/>
                    <a:pt x="316" y="533"/>
                    <a:pt x="336" y="529"/>
                  </a:cubicBezTo>
                  <a:cubicBezTo>
                    <a:pt x="480" y="496"/>
                    <a:pt x="570" y="352"/>
                    <a:pt x="538" y="208"/>
                  </a:cubicBezTo>
                  <a:cubicBezTo>
                    <a:pt x="510" y="86"/>
                    <a:pt x="402" y="0"/>
                    <a:pt x="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55738" y="2371725"/>
              <a:ext cx="2198688" cy="2200275"/>
            </a:xfrm>
            <a:custGeom>
              <a:avLst/>
              <a:gdLst>
                <a:gd name="T0" fmla="*/ 1055 w 1169"/>
                <a:gd name="T1" fmla="*/ 596 h 1170"/>
                <a:gd name="T2" fmla="*/ 1169 w 1169"/>
                <a:gd name="T3" fmla="*/ 551 h 1170"/>
                <a:gd name="T4" fmla="*/ 1156 w 1169"/>
                <a:gd name="T5" fmla="*/ 455 h 1170"/>
                <a:gd name="T6" fmla="*/ 1153 w 1169"/>
                <a:gd name="T7" fmla="*/ 446 h 1170"/>
                <a:gd name="T8" fmla="*/ 1031 w 1169"/>
                <a:gd name="T9" fmla="*/ 436 h 1170"/>
                <a:gd name="T10" fmla="*/ 998 w 1169"/>
                <a:gd name="T11" fmla="*/ 359 h 1170"/>
                <a:gd name="T12" fmla="*/ 1074 w 1169"/>
                <a:gd name="T13" fmla="*/ 263 h 1170"/>
                <a:gd name="T14" fmla="*/ 1008 w 1169"/>
                <a:gd name="T15" fmla="*/ 180 h 1170"/>
                <a:gd name="T16" fmla="*/ 897 w 1169"/>
                <a:gd name="T17" fmla="*/ 233 h 1170"/>
                <a:gd name="T18" fmla="*/ 829 w 1169"/>
                <a:gd name="T19" fmla="*/ 183 h 1170"/>
                <a:gd name="T20" fmla="*/ 847 w 1169"/>
                <a:gd name="T21" fmla="*/ 62 h 1170"/>
                <a:gd name="T22" fmla="*/ 749 w 1169"/>
                <a:gd name="T23" fmla="*/ 23 h 1170"/>
                <a:gd name="T24" fmla="*/ 679 w 1169"/>
                <a:gd name="T25" fmla="*/ 124 h 1170"/>
                <a:gd name="T26" fmla="*/ 596 w 1169"/>
                <a:gd name="T27" fmla="*/ 114 h 1170"/>
                <a:gd name="T28" fmla="*/ 550 w 1169"/>
                <a:gd name="T29" fmla="*/ 0 h 1170"/>
                <a:gd name="T30" fmla="*/ 454 w 1169"/>
                <a:gd name="T31" fmla="*/ 14 h 1170"/>
                <a:gd name="T32" fmla="*/ 446 w 1169"/>
                <a:gd name="T33" fmla="*/ 16 h 1170"/>
                <a:gd name="T34" fmla="*/ 436 w 1169"/>
                <a:gd name="T35" fmla="*/ 139 h 1170"/>
                <a:gd name="T36" fmla="*/ 359 w 1169"/>
                <a:gd name="T37" fmla="*/ 172 h 1170"/>
                <a:gd name="T38" fmla="*/ 262 w 1169"/>
                <a:gd name="T39" fmla="*/ 96 h 1170"/>
                <a:gd name="T40" fmla="*/ 180 w 1169"/>
                <a:gd name="T41" fmla="*/ 162 h 1170"/>
                <a:gd name="T42" fmla="*/ 232 w 1169"/>
                <a:gd name="T43" fmla="*/ 273 h 1170"/>
                <a:gd name="T44" fmla="*/ 183 w 1169"/>
                <a:gd name="T45" fmla="*/ 340 h 1170"/>
                <a:gd name="T46" fmla="*/ 61 w 1169"/>
                <a:gd name="T47" fmla="*/ 323 h 1170"/>
                <a:gd name="T48" fmla="*/ 22 w 1169"/>
                <a:gd name="T49" fmla="*/ 421 h 1170"/>
                <a:gd name="T50" fmla="*/ 123 w 1169"/>
                <a:gd name="T51" fmla="*/ 491 h 1170"/>
                <a:gd name="T52" fmla="*/ 114 w 1169"/>
                <a:gd name="T53" fmla="*/ 574 h 1170"/>
                <a:gd name="T54" fmla="*/ 0 w 1169"/>
                <a:gd name="T55" fmla="*/ 619 h 1170"/>
                <a:gd name="T56" fmla="*/ 14 w 1169"/>
                <a:gd name="T57" fmla="*/ 716 h 1170"/>
                <a:gd name="T58" fmla="*/ 16 w 1169"/>
                <a:gd name="T59" fmla="*/ 724 h 1170"/>
                <a:gd name="T60" fmla="*/ 138 w 1169"/>
                <a:gd name="T61" fmla="*/ 734 h 1170"/>
                <a:gd name="T62" fmla="*/ 171 w 1169"/>
                <a:gd name="T63" fmla="*/ 811 h 1170"/>
                <a:gd name="T64" fmla="*/ 95 w 1169"/>
                <a:gd name="T65" fmla="*/ 907 h 1170"/>
                <a:gd name="T66" fmla="*/ 161 w 1169"/>
                <a:gd name="T67" fmla="*/ 990 h 1170"/>
                <a:gd name="T68" fmla="*/ 272 w 1169"/>
                <a:gd name="T69" fmla="*/ 937 h 1170"/>
                <a:gd name="T70" fmla="*/ 340 w 1169"/>
                <a:gd name="T71" fmla="*/ 987 h 1170"/>
                <a:gd name="T72" fmla="*/ 322 w 1169"/>
                <a:gd name="T73" fmla="*/ 1109 h 1170"/>
                <a:gd name="T74" fmla="*/ 420 w 1169"/>
                <a:gd name="T75" fmla="*/ 1147 h 1170"/>
                <a:gd name="T76" fmla="*/ 490 w 1169"/>
                <a:gd name="T77" fmla="*/ 1046 h 1170"/>
                <a:gd name="T78" fmla="*/ 574 w 1169"/>
                <a:gd name="T79" fmla="*/ 1056 h 1170"/>
                <a:gd name="T80" fmla="*/ 619 w 1169"/>
                <a:gd name="T81" fmla="*/ 1170 h 1170"/>
                <a:gd name="T82" fmla="*/ 715 w 1169"/>
                <a:gd name="T83" fmla="*/ 1156 h 1170"/>
                <a:gd name="T84" fmla="*/ 723 w 1169"/>
                <a:gd name="T85" fmla="*/ 1154 h 1170"/>
                <a:gd name="T86" fmla="*/ 733 w 1169"/>
                <a:gd name="T87" fmla="*/ 1032 h 1170"/>
                <a:gd name="T88" fmla="*/ 810 w 1169"/>
                <a:gd name="T89" fmla="*/ 998 h 1170"/>
                <a:gd name="T90" fmla="*/ 907 w 1169"/>
                <a:gd name="T91" fmla="*/ 1074 h 1170"/>
                <a:gd name="T92" fmla="*/ 989 w 1169"/>
                <a:gd name="T93" fmla="*/ 1008 h 1170"/>
                <a:gd name="T94" fmla="*/ 937 w 1169"/>
                <a:gd name="T95" fmla="*/ 897 h 1170"/>
                <a:gd name="T96" fmla="*/ 987 w 1169"/>
                <a:gd name="T97" fmla="*/ 830 h 1170"/>
                <a:gd name="T98" fmla="*/ 1108 w 1169"/>
                <a:gd name="T99" fmla="*/ 848 h 1170"/>
                <a:gd name="T100" fmla="*/ 1147 w 1169"/>
                <a:gd name="T101" fmla="*/ 749 h 1170"/>
                <a:gd name="T102" fmla="*/ 1046 w 1169"/>
                <a:gd name="T103" fmla="*/ 679 h 1170"/>
                <a:gd name="T104" fmla="*/ 1055 w 1169"/>
                <a:gd name="T105" fmla="*/ 596 h 1170"/>
                <a:gd name="T106" fmla="*/ 657 w 1169"/>
                <a:gd name="T107" fmla="*/ 901 h 1170"/>
                <a:gd name="T108" fmla="*/ 584 w 1169"/>
                <a:gd name="T109" fmla="*/ 909 h 1170"/>
                <a:gd name="T110" fmla="*/ 384 w 1169"/>
                <a:gd name="T111" fmla="*/ 839 h 1170"/>
                <a:gd name="T112" fmla="*/ 269 w 1169"/>
                <a:gd name="T113" fmla="*/ 657 h 1170"/>
                <a:gd name="T114" fmla="*/ 310 w 1169"/>
                <a:gd name="T115" fmla="*/ 413 h 1170"/>
                <a:gd name="T116" fmla="*/ 512 w 1169"/>
                <a:gd name="T117" fmla="*/ 270 h 1170"/>
                <a:gd name="T118" fmla="*/ 585 w 1169"/>
                <a:gd name="T119" fmla="*/ 261 h 1170"/>
                <a:gd name="T120" fmla="*/ 785 w 1169"/>
                <a:gd name="T121" fmla="*/ 331 h 1170"/>
                <a:gd name="T122" fmla="*/ 900 w 1169"/>
                <a:gd name="T123" fmla="*/ 513 h 1170"/>
                <a:gd name="T124" fmla="*/ 657 w 1169"/>
                <a:gd name="T125" fmla="*/ 901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9" h="1170">
                  <a:moveTo>
                    <a:pt x="1055" y="596"/>
                  </a:moveTo>
                  <a:cubicBezTo>
                    <a:pt x="1101" y="580"/>
                    <a:pt x="1140" y="564"/>
                    <a:pt x="1169" y="551"/>
                  </a:cubicBezTo>
                  <a:cubicBezTo>
                    <a:pt x="1167" y="519"/>
                    <a:pt x="1163" y="487"/>
                    <a:pt x="1156" y="455"/>
                  </a:cubicBezTo>
                  <a:cubicBezTo>
                    <a:pt x="1155" y="452"/>
                    <a:pt x="1154" y="449"/>
                    <a:pt x="1153" y="446"/>
                  </a:cubicBezTo>
                  <a:cubicBezTo>
                    <a:pt x="1121" y="442"/>
                    <a:pt x="1080" y="438"/>
                    <a:pt x="1031" y="436"/>
                  </a:cubicBezTo>
                  <a:cubicBezTo>
                    <a:pt x="1022" y="409"/>
                    <a:pt x="1011" y="384"/>
                    <a:pt x="998" y="359"/>
                  </a:cubicBezTo>
                  <a:cubicBezTo>
                    <a:pt x="1030" y="322"/>
                    <a:pt x="1055" y="290"/>
                    <a:pt x="1074" y="263"/>
                  </a:cubicBezTo>
                  <a:cubicBezTo>
                    <a:pt x="1054" y="233"/>
                    <a:pt x="1032" y="206"/>
                    <a:pt x="1008" y="180"/>
                  </a:cubicBezTo>
                  <a:cubicBezTo>
                    <a:pt x="977" y="193"/>
                    <a:pt x="940" y="210"/>
                    <a:pt x="897" y="233"/>
                  </a:cubicBezTo>
                  <a:cubicBezTo>
                    <a:pt x="876" y="214"/>
                    <a:pt x="853" y="198"/>
                    <a:pt x="829" y="183"/>
                  </a:cubicBezTo>
                  <a:cubicBezTo>
                    <a:pt x="838" y="135"/>
                    <a:pt x="844" y="94"/>
                    <a:pt x="847" y="62"/>
                  </a:cubicBezTo>
                  <a:cubicBezTo>
                    <a:pt x="816" y="46"/>
                    <a:pt x="783" y="33"/>
                    <a:pt x="749" y="23"/>
                  </a:cubicBezTo>
                  <a:cubicBezTo>
                    <a:pt x="729" y="49"/>
                    <a:pt x="705" y="82"/>
                    <a:pt x="679" y="124"/>
                  </a:cubicBezTo>
                  <a:cubicBezTo>
                    <a:pt x="652" y="118"/>
                    <a:pt x="624" y="115"/>
                    <a:pt x="596" y="114"/>
                  </a:cubicBezTo>
                  <a:cubicBezTo>
                    <a:pt x="579" y="68"/>
                    <a:pt x="564" y="30"/>
                    <a:pt x="550" y="0"/>
                  </a:cubicBezTo>
                  <a:cubicBezTo>
                    <a:pt x="518" y="2"/>
                    <a:pt x="486" y="7"/>
                    <a:pt x="454" y="14"/>
                  </a:cubicBezTo>
                  <a:cubicBezTo>
                    <a:pt x="451" y="15"/>
                    <a:pt x="449" y="15"/>
                    <a:pt x="446" y="16"/>
                  </a:cubicBezTo>
                  <a:cubicBezTo>
                    <a:pt x="441" y="49"/>
                    <a:pt x="438" y="89"/>
                    <a:pt x="436" y="139"/>
                  </a:cubicBezTo>
                  <a:cubicBezTo>
                    <a:pt x="409" y="147"/>
                    <a:pt x="383" y="159"/>
                    <a:pt x="359" y="172"/>
                  </a:cubicBezTo>
                  <a:cubicBezTo>
                    <a:pt x="321" y="140"/>
                    <a:pt x="289" y="115"/>
                    <a:pt x="262" y="96"/>
                  </a:cubicBezTo>
                  <a:cubicBezTo>
                    <a:pt x="233" y="115"/>
                    <a:pt x="205" y="137"/>
                    <a:pt x="180" y="162"/>
                  </a:cubicBezTo>
                  <a:cubicBezTo>
                    <a:pt x="192" y="192"/>
                    <a:pt x="210" y="229"/>
                    <a:pt x="232" y="273"/>
                  </a:cubicBezTo>
                  <a:cubicBezTo>
                    <a:pt x="214" y="294"/>
                    <a:pt x="197" y="316"/>
                    <a:pt x="183" y="340"/>
                  </a:cubicBezTo>
                  <a:cubicBezTo>
                    <a:pt x="134" y="331"/>
                    <a:pt x="94" y="325"/>
                    <a:pt x="61" y="323"/>
                  </a:cubicBezTo>
                  <a:cubicBezTo>
                    <a:pt x="45" y="354"/>
                    <a:pt x="32" y="387"/>
                    <a:pt x="22" y="421"/>
                  </a:cubicBezTo>
                  <a:cubicBezTo>
                    <a:pt x="48" y="441"/>
                    <a:pt x="82" y="464"/>
                    <a:pt x="123" y="491"/>
                  </a:cubicBezTo>
                  <a:cubicBezTo>
                    <a:pt x="118" y="518"/>
                    <a:pt x="115" y="546"/>
                    <a:pt x="114" y="574"/>
                  </a:cubicBezTo>
                  <a:cubicBezTo>
                    <a:pt x="68" y="590"/>
                    <a:pt x="30" y="606"/>
                    <a:pt x="0" y="619"/>
                  </a:cubicBezTo>
                  <a:cubicBezTo>
                    <a:pt x="2" y="651"/>
                    <a:pt x="6" y="683"/>
                    <a:pt x="14" y="716"/>
                  </a:cubicBezTo>
                  <a:cubicBezTo>
                    <a:pt x="14" y="718"/>
                    <a:pt x="15" y="721"/>
                    <a:pt x="16" y="724"/>
                  </a:cubicBezTo>
                  <a:cubicBezTo>
                    <a:pt x="48" y="729"/>
                    <a:pt x="89" y="732"/>
                    <a:pt x="138" y="734"/>
                  </a:cubicBezTo>
                  <a:cubicBezTo>
                    <a:pt x="147" y="761"/>
                    <a:pt x="158" y="787"/>
                    <a:pt x="171" y="811"/>
                  </a:cubicBezTo>
                  <a:cubicBezTo>
                    <a:pt x="140" y="848"/>
                    <a:pt x="114" y="880"/>
                    <a:pt x="95" y="907"/>
                  </a:cubicBezTo>
                  <a:cubicBezTo>
                    <a:pt x="115" y="937"/>
                    <a:pt x="137" y="965"/>
                    <a:pt x="161" y="990"/>
                  </a:cubicBezTo>
                  <a:cubicBezTo>
                    <a:pt x="192" y="977"/>
                    <a:pt x="229" y="960"/>
                    <a:pt x="272" y="937"/>
                  </a:cubicBezTo>
                  <a:cubicBezTo>
                    <a:pt x="293" y="956"/>
                    <a:pt x="316" y="972"/>
                    <a:pt x="340" y="987"/>
                  </a:cubicBezTo>
                  <a:cubicBezTo>
                    <a:pt x="331" y="1035"/>
                    <a:pt x="325" y="1076"/>
                    <a:pt x="322" y="1109"/>
                  </a:cubicBezTo>
                  <a:cubicBezTo>
                    <a:pt x="354" y="1124"/>
                    <a:pt x="386" y="1137"/>
                    <a:pt x="420" y="1147"/>
                  </a:cubicBezTo>
                  <a:cubicBezTo>
                    <a:pt x="441" y="1121"/>
                    <a:pt x="464" y="1088"/>
                    <a:pt x="490" y="1046"/>
                  </a:cubicBezTo>
                  <a:cubicBezTo>
                    <a:pt x="517" y="1052"/>
                    <a:pt x="545" y="1055"/>
                    <a:pt x="574" y="1056"/>
                  </a:cubicBezTo>
                  <a:cubicBezTo>
                    <a:pt x="590" y="1102"/>
                    <a:pt x="605" y="1140"/>
                    <a:pt x="619" y="1170"/>
                  </a:cubicBezTo>
                  <a:cubicBezTo>
                    <a:pt x="651" y="1168"/>
                    <a:pt x="683" y="1163"/>
                    <a:pt x="715" y="1156"/>
                  </a:cubicBezTo>
                  <a:cubicBezTo>
                    <a:pt x="718" y="1155"/>
                    <a:pt x="721" y="1155"/>
                    <a:pt x="723" y="1154"/>
                  </a:cubicBezTo>
                  <a:cubicBezTo>
                    <a:pt x="728" y="1121"/>
                    <a:pt x="731" y="1081"/>
                    <a:pt x="733" y="1032"/>
                  </a:cubicBezTo>
                  <a:cubicBezTo>
                    <a:pt x="760" y="1023"/>
                    <a:pt x="786" y="1011"/>
                    <a:pt x="810" y="998"/>
                  </a:cubicBezTo>
                  <a:cubicBezTo>
                    <a:pt x="848" y="1030"/>
                    <a:pt x="880" y="1055"/>
                    <a:pt x="907" y="1074"/>
                  </a:cubicBezTo>
                  <a:cubicBezTo>
                    <a:pt x="936" y="1055"/>
                    <a:pt x="964" y="1033"/>
                    <a:pt x="989" y="1008"/>
                  </a:cubicBezTo>
                  <a:cubicBezTo>
                    <a:pt x="977" y="978"/>
                    <a:pt x="960" y="941"/>
                    <a:pt x="937" y="897"/>
                  </a:cubicBezTo>
                  <a:cubicBezTo>
                    <a:pt x="955" y="876"/>
                    <a:pt x="972" y="854"/>
                    <a:pt x="987" y="830"/>
                  </a:cubicBezTo>
                  <a:cubicBezTo>
                    <a:pt x="1035" y="839"/>
                    <a:pt x="1075" y="845"/>
                    <a:pt x="1108" y="848"/>
                  </a:cubicBezTo>
                  <a:cubicBezTo>
                    <a:pt x="1124" y="816"/>
                    <a:pt x="1137" y="783"/>
                    <a:pt x="1147" y="749"/>
                  </a:cubicBezTo>
                  <a:cubicBezTo>
                    <a:pt x="1121" y="729"/>
                    <a:pt x="1087" y="706"/>
                    <a:pt x="1046" y="679"/>
                  </a:cubicBezTo>
                  <a:cubicBezTo>
                    <a:pt x="1051" y="652"/>
                    <a:pt x="1055" y="624"/>
                    <a:pt x="1055" y="596"/>
                  </a:cubicBezTo>
                  <a:close/>
                  <a:moveTo>
                    <a:pt x="657" y="901"/>
                  </a:moveTo>
                  <a:cubicBezTo>
                    <a:pt x="633" y="906"/>
                    <a:pt x="609" y="909"/>
                    <a:pt x="584" y="909"/>
                  </a:cubicBezTo>
                  <a:cubicBezTo>
                    <a:pt x="512" y="909"/>
                    <a:pt x="441" y="884"/>
                    <a:pt x="384" y="839"/>
                  </a:cubicBezTo>
                  <a:cubicBezTo>
                    <a:pt x="326" y="794"/>
                    <a:pt x="285" y="729"/>
                    <a:pt x="269" y="657"/>
                  </a:cubicBezTo>
                  <a:cubicBezTo>
                    <a:pt x="250" y="573"/>
                    <a:pt x="264" y="486"/>
                    <a:pt x="310" y="413"/>
                  </a:cubicBezTo>
                  <a:cubicBezTo>
                    <a:pt x="356" y="340"/>
                    <a:pt x="428" y="289"/>
                    <a:pt x="512" y="270"/>
                  </a:cubicBezTo>
                  <a:cubicBezTo>
                    <a:pt x="536" y="264"/>
                    <a:pt x="561" y="261"/>
                    <a:pt x="585" y="261"/>
                  </a:cubicBezTo>
                  <a:cubicBezTo>
                    <a:pt x="657" y="261"/>
                    <a:pt x="728" y="286"/>
                    <a:pt x="785" y="331"/>
                  </a:cubicBezTo>
                  <a:cubicBezTo>
                    <a:pt x="843" y="376"/>
                    <a:pt x="884" y="441"/>
                    <a:pt x="900" y="513"/>
                  </a:cubicBezTo>
                  <a:cubicBezTo>
                    <a:pt x="940" y="687"/>
                    <a:pt x="831" y="861"/>
                    <a:pt x="657" y="9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6926" y="2576970"/>
            <a:ext cx="1927751" cy="1929143"/>
            <a:chOff x="1455738" y="2371725"/>
            <a:chExt cx="2198688" cy="2200275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035175" y="2967038"/>
              <a:ext cx="1071563" cy="1009650"/>
            </a:xfrm>
            <a:custGeom>
              <a:avLst/>
              <a:gdLst>
                <a:gd name="T0" fmla="*/ 277 w 570"/>
                <a:gd name="T1" fmla="*/ 0 h 536"/>
                <a:gd name="T2" fmla="*/ 217 w 570"/>
                <a:gd name="T3" fmla="*/ 7 h 536"/>
                <a:gd name="T4" fmla="*/ 50 w 570"/>
                <a:gd name="T5" fmla="*/ 126 h 536"/>
                <a:gd name="T6" fmla="*/ 16 w 570"/>
                <a:gd name="T7" fmla="*/ 328 h 536"/>
                <a:gd name="T8" fmla="*/ 276 w 570"/>
                <a:gd name="T9" fmla="*/ 536 h 536"/>
                <a:gd name="T10" fmla="*/ 336 w 570"/>
                <a:gd name="T11" fmla="*/ 529 h 536"/>
                <a:gd name="T12" fmla="*/ 538 w 570"/>
                <a:gd name="T13" fmla="*/ 208 h 536"/>
                <a:gd name="T14" fmla="*/ 277 w 570"/>
                <a:gd name="T1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536">
                  <a:moveTo>
                    <a:pt x="277" y="0"/>
                  </a:moveTo>
                  <a:cubicBezTo>
                    <a:pt x="257" y="0"/>
                    <a:pt x="237" y="3"/>
                    <a:pt x="217" y="7"/>
                  </a:cubicBezTo>
                  <a:cubicBezTo>
                    <a:pt x="147" y="23"/>
                    <a:pt x="88" y="65"/>
                    <a:pt x="50" y="126"/>
                  </a:cubicBezTo>
                  <a:cubicBezTo>
                    <a:pt x="12" y="186"/>
                    <a:pt x="0" y="258"/>
                    <a:pt x="16" y="328"/>
                  </a:cubicBezTo>
                  <a:cubicBezTo>
                    <a:pt x="44" y="450"/>
                    <a:pt x="151" y="536"/>
                    <a:pt x="276" y="536"/>
                  </a:cubicBezTo>
                  <a:cubicBezTo>
                    <a:pt x="296" y="536"/>
                    <a:pt x="316" y="533"/>
                    <a:pt x="336" y="529"/>
                  </a:cubicBezTo>
                  <a:cubicBezTo>
                    <a:pt x="480" y="496"/>
                    <a:pt x="570" y="352"/>
                    <a:pt x="538" y="208"/>
                  </a:cubicBezTo>
                  <a:cubicBezTo>
                    <a:pt x="510" y="86"/>
                    <a:pt x="402" y="0"/>
                    <a:pt x="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55738" y="2371725"/>
              <a:ext cx="2198688" cy="2200275"/>
            </a:xfrm>
            <a:custGeom>
              <a:avLst/>
              <a:gdLst>
                <a:gd name="T0" fmla="*/ 1055 w 1169"/>
                <a:gd name="T1" fmla="*/ 596 h 1170"/>
                <a:gd name="T2" fmla="*/ 1169 w 1169"/>
                <a:gd name="T3" fmla="*/ 551 h 1170"/>
                <a:gd name="T4" fmla="*/ 1156 w 1169"/>
                <a:gd name="T5" fmla="*/ 455 h 1170"/>
                <a:gd name="T6" fmla="*/ 1153 w 1169"/>
                <a:gd name="T7" fmla="*/ 446 h 1170"/>
                <a:gd name="T8" fmla="*/ 1031 w 1169"/>
                <a:gd name="T9" fmla="*/ 436 h 1170"/>
                <a:gd name="T10" fmla="*/ 998 w 1169"/>
                <a:gd name="T11" fmla="*/ 359 h 1170"/>
                <a:gd name="T12" fmla="*/ 1074 w 1169"/>
                <a:gd name="T13" fmla="*/ 263 h 1170"/>
                <a:gd name="T14" fmla="*/ 1008 w 1169"/>
                <a:gd name="T15" fmla="*/ 180 h 1170"/>
                <a:gd name="T16" fmla="*/ 897 w 1169"/>
                <a:gd name="T17" fmla="*/ 233 h 1170"/>
                <a:gd name="T18" fmla="*/ 829 w 1169"/>
                <a:gd name="T19" fmla="*/ 183 h 1170"/>
                <a:gd name="T20" fmla="*/ 847 w 1169"/>
                <a:gd name="T21" fmla="*/ 62 h 1170"/>
                <a:gd name="T22" fmla="*/ 749 w 1169"/>
                <a:gd name="T23" fmla="*/ 23 h 1170"/>
                <a:gd name="T24" fmla="*/ 679 w 1169"/>
                <a:gd name="T25" fmla="*/ 124 h 1170"/>
                <a:gd name="T26" fmla="*/ 596 w 1169"/>
                <a:gd name="T27" fmla="*/ 114 h 1170"/>
                <a:gd name="T28" fmla="*/ 550 w 1169"/>
                <a:gd name="T29" fmla="*/ 0 h 1170"/>
                <a:gd name="T30" fmla="*/ 454 w 1169"/>
                <a:gd name="T31" fmla="*/ 14 h 1170"/>
                <a:gd name="T32" fmla="*/ 446 w 1169"/>
                <a:gd name="T33" fmla="*/ 16 h 1170"/>
                <a:gd name="T34" fmla="*/ 436 w 1169"/>
                <a:gd name="T35" fmla="*/ 139 h 1170"/>
                <a:gd name="T36" fmla="*/ 359 w 1169"/>
                <a:gd name="T37" fmla="*/ 172 h 1170"/>
                <a:gd name="T38" fmla="*/ 262 w 1169"/>
                <a:gd name="T39" fmla="*/ 96 h 1170"/>
                <a:gd name="T40" fmla="*/ 180 w 1169"/>
                <a:gd name="T41" fmla="*/ 162 h 1170"/>
                <a:gd name="T42" fmla="*/ 232 w 1169"/>
                <a:gd name="T43" fmla="*/ 273 h 1170"/>
                <a:gd name="T44" fmla="*/ 183 w 1169"/>
                <a:gd name="T45" fmla="*/ 340 h 1170"/>
                <a:gd name="T46" fmla="*/ 61 w 1169"/>
                <a:gd name="T47" fmla="*/ 323 h 1170"/>
                <a:gd name="T48" fmla="*/ 22 w 1169"/>
                <a:gd name="T49" fmla="*/ 421 h 1170"/>
                <a:gd name="T50" fmla="*/ 123 w 1169"/>
                <a:gd name="T51" fmla="*/ 491 h 1170"/>
                <a:gd name="T52" fmla="*/ 114 w 1169"/>
                <a:gd name="T53" fmla="*/ 574 h 1170"/>
                <a:gd name="T54" fmla="*/ 0 w 1169"/>
                <a:gd name="T55" fmla="*/ 619 h 1170"/>
                <a:gd name="T56" fmla="*/ 14 w 1169"/>
                <a:gd name="T57" fmla="*/ 716 h 1170"/>
                <a:gd name="T58" fmla="*/ 16 w 1169"/>
                <a:gd name="T59" fmla="*/ 724 h 1170"/>
                <a:gd name="T60" fmla="*/ 138 w 1169"/>
                <a:gd name="T61" fmla="*/ 734 h 1170"/>
                <a:gd name="T62" fmla="*/ 171 w 1169"/>
                <a:gd name="T63" fmla="*/ 811 h 1170"/>
                <a:gd name="T64" fmla="*/ 95 w 1169"/>
                <a:gd name="T65" fmla="*/ 907 h 1170"/>
                <a:gd name="T66" fmla="*/ 161 w 1169"/>
                <a:gd name="T67" fmla="*/ 990 h 1170"/>
                <a:gd name="T68" fmla="*/ 272 w 1169"/>
                <a:gd name="T69" fmla="*/ 937 h 1170"/>
                <a:gd name="T70" fmla="*/ 340 w 1169"/>
                <a:gd name="T71" fmla="*/ 987 h 1170"/>
                <a:gd name="T72" fmla="*/ 322 w 1169"/>
                <a:gd name="T73" fmla="*/ 1109 h 1170"/>
                <a:gd name="T74" fmla="*/ 420 w 1169"/>
                <a:gd name="T75" fmla="*/ 1147 h 1170"/>
                <a:gd name="T76" fmla="*/ 490 w 1169"/>
                <a:gd name="T77" fmla="*/ 1046 h 1170"/>
                <a:gd name="T78" fmla="*/ 574 w 1169"/>
                <a:gd name="T79" fmla="*/ 1056 h 1170"/>
                <a:gd name="T80" fmla="*/ 619 w 1169"/>
                <a:gd name="T81" fmla="*/ 1170 h 1170"/>
                <a:gd name="T82" fmla="*/ 715 w 1169"/>
                <a:gd name="T83" fmla="*/ 1156 h 1170"/>
                <a:gd name="T84" fmla="*/ 723 w 1169"/>
                <a:gd name="T85" fmla="*/ 1154 h 1170"/>
                <a:gd name="T86" fmla="*/ 733 w 1169"/>
                <a:gd name="T87" fmla="*/ 1032 h 1170"/>
                <a:gd name="T88" fmla="*/ 810 w 1169"/>
                <a:gd name="T89" fmla="*/ 998 h 1170"/>
                <a:gd name="T90" fmla="*/ 907 w 1169"/>
                <a:gd name="T91" fmla="*/ 1074 h 1170"/>
                <a:gd name="T92" fmla="*/ 989 w 1169"/>
                <a:gd name="T93" fmla="*/ 1008 h 1170"/>
                <a:gd name="T94" fmla="*/ 937 w 1169"/>
                <a:gd name="T95" fmla="*/ 897 h 1170"/>
                <a:gd name="T96" fmla="*/ 987 w 1169"/>
                <a:gd name="T97" fmla="*/ 830 h 1170"/>
                <a:gd name="T98" fmla="*/ 1108 w 1169"/>
                <a:gd name="T99" fmla="*/ 848 h 1170"/>
                <a:gd name="T100" fmla="*/ 1147 w 1169"/>
                <a:gd name="T101" fmla="*/ 749 h 1170"/>
                <a:gd name="T102" fmla="*/ 1046 w 1169"/>
                <a:gd name="T103" fmla="*/ 679 h 1170"/>
                <a:gd name="T104" fmla="*/ 1055 w 1169"/>
                <a:gd name="T105" fmla="*/ 596 h 1170"/>
                <a:gd name="T106" fmla="*/ 657 w 1169"/>
                <a:gd name="T107" fmla="*/ 901 h 1170"/>
                <a:gd name="T108" fmla="*/ 584 w 1169"/>
                <a:gd name="T109" fmla="*/ 909 h 1170"/>
                <a:gd name="T110" fmla="*/ 384 w 1169"/>
                <a:gd name="T111" fmla="*/ 839 h 1170"/>
                <a:gd name="T112" fmla="*/ 269 w 1169"/>
                <a:gd name="T113" fmla="*/ 657 h 1170"/>
                <a:gd name="T114" fmla="*/ 310 w 1169"/>
                <a:gd name="T115" fmla="*/ 413 h 1170"/>
                <a:gd name="T116" fmla="*/ 512 w 1169"/>
                <a:gd name="T117" fmla="*/ 270 h 1170"/>
                <a:gd name="T118" fmla="*/ 585 w 1169"/>
                <a:gd name="T119" fmla="*/ 261 h 1170"/>
                <a:gd name="T120" fmla="*/ 785 w 1169"/>
                <a:gd name="T121" fmla="*/ 331 h 1170"/>
                <a:gd name="T122" fmla="*/ 900 w 1169"/>
                <a:gd name="T123" fmla="*/ 513 h 1170"/>
                <a:gd name="T124" fmla="*/ 657 w 1169"/>
                <a:gd name="T125" fmla="*/ 901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9" h="1170">
                  <a:moveTo>
                    <a:pt x="1055" y="596"/>
                  </a:moveTo>
                  <a:cubicBezTo>
                    <a:pt x="1101" y="580"/>
                    <a:pt x="1140" y="564"/>
                    <a:pt x="1169" y="551"/>
                  </a:cubicBezTo>
                  <a:cubicBezTo>
                    <a:pt x="1167" y="519"/>
                    <a:pt x="1163" y="487"/>
                    <a:pt x="1156" y="455"/>
                  </a:cubicBezTo>
                  <a:cubicBezTo>
                    <a:pt x="1155" y="452"/>
                    <a:pt x="1154" y="449"/>
                    <a:pt x="1153" y="446"/>
                  </a:cubicBezTo>
                  <a:cubicBezTo>
                    <a:pt x="1121" y="442"/>
                    <a:pt x="1080" y="438"/>
                    <a:pt x="1031" y="436"/>
                  </a:cubicBezTo>
                  <a:cubicBezTo>
                    <a:pt x="1022" y="409"/>
                    <a:pt x="1011" y="384"/>
                    <a:pt x="998" y="359"/>
                  </a:cubicBezTo>
                  <a:cubicBezTo>
                    <a:pt x="1030" y="322"/>
                    <a:pt x="1055" y="290"/>
                    <a:pt x="1074" y="263"/>
                  </a:cubicBezTo>
                  <a:cubicBezTo>
                    <a:pt x="1054" y="233"/>
                    <a:pt x="1032" y="206"/>
                    <a:pt x="1008" y="180"/>
                  </a:cubicBezTo>
                  <a:cubicBezTo>
                    <a:pt x="977" y="193"/>
                    <a:pt x="940" y="210"/>
                    <a:pt x="897" y="233"/>
                  </a:cubicBezTo>
                  <a:cubicBezTo>
                    <a:pt x="876" y="214"/>
                    <a:pt x="853" y="198"/>
                    <a:pt x="829" y="183"/>
                  </a:cubicBezTo>
                  <a:cubicBezTo>
                    <a:pt x="838" y="135"/>
                    <a:pt x="844" y="94"/>
                    <a:pt x="847" y="62"/>
                  </a:cubicBezTo>
                  <a:cubicBezTo>
                    <a:pt x="816" y="46"/>
                    <a:pt x="783" y="33"/>
                    <a:pt x="749" y="23"/>
                  </a:cubicBezTo>
                  <a:cubicBezTo>
                    <a:pt x="729" y="49"/>
                    <a:pt x="705" y="82"/>
                    <a:pt x="679" y="124"/>
                  </a:cubicBezTo>
                  <a:cubicBezTo>
                    <a:pt x="652" y="118"/>
                    <a:pt x="624" y="115"/>
                    <a:pt x="596" y="114"/>
                  </a:cubicBezTo>
                  <a:cubicBezTo>
                    <a:pt x="579" y="68"/>
                    <a:pt x="564" y="30"/>
                    <a:pt x="550" y="0"/>
                  </a:cubicBezTo>
                  <a:cubicBezTo>
                    <a:pt x="518" y="2"/>
                    <a:pt x="486" y="7"/>
                    <a:pt x="454" y="14"/>
                  </a:cubicBezTo>
                  <a:cubicBezTo>
                    <a:pt x="451" y="15"/>
                    <a:pt x="449" y="15"/>
                    <a:pt x="446" y="16"/>
                  </a:cubicBezTo>
                  <a:cubicBezTo>
                    <a:pt x="441" y="49"/>
                    <a:pt x="438" y="89"/>
                    <a:pt x="436" y="139"/>
                  </a:cubicBezTo>
                  <a:cubicBezTo>
                    <a:pt x="409" y="147"/>
                    <a:pt x="383" y="159"/>
                    <a:pt x="359" y="172"/>
                  </a:cubicBezTo>
                  <a:cubicBezTo>
                    <a:pt x="321" y="140"/>
                    <a:pt x="289" y="115"/>
                    <a:pt x="262" y="96"/>
                  </a:cubicBezTo>
                  <a:cubicBezTo>
                    <a:pt x="233" y="115"/>
                    <a:pt x="205" y="137"/>
                    <a:pt x="180" y="162"/>
                  </a:cubicBezTo>
                  <a:cubicBezTo>
                    <a:pt x="192" y="192"/>
                    <a:pt x="210" y="229"/>
                    <a:pt x="232" y="273"/>
                  </a:cubicBezTo>
                  <a:cubicBezTo>
                    <a:pt x="214" y="294"/>
                    <a:pt x="197" y="316"/>
                    <a:pt x="183" y="340"/>
                  </a:cubicBezTo>
                  <a:cubicBezTo>
                    <a:pt x="134" y="331"/>
                    <a:pt x="94" y="325"/>
                    <a:pt x="61" y="323"/>
                  </a:cubicBezTo>
                  <a:cubicBezTo>
                    <a:pt x="45" y="354"/>
                    <a:pt x="32" y="387"/>
                    <a:pt x="22" y="421"/>
                  </a:cubicBezTo>
                  <a:cubicBezTo>
                    <a:pt x="48" y="441"/>
                    <a:pt x="82" y="464"/>
                    <a:pt x="123" y="491"/>
                  </a:cubicBezTo>
                  <a:cubicBezTo>
                    <a:pt x="118" y="518"/>
                    <a:pt x="115" y="546"/>
                    <a:pt x="114" y="574"/>
                  </a:cubicBezTo>
                  <a:cubicBezTo>
                    <a:pt x="68" y="590"/>
                    <a:pt x="30" y="606"/>
                    <a:pt x="0" y="619"/>
                  </a:cubicBezTo>
                  <a:cubicBezTo>
                    <a:pt x="2" y="651"/>
                    <a:pt x="6" y="683"/>
                    <a:pt x="14" y="716"/>
                  </a:cubicBezTo>
                  <a:cubicBezTo>
                    <a:pt x="14" y="718"/>
                    <a:pt x="15" y="721"/>
                    <a:pt x="16" y="724"/>
                  </a:cubicBezTo>
                  <a:cubicBezTo>
                    <a:pt x="48" y="729"/>
                    <a:pt x="89" y="732"/>
                    <a:pt x="138" y="734"/>
                  </a:cubicBezTo>
                  <a:cubicBezTo>
                    <a:pt x="147" y="761"/>
                    <a:pt x="158" y="787"/>
                    <a:pt x="171" y="811"/>
                  </a:cubicBezTo>
                  <a:cubicBezTo>
                    <a:pt x="140" y="848"/>
                    <a:pt x="114" y="880"/>
                    <a:pt x="95" y="907"/>
                  </a:cubicBezTo>
                  <a:cubicBezTo>
                    <a:pt x="115" y="937"/>
                    <a:pt x="137" y="965"/>
                    <a:pt x="161" y="990"/>
                  </a:cubicBezTo>
                  <a:cubicBezTo>
                    <a:pt x="192" y="977"/>
                    <a:pt x="229" y="960"/>
                    <a:pt x="272" y="937"/>
                  </a:cubicBezTo>
                  <a:cubicBezTo>
                    <a:pt x="293" y="956"/>
                    <a:pt x="316" y="972"/>
                    <a:pt x="340" y="987"/>
                  </a:cubicBezTo>
                  <a:cubicBezTo>
                    <a:pt x="331" y="1035"/>
                    <a:pt x="325" y="1076"/>
                    <a:pt x="322" y="1109"/>
                  </a:cubicBezTo>
                  <a:cubicBezTo>
                    <a:pt x="354" y="1124"/>
                    <a:pt x="386" y="1137"/>
                    <a:pt x="420" y="1147"/>
                  </a:cubicBezTo>
                  <a:cubicBezTo>
                    <a:pt x="441" y="1121"/>
                    <a:pt x="464" y="1088"/>
                    <a:pt x="490" y="1046"/>
                  </a:cubicBezTo>
                  <a:cubicBezTo>
                    <a:pt x="517" y="1052"/>
                    <a:pt x="545" y="1055"/>
                    <a:pt x="574" y="1056"/>
                  </a:cubicBezTo>
                  <a:cubicBezTo>
                    <a:pt x="590" y="1102"/>
                    <a:pt x="605" y="1140"/>
                    <a:pt x="619" y="1170"/>
                  </a:cubicBezTo>
                  <a:cubicBezTo>
                    <a:pt x="651" y="1168"/>
                    <a:pt x="683" y="1163"/>
                    <a:pt x="715" y="1156"/>
                  </a:cubicBezTo>
                  <a:cubicBezTo>
                    <a:pt x="718" y="1155"/>
                    <a:pt x="721" y="1155"/>
                    <a:pt x="723" y="1154"/>
                  </a:cubicBezTo>
                  <a:cubicBezTo>
                    <a:pt x="728" y="1121"/>
                    <a:pt x="731" y="1081"/>
                    <a:pt x="733" y="1032"/>
                  </a:cubicBezTo>
                  <a:cubicBezTo>
                    <a:pt x="760" y="1023"/>
                    <a:pt x="786" y="1011"/>
                    <a:pt x="810" y="998"/>
                  </a:cubicBezTo>
                  <a:cubicBezTo>
                    <a:pt x="848" y="1030"/>
                    <a:pt x="880" y="1055"/>
                    <a:pt x="907" y="1074"/>
                  </a:cubicBezTo>
                  <a:cubicBezTo>
                    <a:pt x="936" y="1055"/>
                    <a:pt x="964" y="1033"/>
                    <a:pt x="989" y="1008"/>
                  </a:cubicBezTo>
                  <a:cubicBezTo>
                    <a:pt x="977" y="978"/>
                    <a:pt x="960" y="941"/>
                    <a:pt x="937" y="897"/>
                  </a:cubicBezTo>
                  <a:cubicBezTo>
                    <a:pt x="955" y="876"/>
                    <a:pt x="972" y="854"/>
                    <a:pt x="987" y="830"/>
                  </a:cubicBezTo>
                  <a:cubicBezTo>
                    <a:pt x="1035" y="839"/>
                    <a:pt x="1075" y="845"/>
                    <a:pt x="1108" y="848"/>
                  </a:cubicBezTo>
                  <a:cubicBezTo>
                    <a:pt x="1124" y="816"/>
                    <a:pt x="1137" y="783"/>
                    <a:pt x="1147" y="749"/>
                  </a:cubicBezTo>
                  <a:cubicBezTo>
                    <a:pt x="1121" y="729"/>
                    <a:pt x="1087" y="706"/>
                    <a:pt x="1046" y="679"/>
                  </a:cubicBezTo>
                  <a:cubicBezTo>
                    <a:pt x="1051" y="652"/>
                    <a:pt x="1055" y="624"/>
                    <a:pt x="1055" y="596"/>
                  </a:cubicBezTo>
                  <a:close/>
                  <a:moveTo>
                    <a:pt x="657" y="901"/>
                  </a:moveTo>
                  <a:cubicBezTo>
                    <a:pt x="633" y="906"/>
                    <a:pt x="609" y="909"/>
                    <a:pt x="584" y="909"/>
                  </a:cubicBezTo>
                  <a:cubicBezTo>
                    <a:pt x="512" y="909"/>
                    <a:pt x="441" y="884"/>
                    <a:pt x="384" y="839"/>
                  </a:cubicBezTo>
                  <a:cubicBezTo>
                    <a:pt x="326" y="794"/>
                    <a:pt x="285" y="729"/>
                    <a:pt x="269" y="657"/>
                  </a:cubicBezTo>
                  <a:cubicBezTo>
                    <a:pt x="250" y="573"/>
                    <a:pt x="264" y="486"/>
                    <a:pt x="310" y="413"/>
                  </a:cubicBezTo>
                  <a:cubicBezTo>
                    <a:pt x="356" y="340"/>
                    <a:pt x="428" y="289"/>
                    <a:pt x="512" y="270"/>
                  </a:cubicBezTo>
                  <a:cubicBezTo>
                    <a:pt x="536" y="264"/>
                    <a:pt x="561" y="261"/>
                    <a:pt x="585" y="261"/>
                  </a:cubicBezTo>
                  <a:cubicBezTo>
                    <a:pt x="657" y="261"/>
                    <a:pt x="728" y="286"/>
                    <a:pt x="785" y="331"/>
                  </a:cubicBezTo>
                  <a:cubicBezTo>
                    <a:pt x="843" y="376"/>
                    <a:pt x="884" y="441"/>
                    <a:pt x="900" y="513"/>
                  </a:cubicBezTo>
                  <a:cubicBezTo>
                    <a:pt x="940" y="687"/>
                    <a:pt x="831" y="861"/>
                    <a:pt x="657" y="9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00666" y="1985267"/>
            <a:ext cx="2910297" cy="2912398"/>
            <a:chOff x="1455738" y="2371725"/>
            <a:chExt cx="2198688" cy="2200275"/>
          </a:xfrm>
        </p:grpSpPr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035175" y="2967038"/>
              <a:ext cx="1071563" cy="1009650"/>
            </a:xfrm>
            <a:custGeom>
              <a:avLst/>
              <a:gdLst>
                <a:gd name="T0" fmla="*/ 277 w 570"/>
                <a:gd name="T1" fmla="*/ 0 h 536"/>
                <a:gd name="T2" fmla="*/ 217 w 570"/>
                <a:gd name="T3" fmla="*/ 7 h 536"/>
                <a:gd name="T4" fmla="*/ 50 w 570"/>
                <a:gd name="T5" fmla="*/ 126 h 536"/>
                <a:gd name="T6" fmla="*/ 16 w 570"/>
                <a:gd name="T7" fmla="*/ 328 h 536"/>
                <a:gd name="T8" fmla="*/ 276 w 570"/>
                <a:gd name="T9" fmla="*/ 536 h 536"/>
                <a:gd name="T10" fmla="*/ 336 w 570"/>
                <a:gd name="T11" fmla="*/ 529 h 536"/>
                <a:gd name="T12" fmla="*/ 538 w 570"/>
                <a:gd name="T13" fmla="*/ 208 h 536"/>
                <a:gd name="T14" fmla="*/ 277 w 570"/>
                <a:gd name="T1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536">
                  <a:moveTo>
                    <a:pt x="277" y="0"/>
                  </a:moveTo>
                  <a:cubicBezTo>
                    <a:pt x="257" y="0"/>
                    <a:pt x="237" y="3"/>
                    <a:pt x="217" y="7"/>
                  </a:cubicBezTo>
                  <a:cubicBezTo>
                    <a:pt x="147" y="23"/>
                    <a:pt x="88" y="65"/>
                    <a:pt x="50" y="126"/>
                  </a:cubicBezTo>
                  <a:cubicBezTo>
                    <a:pt x="12" y="186"/>
                    <a:pt x="0" y="258"/>
                    <a:pt x="16" y="328"/>
                  </a:cubicBezTo>
                  <a:cubicBezTo>
                    <a:pt x="44" y="450"/>
                    <a:pt x="151" y="536"/>
                    <a:pt x="276" y="536"/>
                  </a:cubicBezTo>
                  <a:cubicBezTo>
                    <a:pt x="296" y="536"/>
                    <a:pt x="316" y="533"/>
                    <a:pt x="336" y="529"/>
                  </a:cubicBezTo>
                  <a:cubicBezTo>
                    <a:pt x="480" y="496"/>
                    <a:pt x="570" y="352"/>
                    <a:pt x="538" y="208"/>
                  </a:cubicBezTo>
                  <a:cubicBezTo>
                    <a:pt x="510" y="86"/>
                    <a:pt x="40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55738" y="2371725"/>
              <a:ext cx="2198688" cy="2200275"/>
            </a:xfrm>
            <a:custGeom>
              <a:avLst/>
              <a:gdLst>
                <a:gd name="T0" fmla="*/ 1055 w 1169"/>
                <a:gd name="T1" fmla="*/ 596 h 1170"/>
                <a:gd name="T2" fmla="*/ 1169 w 1169"/>
                <a:gd name="T3" fmla="*/ 551 h 1170"/>
                <a:gd name="T4" fmla="*/ 1156 w 1169"/>
                <a:gd name="T5" fmla="*/ 455 h 1170"/>
                <a:gd name="T6" fmla="*/ 1153 w 1169"/>
                <a:gd name="T7" fmla="*/ 446 h 1170"/>
                <a:gd name="T8" fmla="*/ 1031 w 1169"/>
                <a:gd name="T9" fmla="*/ 436 h 1170"/>
                <a:gd name="T10" fmla="*/ 998 w 1169"/>
                <a:gd name="T11" fmla="*/ 359 h 1170"/>
                <a:gd name="T12" fmla="*/ 1074 w 1169"/>
                <a:gd name="T13" fmla="*/ 263 h 1170"/>
                <a:gd name="T14" fmla="*/ 1008 w 1169"/>
                <a:gd name="T15" fmla="*/ 180 h 1170"/>
                <a:gd name="T16" fmla="*/ 897 w 1169"/>
                <a:gd name="T17" fmla="*/ 233 h 1170"/>
                <a:gd name="T18" fmla="*/ 829 w 1169"/>
                <a:gd name="T19" fmla="*/ 183 h 1170"/>
                <a:gd name="T20" fmla="*/ 847 w 1169"/>
                <a:gd name="T21" fmla="*/ 62 h 1170"/>
                <a:gd name="T22" fmla="*/ 749 w 1169"/>
                <a:gd name="T23" fmla="*/ 23 h 1170"/>
                <a:gd name="T24" fmla="*/ 679 w 1169"/>
                <a:gd name="T25" fmla="*/ 124 h 1170"/>
                <a:gd name="T26" fmla="*/ 596 w 1169"/>
                <a:gd name="T27" fmla="*/ 114 h 1170"/>
                <a:gd name="T28" fmla="*/ 550 w 1169"/>
                <a:gd name="T29" fmla="*/ 0 h 1170"/>
                <a:gd name="T30" fmla="*/ 454 w 1169"/>
                <a:gd name="T31" fmla="*/ 14 h 1170"/>
                <a:gd name="T32" fmla="*/ 446 w 1169"/>
                <a:gd name="T33" fmla="*/ 16 h 1170"/>
                <a:gd name="T34" fmla="*/ 436 w 1169"/>
                <a:gd name="T35" fmla="*/ 139 h 1170"/>
                <a:gd name="T36" fmla="*/ 359 w 1169"/>
                <a:gd name="T37" fmla="*/ 172 h 1170"/>
                <a:gd name="T38" fmla="*/ 262 w 1169"/>
                <a:gd name="T39" fmla="*/ 96 h 1170"/>
                <a:gd name="T40" fmla="*/ 180 w 1169"/>
                <a:gd name="T41" fmla="*/ 162 h 1170"/>
                <a:gd name="T42" fmla="*/ 232 w 1169"/>
                <a:gd name="T43" fmla="*/ 273 h 1170"/>
                <a:gd name="T44" fmla="*/ 183 w 1169"/>
                <a:gd name="T45" fmla="*/ 340 h 1170"/>
                <a:gd name="T46" fmla="*/ 61 w 1169"/>
                <a:gd name="T47" fmla="*/ 323 h 1170"/>
                <a:gd name="T48" fmla="*/ 22 w 1169"/>
                <a:gd name="T49" fmla="*/ 421 h 1170"/>
                <a:gd name="T50" fmla="*/ 123 w 1169"/>
                <a:gd name="T51" fmla="*/ 491 h 1170"/>
                <a:gd name="T52" fmla="*/ 114 w 1169"/>
                <a:gd name="T53" fmla="*/ 574 h 1170"/>
                <a:gd name="T54" fmla="*/ 0 w 1169"/>
                <a:gd name="T55" fmla="*/ 619 h 1170"/>
                <a:gd name="T56" fmla="*/ 14 w 1169"/>
                <a:gd name="T57" fmla="*/ 716 h 1170"/>
                <a:gd name="T58" fmla="*/ 16 w 1169"/>
                <a:gd name="T59" fmla="*/ 724 h 1170"/>
                <a:gd name="T60" fmla="*/ 138 w 1169"/>
                <a:gd name="T61" fmla="*/ 734 h 1170"/>
                <a:gd name="T62" fmla="*/ 171 w 1169"/>
                <a:gd name="T63" fmla="*/ 811 h 1170"/>
                <a:gd name="T64" fmla="*/ 95 w 1169"/>
                <a:gd name="T65" fmla="*/ 907 h 1170"/>
                <a:gd name="T66" fmla="*/ 161 w 1169"/>
                <a:gd name="T67" fmla="*/ 990 h 1170"/>
                <a:gd name="T68" fmla="*/ 272 w 1169"/>
                <a:gd name="T69" fmla="*/ 937 h 1170"/>
                <a:gd name="T70" fmla="*/ 340 w 1169"/>
                <a:gd name="T71" fmla="*/ 987 h 1170"/>
                <a:gd name="T72" fmla="*/ 322 w 1169"/>
                <a:gd name="T73" fmla="*/ 1109 h 1170"/>
                <a:gd name="T74" fmla="*/ 420 w 1169"/>
                <a:gd name="T75" fmla="*/ 1147 h 1170"/>
                <a:gd name="T76" fmla="*/ 490 w 1169"/>
                <a:gd name="T77" fmla="*/ 1046 h 1170"/>
                <a:gd name="T78" fmla="*/ 574 w 1169"/>
                <a:gd name="T79" fmla="*/ 1056 h 1170"/>
                <a:gd name="T80" fmla="*/ 619 w 1169"/>
                <a:gd name="T81" fmla="*/ 1170 h 1170"/>
                <a:gd name="T82" fmla="*/ 715 w 1169"/>
                <a:gd name="T83" fmla="*/ 1156 h 1170"/>
                <a:gd name="T84" fmla="*/ 723 w 1169"/>
                <a:gd name="T85" fmla="*/ 1154 h 1170"/>
                <a:gd name="T86" fmla="*/ 733 w 1169"/>
                <a:gd name="T87" fmla="*/ 1032 h 1170"/>
                <a:gd name="T88" fmla="*/ 810 w 1169"/>
                <a:gd name="T89" fmla="*/ 998 h 1170"/>
                <a:gd name="T90" fmla="*/ 907 w 1169"/>
                <a:gd name="T91" fmla="*/ 1074 h 1170"/>
                <a:gd name="T92" fmla="*/ 989 w 1169"/>
                <a:gd name="T93" fmla="*/ 1008 h 1170"/>
                <a:gd name="T94" fmla="*/ 937 w 1169"/>
                <a:gd name="T95" fmla="*/ 897 h 1170"/>
                <a:gd name="T96" fmla="*/ 987 w 1169"/>
                <a:gd name="T97" fmla="*/ 830 h 1170"/>
                <a:gd name="T98" fmla="*/ 1108 w 1169"/>
                <a:gd name="T99" fmla="*/ 848 h 1170"/>
                <a:gd name="T100" fmla="*/ 1147 w 1169"/>
                <a:gd name="T101" fmla="*/ 749 h 1170"/>
                <a:gd name="T102" fmla="*/ 1046 w 1169"/>
                <a:gd name="T103" fmla="*/ 679 h 1170"/>
                <a:gd name="T104" fmla="*/ 1055 w 1169"/>
                <a:gd name="T105" fmla="*/ 596 h 1170"/>
                <a:gd name="T106" fmla="*/ 657 w 1169"/>
                <a:gd name="T107" fmla="*/ 901 h 1170"/>
                <a:gd name="T108" fmla="*/ 584 w 1169"/>
                <a:gd name="T109" fmla="*/ 909 h 1170"/>
                <a:gd name="T110" fmla="*/ 384 w 1169"/>
                <a:gd name="T111" fmla="*/ 839 h 1170"/>
                <a:gd name="T112" fmla="*/ 269 w 1169"/>
                <a:gd name="T113" fmla="*/ 657 h 1170"/>
                <a:gd name="T114" fmla="*/ 310 w 1169"/>
                <a:gd name="T115" fmla="*/ 413 h 1170"/>
                <a:gd name="T116" fmla="*/ 512 w 1169"/>
                <a:gd name="T117" fmla="*/ 270 h 1170"/>
                <a:gd name="T118" fmla="*/ 585 w 1169"/>
                <a:gd name="T119" fmla="*/ 261 h 1170"/>
                <a:gd name="T120" fmla="*/ 785 w 1169"/>
                <a:gd name="T121" fmla="*/ 331 h 1170"/>
                <a:gd name="T122" fmla="*/ 900 w 1169"/>
                <a:gd name="T123" fmla="*/ 513 h 1170"/>
                <a:gd name="T124" fmla="*/ 657 w 1169"/>
                <a:gd name="T125" fmla="*/ 901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9" h="1170">
                  <a:moveTo>
                    <a:pt x="1055" y="596"/>
                  </a:moveTo>
                  <a:cubicBezTo>
                    <a:pt x="1101" y="580"/>
                    <a:pt x="1140" y="564"/>
                    <a:pt x="1169" y="551"/>
                  </a:cubicBezTo>
                  <a:cubicBezTo>
                    <a:pt x="1167" y="519"/>
                    <a:pt x="1163" y="487"/>
                    <a:pt x="1156" y="455"/>
                  </a:cubicBezTo>
                  <a:cubicBezTo>
                    <a:pt x="1155" y="452"/>
                    <a:pt x="1154" y="449"/>
                    <a:pt x="1153" y="446"/>
                  </a:cubicBezTo>
                  <a:cubicBezTo>
                    <a:pt x="1121" y="442"/>
                    <a:pt x="1080" y="438"/>
                    <a:pt x="1031" y="436"/>
                  </a:cubicBezTo>
                  <a:cubicBezTo>
                    <a:pt x="1022" y="409"/>
                    <a:pt x="1011" y="384"/>
                    <a:pt x="998" y="359"/>
                  </a:cubicBezTo>
                  <a:cubicBezTo>
                    <a:pt x="1030" y="322"/>
                    <a:pt x="1055" y="290"/>
                    <a:pt x="1074" y="263"/>
                  </a:cubicBezTo>
                  <a:cubicBezTo>
                    <a:pt x="1054" y="233"/>
                    <a:pt x="1032" y="206"/>
                    <a:pt x="1008" y="180"/>
                  </a:cubicBezTo>
                  <a:cubicBezTo>
                    <a:pt x="977" y="193"/>
                    <a:pt x="940" y="210"/>
                    <a:pt x="897" y="233"/>
                  </a:cubicBezTo>
                  <a:cubicBezTo>
                    <a:pt x="876" y="214"/>
                    <a:pt x="853" y="198"/>
                    <a:pt x="829" y="183"/>
                  </a:cubicBezTo>
                  <a:cubicBezTo>
                    <a:pt x="838" y="135"/>
                    <a:pt x="844" y="94"/>
                    <a:pt x="847" y="62"/>
                  </a:cubicBezTo>
                  <a:cubicBezTo>
                    <a:pt x="816" y="46"/>
                    <a:pt x="783" y="33"/>
                    <a:pt x="749" y="23"/>
                  </a:cubicBezTo>
                  <a:cubicBezTo>
                    <a:pt x="729" y="49"/>
                    <a:pt x="705" y="82"/>
                    <a:pt x="679" y="124"/>
                  </a:cubicBezTo>
                  <a:cubicBezTo>
                    <a:pt x="652" y="118"/>
                    <a:pt x="624" y="115"/>
                    <a:pt x="596" y="114"/>
                  </a:cubicBezTo>
                  <a:cubicBezTo>
                    <a:pt x="579" y="68"/>
                    <a:pt x="564" y="30"/>
                    <a:pt x="550" y="0"/>
                  </a:cubicBezTo>
                  <a:cubicBezTo>
                    <a:pt x="518" y="2"/>
                    <a:pt x="486" y="7"/>
                    <a:pt x="454" y="14"/>
                  </a:cubicBezTo>
                  <a:cubicBezTo>
                    <a:pt x="451" y="15"/>
                    <a:pt x="449" y="15"/>
                    <a:pt x="446" y="16"/>
                  </a:cubicBezTo>
                  <a:cubicBezTo>
                    <a:pt x="441" y="49"/>
                    <a:pt x="438" y="89"/>
                    <a:pt x="436" y="139"/>
                  </a:cubicBezTo>
                  <a:cubicBezTo>
                    <a:pt x="409" y="147"/>
                    <a:pt x="383" y="159"/>
                    <a:pt x="359" y="172"/>
                  </a:cubicBezTo>
                  <a:cubicBezTo>
                    <a:pt x="321" y="140"/>
                    <a:pt x="289" y="115"/>
                    <a:pt x="262" y="96"/>
                  </a:cubicBezTo>
                  <a:cubicBezTo>
                    <a:pt x="233" y="115"/>
                    <a:pt x="205" y="137"/>
                    <a:pt x="180" y="162"/>
                  </a:cubicBezTo>
                  <a:cubicBezTo>
                    <a:pt x="192" y="192"/>
                    <a:pt x="210" y="229"/>
                    <a:pt x="232" y="273"/>
                  </a:cubicBezTo>
                  <a:cubicBezTo>
                    <a:pt x="214" y="294"/>
                    <a:pt x="197" y="316"/>
                    <a:pt x="183" y="340"/>
                  </a:cubicBezTo>
                  <a:cubicBezTo>
                    <a:pt x="134" y="331"/>
                    <a:pt x="94" y="325"/>
                    <a:pt x="61" y="323"/>
                  </a:cubicBezTo>
                  <a:cubicBezTo>
                    <a:pt x="45" y="354"/>
                    <a:pt x="32" y="387"/>
                    <a:pt x="22" y="421"/>
                  </a:cubicBezTo>
                  <a:cubicBezTo>
                    <a:pt x="48" y="441"/>
                    <a:pt x="82" y="464"/>
                    <a:pt x="123" y="491"/>
                  </a:cubicBezTo>
                  <a:cubicBezTo>
                    <a:pt x="118" y="518"/>
                    <a:pt x="115" y="546"/>
                    <a:pt x="114" y="574"/>
                  </a:cubicBezTo>
                  <a:cubicBezTo>
                    <a:pt x="68" y="590"/>
                    <a:pt x="30" y="606"/>
                    <a:pt x="0" y="619"/>
                  </a:cubicBezTo>
                  <a:cubicBezTo>
                    <a:pt x="2" y="651"/>
                    <a:pt x="6" y="683"/>
                    <a:pt x="14" y="716"/>
                  </a:cubicBezTo>
                  <a:cubicBezTo>
                    <a:pt x="14" y="718"/>
                    <a:pt x="15" y="721"/>
                    <a:pt x="16" y="724"/>
                  </a:cubicBezTo>
                  <a:cubicBezTo>
                    <a:pt x="48" y="729"/>
                    <a:pt x="89" y="732"/>
                    <a:pt x="138" y="734"/>
                  </a:cubicBezTo>
                  <a:cubicBezTo>
                    <a:pt x="147" y="761"/>
                    <a:pt x="158" y="787"/>
                    <a:pt x="171" y="811"/>
                  </a:cubicBezTo>
                  <a:cubicBezTo>
                    <a:pt x="140" y="848"/>
                    <a:pt x="114" y="880"/>
                    <a:pt x="95" y="907"/>
                  </a:cubicBezTo>
                  <a:cubicBezTo>
                    <a:pt x="115" y="937"/>
                    <a:pt x="137" y="965"/>
                    <a:pt x="161" y="990"/>
                  </a:cubicBezTo>
                  <a:cubicBezTo>
                    <a:pt x="192" y="977"/>
                    <a:pt x="229" y="960"/>
                    <a:pt x="272" y="937"/>
                  </a:cubicBezTo>
                  <a:cubicBezTo>
                    <a:pt x="293" y="956"/>
                    <a:pt x="316" y="972"/>
                    <a:pt x="340" y="987"/>
                  </a:cubicBezTo>
                  <a:cubicBezTo>
                    <a:pt x="331" y="1035"/>
                    <a:pt x="325" y="1076"/>
                    <a:pt x="322" y="1109"/>
                  </a:cubicBezTo>
                  <a:cubicBezTo>
                    <a:pt x="354" y="1124"/>
                    <a:pt x="386" y="1137"/>
                    <a:pt x="420" y="1147"/>
                  </a:cubicBezTo>
                  <a:cubicBezTo>
                    <a:pt x="441" y="1121"/>
                    <a:pt x="464" y="1088"/>
                    <a:pt x="490" y="1046"/>
                  </a:cubicBezTo>
                  <a:cubicBezTo>
                    <a:pt x="517" y="1052"/>
                    <a:pt x="545" y="1055"/>
                    <a:pt x="574" y="1056"/>
                  </a:cubicBezTo>
                  <a:cubicBezTo>
                    <a:pt x="590" y="1102"/>
                    <a:pt x="605" y="1140"/>
                    <a:pt x="619" y="1170"/>
                  </a:cubicBezTo>
                  <a:cubicBezTo>
                    <a:pt x="651" y="1168"/>
                    <a:pt x="683" y="1163"/>
                    <a:pt x="715" y="1156"/>
                  </a:cubicBezTo>
                  <a:cubicBezTo>
                    <a:pt x="718" y="1155"/>
                    <a:pt x="721" y="1155"/>
                    <a:pt x="723" y="1154"/>
                  </a:cubicBezTo>
                  <a:cubicBezTo>
                    <a:pt x="728" y="1121"/>
                    <a:pt x="731" y="1081"/>
                    <a:pt x="733" y="1032"/>
                  </a:cubicBezTo>
                  <a:cubicBezTo>
                    <a:pt x="760" y="1023"/>
                    <a:pt x="786" y="1011"/>
                    <a:pt x="810" y="998"/>
                  </a:cubicBezTo>
                  <a:cubicBezTo>
                    <a:pt x="848" y="1030"/>
                    <a:pt x="880" y="1055"/>
                    <a:pt x="907" y="1074"/>
                  </a:cubicBezTo>
                  <a:cubicBezTo>
                    <a:pt x="936" y="1055"/>
                    <a:pt x="964" y="1033"/>
                    <a:pt x="989" y="1008"/>
                  </a:cubicBezTo>
                  <a:cubicBezTo>
                    <a:pt x="977" y="978"/>
                    <a:pt x="960" y="941"/>
                    <a:pt x="937" y="897"/>
                  </a:cubicBezTo>
                  <a:cubicBezTo>
                    <a:pt x="955" y="876"/>
                    <a:pt x="972" y="854"/>
                    <a:pt x="987" y="830"/>
                  </a:cubicBezTo>
                  <a:cubicBezTo>
                    <a:pt x="1035" y="839"/>
                    <a:pt x="1075" y="845"/>
                    <a:pt x="1108" y="848"/>
                  </a:cubicBezTo>
                  <a:cubicBezTo>
                    <a:pt x="1124" y="816"/>
                    <a:pt x="1137" y="783"/>
                    <a:pt x="1147" y="749"/>
                  </a:cubicBezTo>
                  <a:cubicBezTo>
                    <a:pt x="1121" y="729"/>
                    <a:pt x="1087" y="706"/>
                    <a:pt x="1046" y="679"/>
                  </a:cubicBezTo>
                  <a:cubicBezTo>
                    <a:pt x="1051" y="652"/>
                    <a:pt x="1055" y="624"/>
                    <a:pt x="1055" y="596"/>
                  </a:cubicBezTo>
                  <a:close/>
                  <a:moveTo>
                    <a:pt x="657" y="901"/>
                  </a:moveTo>
                  <a:cubicBezTo>
                    <a:pt x="633" y="906"/>
                    <a:pt x="609" y="909"/>
                    <a:pt x="584" y="909"/>
                  </a:cubicBezTo>
                  <a:cubicBezTo>
                    <a:pt x="512" y="909"/>
                    <a:pt x="441" y="884"/>
                    <a:pt x="384" y="839"/>
                  </a:cubicBezTo>
                  <a:cubicBezTo>
                    <a:pt x="326" y="794"/>
                    <a:pt x="285" y="729"/>
                    <a:pt x="269" y="657"/>
                  </a:cubicBezTo>
                  <a:cubicBezTo>
                    <a:pt x="250" y="573"/>
                    <a:pt x="264" y="486"/>
                    <a:pt x="310" y="413"/>
                  </a:cubicBezTo>
                  <a:cubicBezTo>
                    <a:pt x="356" y="340"/>
                    <a:pt x="428" y="289"/>
                    <a:pt x="512" y="270"/>
                  </a:cubicBezTo>
                  <a:cubicBezTo>
                    <a:pt x="536" y="264"/>
                    <a:pt x="561" y="261"/>
                    <a:pt x="585" y="261"/>
                  </a:cubicBezTo>
                  <a:cubicBezTo>
                    <a:pt x="657" y="261"/>
                    <a:pt x="728" y="286"/>
                    <a:pt x="785" y="331"/>
                  </a:cubicBezTo>
                  <a:cubicBezTo>
                    <a:pt x="843" y="376"/>
                    <a:pt x="884" y="441"/>
                    <a:pt x="900" y="513"/>
                  </a:cubicBezTo>
                  <a:cubicBezTo>
                    <a:pt x="940" y="687"/>
                    <a:pt x="831" y="861"/>
                    <a:pt x="657" y="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658891" y="3097979"/>
            <a:ext cx="1927751" cy="1929143"/>
            <a:chOff x="1455738" y="2371725"/>
            <a:chExt cx="2198688" cy="2200275"/>
          </a:xfrm>
        </p:grpSpPr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035175" y="2967038"/>
              <a:ext cx="1071563" cy="1009650"/>
            </a:xfrm>
            <a:custGeom>
              <a:avLst/>
              <a:gdLst>
                <a:gd name="T0" fmla="*/ 277 w 570"/>
                <a:gd name="T1" fmla="*/ 0 h 536"/>
                <a:gd name="T2" fmla="*/ 217 w 570"/>
                <a:gd name="T3" fmla="*/ 7 h 536"/>
                <a:gd name="T4" fmla="*/ 50 w 570"/>
                <a:gd name="T5" fmla="*/ 126 h 536"/>
                <a:gd name="T6" fmla="*/ 16 w 570"/>
                <a:gd name="T7" fmla="*/ 328 h 536"/>
                <a:gd name="T8" fmla="*/ 276 w 570"/>
                <a:gd name="T9" fmla="*/ 536 h 536"/>
                <a:gd name="T10" fmla="*/ 336 w 570"/>
                <a:gd name="T11" fmla="*/ 529 h 536"/>
                <a:gd name="T12" fmla="*/ 538 w 570"/>
                <a:gd name="T13" fmla="*/ 208 h 536"/>
                <a:gd name="T14" fmla="*/ 277 w 570"/>
                <a:gd name="T1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536">
                  <a:moveTo>
                    <a:pt x="277" y="0"/>
                  </a:moveTo>
                  <a:cubicBezTo>
                    <a:pt x="257" y="0"/>
                    <a:pt x="237" y="3"/>
                    <a:pt x="217" y="7"/>
                  </a:cubicBezTo>
                  <a:cubicBezTo>
                    <a:pt x="147" y="23"/>
                    <a:pt x="88" y="65"/>
                    <a:pt x="50" y="126"/>
                  </a:cubicBezTo>
                  <a:cubicBezTo>
                    <a:pt x="12" y="186"/>
                    <a:pt x="0" y="258"/>
                    <a:pt x="16" y="328"/>
                  </a:cubicBezTo>
                  <a:cubicBezTo>
                    <a:pt x="44" y="450"/>
                    <a:pt x="151" y="536"/>
                    <a:pt x="276" y="536"/>
                  </a:cubicBezTo>
                  <a:cubicBezTo>
                    <a:pt x="296" y="536"/>
                    <a:pt x="316" y="533"/>
                    <a:pt x="336" y="529"/>
                  </a:cubicBezTo>
                  <a:cubicBezTo>
                    <a:pt x="480" y="496"/>
                    <a:pt x="570" y="352"/>
                    <a:pt x="538" y="208"/>
                  </a:cubicBezTo>
                  <a:cubicBezTo>
                    <a:pt x="510" y="86"/>
                    <a:pt x="402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55738" y="2371725"/>
              <a:ext cx="2198688" cy="2200275"/>
            </a:xfrm>
            <a:custGeom>
              <a:avLst/>
              <a:gdLst>
                <a:gd name="T0" fmla="*/ 1055 w 1169"/>
                <a:gd name="T1" fmla="*/ 596 h 1170"/>
                <a:gd name="T2" fmla="*/ 1169 w 1169"/>
                <a:gd name="T3" fmla="*/ 551 h 1170"/>
                <a:gd name="T4" fmla="*/ 1156 w 1169"/>
                <a:gd name="T5" fmla="*/ 455 h 1170"/>
                <a:gd name="T6" fmla="*/ 1153 w 1169"/>
                <a:gd name="T7" fmla="*/ 446 h 1170"/>
                <a:gd name="T8" fmla="*/ 1031 w 1169"/>
                <a:gd name="T9" fmla="*/ 436 h 1170"/>
                <a:gd name="T10" fmla="*/ 998 w 1169"/>
                <a:gd name="T11" fmla="*/ 359 h 1170"/>
                <a:gd name="T12" fmla="*/ 1074 w 1169"/>
                <a:gd name="T13" fmla="*/ 263 h 1170"/>
                <a:gd name="T14" fmla="*/ 1008 w 1169"/>
                <a:gd name="T15" fmla="*/ 180 h 1170"/>
                <a:gd name="T16" fmla="*/ 897 w 1169"/>
                <a:gd name="T17" fmla="*/ 233 h 1170"/>
                <a:gd name="T18" fmla="*/ 829 w 1169"/>
                <a:gd name="T19" fmla="*/ 183 h 1170"/>
                <a:gd name="T20" fmla="*/ 847 w 1169"/>
                <a:gd name="T21" fmla="*/ 62 h 1170"/>
                <a:gd name="T22" fmla="*/ 749 w 1169"/>
                <a:gd name="T23" fmla="*/ 23 h 1170"/>
                <a:gd name="T24" fmla="*/ 679 w 1169"/>
                <a:gd name="T25" fmla="*/ 124 h 1170"/>
                <a:gd name="T26" fmla="*/ 596 w 1169"/>
                <a:gd name="T27" fmla="*/ 114 h 1170"/>
                <a:gd name="T28" fmla="*/ 550 w 1169"/>
                <a:gd name="T29" fmla="*/ 0 h 1170"/>
                <a:gd name="T30" fmla="*/ 454 w 1169"/>
                <a:gd name="T31" fmla="*/ 14 h 1170"/>
                <a:gd name="T32" fmla="*/ 446 w 1169"/>
                <a:gd name="T33" fmla="*/ 16 h 1170"/>
                <a:gd name="T34" fmla="*/ 436 w 1169"/>
                <a:gd name="T35" fmla="*/ 139 h 1170"/>
                <a:gd name="T36" fmla="*/ 359 w 1169"/>
                <a:gd name="T37" fmla="*/ 172 h 1170"/>
                <a:gd name="T38" fmla="*/ 262 w 1169"/>
                <a:gd name="T39" fmla="*/ 96 h 1170"/>
                <a:gd name="T40" fmla="*/ 180 w 1169"/>
                <a:gd name="T41" fmla="*/ 162 h 1170"/>
                <a:gd name="T42" fmla="*/ 232 w 1169"/>
                <a:gd name="T43" fmla="*/ 273 h 1170"/>
                <a:gd name="T44" fmla="*/ 183 w 1169"/>
                <a:gd name="T45" fmla="*/ 340 h 1170"/>
                <a:gd name="T46" fmla="*/ 61 w 1169"/>
                <a:gd name="T47" fmla="*/ 323 h 1170"/>
                <a:gd name="T48" fmla="*/ 22 w 1169"/>
                <a:gd name="T49" fmla="*/ 421 h 1170"/>
                <a:gd name="T50" fmla="*/ 123 w 1169"/>
                <a:gd name="T51" fmla="*/ 491 h 1170"/>
                <a:gd name="T52" fmla="*/ 114 w 1169"/>
                <a:gd name="T53" fmla="*/ 574 h 1170"/>
                <a:gd name="T54" fmla="*/ 0 w 1169"/>
                <a:gd name="T55" fmla="*/ 619 h 1170"/>
                <a:gd name="T56" fmla="*/ 14 w 1169"/>
                <a:gd name="T57" fmla="*/ 716 h 1170"/>
                <a:gd name="T58" fmla="*/ 16 w 1169"/>
                <a:gd name="T59" fmla="*/ 724 h 1170"/>
                <a:gd name="T60" fmla="*/ 138 w 1169"/>
                <a:gd name="T61" fmla="*/ 734 h 1170"/>
                <a:gd name="T62" fmla="*/ 171 w 1169"/>
                <a:gd name="T63" fmla="*/ 811 h 1170"/>
                <a:gd name="T64" fmla="*/ 95 w 1169"/>
                <a:gd name="T65" fmla="*/ 907 h 1170"/>
                <a:gd name="T66" fmla="*/ 161 w 1169"/>
                <a:gd name="T67" fmla="*/ 990 h 1170"/>
                <a:gd name="T68" fmla="*/ 272 w 1169"/>
                <a:gd name="T69" fmla="*/ 937 h 1170"/>
                <a:gd name="T70" fmla="*/ 340 w 1169"/>
                <a:gd name="T71" fmla="*/ 987 h 1170"/>
                <a:gd name="T72" fmla="*/ 322 w 1169"/>
                <a:gd name="T73" fmla="*/ 1109 h 1170"/>
                <a:gd name="T74" fmla="*/ 420 w 1169"/>
                <a:gd name="T75" fmla="*/ 1147 h 1170"/>
                <a:gd name="T76" fmla="*/ 490 w 1169"/>
                <a:gd name="T77" fmla="*/ 1046 h 1170"/>
                <a:gd name="T78" fmla="*/ 574 w 1169"/>
                <a:gd name="T79" fmla="*/ 1056 h 1170"/>
                <a:gd name="T80" fmla="*/ 619 w 1169"/>
                <a:gd name="T81" fmla="*/ 1170 h 1170"/>
                <a:gd name="T82" fmla="*/ 715 w 1169"/>
                <a:gd name="T83" fmla="*/ 1156 h 1170"/>
                <a:gd name="T84" fmla="*/ 723 w 1169"/>
                <a:gd name="T85" fmla="*/ 1154 h 1170"/>
                <a:gd name="T86" fmla="*/ 733 w 1169"/>
                <a:gd name="T87" fmla="*/ 1032 h 1170"/>
                <a:gd name="T88" fmla="*/ 810 w 1169"/>
                <a:gd name="T89" fmla="*/ 998 h 1170"/>
                <a:gd name="T90" fmla="*/ 907 w 1169"/>
                <a:gd name="T91" fmla="*/ 1074 h 1170"/>
                <a:gd name="T92" fmla="*/ 989 w 1169"/>
                <a:gd name="T93" fmla="*/ 1008 h 1170"/>
                <a:gd name="T94" fmla="*/ 937 w 1169"/>
                <a:gd name="T95" fmla="*/ 897 h 1170"/>
                <a:gd name="T96" fmla="*/ 987 w 1169"/>
                <a:gd name="T97" fmla="*/ 830 h 1170"/>
                <a:gd name="T98" fmla="*/ 1108 w 1169"/>
                <a:gd name="T99" fmla="*/ 848 h 1170"/>
                <a:gd name="T100" fmla="*/ 1147 w 1169"/>
                <a:gd name="T101" fmla="*/ 749 h 1170"/>
                <a:gd name="T102" fmla="*/ 1046 w 1169"/>
                <a:gd name="T103" fmla="*/ 679 h 1170"/>
                <a:gd name="T104" fmla="*/ 1055 w 1169"/>
                <a:gd name="T105" fmla="*/ 596 h 1170"/>
                <a:gd name="T106" fmla="*/ 657 w 1169"/>
                <a:gd name="T107" fmla="*/ 901 h 1170"/>
                <a:gd name="T108" fmla="*/ 584 w 1169"/>
                <a:gd name="T109" fmla="*/ 909 h 1170"/>
                <a:gd name="T110" fmla="*/ 384 w 1169"/>
                <a:gd name="T111" fmla="*/ 839 h 1170"/>
                <a:gd name="T112" fmla="*/ 269 w 1169"/>
                <a:gd name="T113" fmla="*/ 657 h 1170"/>
                <a:gd name="T114" fmla="*/ 310 w 1169"/>
                <a:gd name="T115" fmla="*/ 413 h 1170"/>
                <a:gd name="T116" fmla="*/ 512 w 1169"/>
                <a:gd name="T117" fmla="*/ 270 h 1170"/>
                <a:gd name="T118" fmla="*/ 585 w 1169"/>
                <a:gd name="T119" fmla="*/ 261 h 1170"/>
                <a:gd name="T120" fmla="*/ 785 w 1169"/>
                <a:gd name="T121" fmla="*/ 331 h 1170"/>
                <a:gd name="T122" fmla="*/ 900 w 1169"/>
                <a:gd name="T123" fmla="*/ 513 h 1170"/>
                <a:gd name="T124" fmla="*/ 657 w 1169"/>
                <a:gd name="T125" fmla="*/ 901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9" h="1170">
                  <a:moveTo>
                    <a:pt x="1055" y="596"/>
                  </a:moveTo>
                  <a:cubicBezTo>
                    <a:pt x="1101" y="580"/>
                    <a:pt x="1140" y="564"/>
                    <a:pt x="1169" y="551"/>
                  </a:cubicBezTo>
                  <a:cubicBezTo>
                    <a:pt x="1167" y="519"/>
                    <a:pt x="1163" y="487"/>
                    <a:pt x="1156" y="455"/>
                  </a:cubicBezTo>
                  <a:cubicBezTo>
                    <a:pt x="1155" y="452"/>
                    <a:pt x="1154" y="449"/>
                    <a:pt x="1153" y="446"/>
                  </a:cubicBezTo>
                  <a:cubicBezTo>
                    <a:pt x="1121" y="442"/>
                    <a:pt x="1080" y="438"/>
                    <a:pt x="1031" y="436"/>
                  </a:cubicBezTo>
                  <a:cubicBezTo>
                    <a:pt x="1022" y="409"/>
                    <a:pt x="1011" y="384"/>
                    <a:pt x="998" y="359"/>
                  </a:cubicBezTo>
                  <a:cubicBezTo>
                    <a:pt x="1030" y="322"/>
                    <a:pt x="1055" y="290"/>
                    <a:pt x="1074" y="263"/>
                  </a:cubicBezTo>
                  <a:cubicBezTo>
                    <a:pt x="1054" y="233"/>
                    <a:pt x="1032" y="206"/>
                    <a:pt x="1008" y="180"/>
                  </a:cubicBezTo>
                  <a:cubicBezTo>
                    <a:pt x="977" y="193"/>
                    <a:pt x="940" y="210"/>
                    <a:pt x="897" y="233"/>
                  </a:cubicBezTo>
                  <a:cubicBezTo>
                    <a:pt x="876" y="214"/>
                    <a:pt x="853" y="198"/>
                    <a:pt x="829" y="183"/>
                  </a:cubicBezTo>
                  <a:cubicBezTo>
                    <a:pt x="838" y="135"/>
                    <a:pt x="844" y="94"/>
                    <a:pt x="847" y="62"/>
                  </a:cubicBezTo>
                  <a:cubicBezTo>
                    <a:pt x="816" y="46"/>
                    <a:pt x="783" y="33"/>
                    <a:pt x="749" y="23"/>
                  </a:cubicBezTo>
                  <a:cubicBezTo>
                    <a:pt x="729" y="49"/>
                    <a:pt x="705" y="82"/>
                    <a:pt x="679" y="124"/>
                  </a:cubicBezTo>
                  <a:cubicBezTo>
                    <a:pt x="652" y="118"/>
                    <a:pt x="624" y="115"/>
                    <a:pt x="596" y="114"/>
                  </a:cubicBezTo>
                  <a:cubicBezTo>
                    <a:pt x="579" y="68"/>
                    <a:pt x="564" y="30"/>
                    <a:pt x="550" y="0"/>
                  </a:cubicBezTo>
                  <a:cubicBezTo>
                    <a:pt x="518" y="2"/>
                    <a:pt x="486" y="7"/>
                    <a:pt x="454" y="14"/>
                  </a:cubicBezTo>
                  <a:cubicBezTo>
                    <a:pt x="451" y="15"/>
                    <a:pt x="449" y="15"/>
                    <a:pt x="446" y="16"/>
                  </a:cubicBezTo>
                  <a:cubicBezTo>
                    <a:pt x="441" y="49"/>
                    <a:pt x="438" y="89"/>
                    <a:pt x="436" y="139"/>
                  </a:cubicBezTo>
                  <a:cubicBezTo>
                    <a:pt x="409" y="147"/>
                    <a:pt x="383" y="159"/>
                    <a:pt x="359" y="172"/>
                  </a:cubicBezTo>
                  <a:cubicBezTo>
                    <a:pt x="321" y="140"/>
                    <a:pt x="289" y="115"/>
                    <a:pt x="262" y="96"/>
                  </a:cubicBezTo>
                  <a:cubicBezTo>
                    <a:pt x="233" y="115"/>
                    <a:pt x="205" y="137"/>
                    <a:pt x="180" y="162"/>
                  </a:cubicBezTo>
                  <a:cubicBezTo>
                    <a:pt x="192" y="192"/>
                    <a:pt x="210" y="229"/>
                    <a:pt x="232" y="273"/>
                  </a:cubicBezTo>
                  <a:cubicBezTo>
                    <a:pt x="214" y="294"/>
                    <a:pt x="197" y="316"/>
                    <a:pt x="183" y="340"/>
                  </a:cubicBezTo>
                  <a:cubicBezTo>
                    <a:pt x="134" y="331"/>
                    <a:pt x="94" y="325"/>
                    <a:pt x="61" y="323"/>
                  </a:cubicBezTo>
                  <a:cubicBezTo>
                    <a:pt x="45" y="354"/>
                    <a:pt x="32" y="387"/>
                    <a:pt x="22" y="421"/>
                  </a:cubicBezTo>
                  <a:cubicBezTo>
                    <a:pt x="48" y="441"/>
                    <a:pt x="82" y="464"/>
                    <a:pt x="123" y="491"/>
                  </a:cubicBezTo>
                  <a:cubicBezTo>
                    <a:pt x="118" y="518"/>
                    <a:pt x="115" y="546"/>
                    <a:pt x="114" y="574"/>
                  </a:cubicBezTo>
                  <a:cubicBezTo>
                    <a:pt x="68" y="590"/>
                    <a:pt x="30" y="606"/>
                    <a:pt x="0" y="619"/>
                  </a:cubicBezTo>
                  <a:cubicBezTo>
                    <a:pt x="2" y="651"/>
                    <a:pt x="6" y="683"/>
                    <a:pt x="14" y="716"/>
                  </a:cubicBezTo>
                  <a:cubicBezTo>
                    <a:pt x="14" y="718"/>
                    <a:pt x="15" y="721"/>
                    <a:pt x="16" y="724"/>
                  </a:cubicBezTo>
                  <a:cubicBezTo>
                    <a:pt x="48" y="729"/>
                    <a:pt x="89" y="732"/>
                    <a:pt x="138" y="734"/>
                  </a:cubicBezTo>
                  <a:cubicBezTo>
                    <a:pt x="147" y="761"/>
                    <a:pt x="158" y="787"/>
                    <a:pt x="171" y="811"/>
                  </a:cubicBezTo>
                  <a:cubicBezTo>
                    <a:pt x="140" y="848"/>
                    <a:pt x="114" y="880"/>
                    <a:pt x="95" y="907"/>
                  </a:cubicBezTo>
                  <a:cubicBezTo>
                    <a:pt x="115" y="937"/>
                    <a:pt x="137" y="965"/>
                    <a:pt x="161" y="990"/>
                  </a:cubicBezTo>
                  <a:cubicBezTo>
                    <a:pt x="192" y="977"/>
                    <a:pt x="229" y="960"/>
                    <a:pt x="272" y="937"/>
                  </a:cubicBezTo>
                  <a:cubicBezTo>
                    <a:pt x="293" y="956"/>
                    <a:pt x="316" y="972"/>
                    <a:pt x="340" y="987"/>
                  </a:cubicBezTo>
                  <a:cubicBezTo>
                    <a:pt x="331" y="1035"/>
                    <a:pt x="325" y="1076"/>
                    <a:pt x="322" y="1109"/>
                  </a:cubicBezTo>
                  <a:cubicBezTo>
                    <a:pt x="354" y="1124"/>
                    <a:pt x="386" y="1137"/>
                    <a:pt x="420" y="1147"/>
                  </a:cubicBezTo>
                  <a:cubicBezTo>
                    <a:pt x="441" y="1121"/>
                    <a:pt x="464" y="1088"/>
                    <a:pt x="490" y="1046"/>
                  </a:cubicBezTo>
                  <a:cubicBezTo>
                    <a:pt x="517" y="1052"/>
                    <a:pt x="545" y="1055"/>
                    <a:pt x="574" y="1056"/>
                  </a:cubicBezTo>
                  <a:cubicBezTo>
                    <a:pt x="590" y="1102"/>
                    <a:pt x="605" y="1140"/>
                    <a:pt x="619" y="1170"/>
                  </a:cubicBezTo>
                  <a:cubicBezTo>
                    <a:pt x="651" y="1168"/>
                    <a:pt x="683" y="1163"/>
                    <a:pt x="715" y="1156"/>
                  </a:cubicBezTo>
                  <a:cubicBezTo>
                    <a:pt x="718" y="1155"/>
                    <a:pt x="721" y="1155"/>
                    <a:pt x="723" y="1154"/>
                  </a:cubicBezTo>
                  <a:cubicBezTo>
                    <a:pt x="728" y="1121"/>
                    <a:pt x="731" y="1081"/>
                    <a:pt x="733" y="1032"/>
                  </a:cubicBezTo>
                  <a:cubicBezTo>
                    <a:pt x="760" y="1023"/>
                    <a:pt x="786" y="1011"/>
                    <a:pt x="810" y="998"/>
                  </a:cubicBezTo>
                  <a:cubicBezTo>
                    <a:pt x="848" y="1030"/>
                    <a:pt x="880" y="1055"/>
                    <a:pt x="907" y="1074"/>
                  </a:cubicBezTo>
                  <a:cubicBezTo>
                    <a:pt x="936" y="1055"/>
                    <a:pt x="964" y="1033"/>
                    <a:pt x="989" y="1008"/>
                  </a:cubicBezTo>
                  <a:cubicBezTo>
                    <a:pt x="977" y="978"/>
                    <a:pt x="960" y="941"/>
                    <a:pt x="937" y="897"/>
                  </a:cubicBezTo>
                  <a:cubicBezTo>
                    <a:pt x="955" y="876"/>
                    <a:pt x="972" y="854"/>
                    <a:pt x="987" y="830"/>
                  </a:cubicBezTo>
                  <a:cubicBezTo>
                    <a:pt x="1035" y="839"/>
                    <a:pt x="1075" y="845"/>
                    <a:pt x="1108" y="848"/>
                  </a:cubicBezTo>
                  <a:cubicBezTo>
                    <a:pt x="1124" y="816"/>
                    <a:pt x="1137" y="783"/>
                    <a:pt x="1147" y="749"/>
                  </a:cubicBezTo>
                  <a:cubicBezTo>
                    <a:pt x="1121" y="729"/>
                    <a:pt x="1087" y="706"/>
                    <a:pt x="1046" y="679"/>
                  </a:cubicBezTo>
                  <a:cubicBezTo>
                    <a:pt x="1051" y="652"/>
                    <a:pt x="1055" y="624"/>
                    <a:pt x="1055" y="596"/>
                  </a:cubicBezTo>
                  <a:close/>
                  <a:moveTo>
                    <a:pt x="657" y="901"/>
                  </a:moveTo>
                  <a:cubicBezTo>
                    <a:pt x="633" y="906"/>
                    <a:pt x="609" y="909"/>
                    <a:pt x="584" y="909"/>
                  </a:cubicBezTo>
                  <a:cubicBezTo>
                    <a:pt x="512" y="909"/>
                    <a:pt x="441" y="884"/>
                    <a:pt x="384" y="839"/>
                  </a:cubicBezTo>
                  <a:cubicBezTo>
                    <a:pt x="326" y="794"/>
                    <a:pt x="285" y="729"/>
                    <a:pt x="269" y="657"/>
                  </a:cubicBezTo>
                  <a:cubicBezTo>
                    <a:pt x="250" y="573"/>
                    <a:pt x="264" y="486"/>
                    <a:pt x="310" y="413"/>
                  </a:cubicBezTo>
                  <a:cubicBezTo>
                    <a:pt x="356" y="340"/>
                    <a:pt x="428" y="289"/>
                    <a:pt x="512" y="270"/>
                  </a:cubicBezTo>
                  <a:cubicBezTo>
                    <a:pt x="536" y="264"/>
                    <a:pt x="561" y="261"/>
                    <a:pt x="585" y="261"/>
                  </a:cubicBezTo>
                  <a:cubicBezTo>
                    <a:pt x="657" y="261"/>
                    <a:pt x="728" y="286"/>
                    <a:pt x="785" y="331"/>
                  </a:cubicBezTo>
                  <a:cubicBezTo>
                    <a:pt x="843" y="376"/>
                    <a:pt x="884" y="441"/>
                    <a:pt x="900" y="513"/>
                  </a:cubicBezTo>
                  <a:cubicBezTo>
                    <a:pt x="940" y="687"/>
                    <a:pt x="831" y="861"/>
                    <a:pt x="657" y="9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269" y="2649803"/>
            <a:ext cx="609600" cy="609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14" y="3136666"/>
            <a:ext cx="609600" cy="609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39" y="3375846"/>
            <a:ext cx="370420" cy="3704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20" y="3389141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84" y="3902575"/>
            <a:ext cx="357936" cy="357936"/>
          </a:xfrm>
          <a:prstGeom prst="rect">
            <a:avLst/>
          </a:prstGeom>
        </p:spPr>
      </p:pic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49474" y="5081997"/>
            <a:ext cx="65109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07756" y="596327"/>
            <a:ext cx="10576488" cy="738664"/>
            <a:chOff x="592428" y="600007"/>
            <a:chExt cx="3940935" cy="738664"/>
          </a:xfrm>
        </p:grpSpPr>
        <p:sp>
          <p:nvSpPr>
            <p:cNvPr id="38" name="TextBox 37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973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14058" y="1903978"/>
            <a:ext cx="6060497" cy="4221726"/>
            <a:chOff x="2652713" y="1085850"/>
            <a:chExt cx="7231062" cy="5037138"/>
          </a:xfrm>
          <a:solidFill>
            <a:schemeClr val="tx2">
              <a:lumMod val="50000"/>
            </a:schemeClr>
          </a:solidFill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9356725" y="2740025"/>
              <a:ext cx="477837" cy="214313"/>
            </a:xfrm>
            <a:custGeom>
              <a:avLst/>
              <a:gdLst>
                <a:gd name="T0" fmla="*/ 126 w 127"/>
                <a:gd name="T1" fmla="*/ 30 h 57"/>
                <a:gd name="T2" fmla="*/ 106 w 127"/>
                <a:gd name="T3" fmla="*/ 46 h 57"/>
                <a:gd name="T4" fmla="*/ 73 w 127"/>
                <a:gd name="T5" fmla="*/ 57 h 57"/>
                <a:gd name="T6" fmla="*/ 33 w 127"/>
                <a:gd name="T7" fmla="*/ 49 h 57"/>
                <a:gd name="T8" fmla="*/ 14 w 127"/>
                <a:gd name="T9" fmla="*/ 41 h 57"/>
                <a:gd name="T10" fmla="*/ 18 w 127"/>
                <a:gd name="T11" fmla="*/ 39 h 57"/>
                <a:gd name="T12" fmla="*/ 20 w 127"/>
                <a:gd name="T13" fmla="*/ 26 h 57"/>
                <a:gd name="T14" fmla="*/ 1 w 127"/>
                <a:gd name="T15" fmla="*/ 24 h 57"/>
                <a:gd name="T16" fmla="*/ 24 w 127"/>
                <a:gd name="T17" fmla="*/ 20 h 57"/>
                <a:gd name="T18" fmla="*/ 22 w 127"/>
                <a:gd name="T19" fmla="*/ 17 h 57"/>
                <a:gd name="T20" fmla="*/ 0 w 127"/>
                <a:gd name="T21" fmla="*/ 7 h 57"/>
                <a:gd name="T22" fmla="*/ 9 w 127"/>
                <a:gd name="T23" fmla="*/ 8 h 57"/>
                <a:gd name="T24" fmla="*/ 9 w 127"/>
                <a:gd name="T25" fmla="*/ 5 h 57"/>
                <a:gd name="T26" fmla="*/ 17 w 127"/>
                <a:gd name="T27" fmla="*/ 0 h 57"/>
                <a:gd name="T28" fmla="*/ 20 w 127"/>
                <a:gd name="T29" fmla="*/ 0 h 57"/>
                <a:gd name="T30" fmla="*/ 23 w 127"/>
                <a:gd name="T31" fmla="*/ 6 h 57"/>
                <a:gd name="T32" fmla="*/ 29 w 127"/>
                <a:gd name="T33" fmla="*/ 15 h 57"/>
                <a:gd name="T34" fmla="*/ 37 w 127"/>
                <a:gd name="T35" fmla="*/ 13 h 57"/>
                <a:gd name="T36" fmla="*/ 37 w 127"/>
                <a:gd name="T37" fmla="*/ 7 h 57"/>
                <a:gd name="T38" fmla="*/ 43 w 127"/>
                <a:gd name="T39" fmla="*/ 11 h 57"/>
                <a:gd name="T40" fmla="*/ 53 w 127"/>
                <a:gd name="T41" fmla="*/ 8 h 57"/>
                <a:gd name="T42" fmla="*/ 59 w 127"/>
                <a:gd name="T43" fmla="*/ 11 h 57"/>
                <a:gd name="T44" fmla="*/ 59 w 127"/>
                <a:gd name="T45" fmla="*/ 7 h 57"/>
                <a:gd name="T46" fmla="*/ 73 w 127"/>
                <a:gd name="T47" fmla="*/ 8 h 57"/>
                <a:gd name="T48" fmla="*/ 88 w 127"/>
                <a:gd name="T49" fmla="*/ 7 h 57"/>
                <a:gd name="T50" fmla="*/ 90 w 127"/>
                <a:gd name="T51" fmla="*/ 0 h 57"/>
                <a:gd name="T52" fmla="*/ 95 w 127"/>
                <a:gd name="T53" fmla="*/ 0 h 57"/>
                <a:gd name="T54" fmla="*/ 103 w 127"/>
                <a:gd name="T55" fmla="*/ 6 h 57"/>
                <a:gd name="T56" fmla="*/ 113 w 127"/>
                <a:gd name="T57" fmla="*/ 4 h 57"/>
                <a:gd name="T58" fmla="*/ 110 w 127"/>
                <a:gd name="T59" fmla="*/ 8 h 57"/>
                <a:gd name="T60" fmla="*/ 127 w 127"/>
                <a:gd name="T61" fmla="*/ 30 h 57"/>
                <a:gd name="T62" fmla="*/ 126 w 127"/>
                <a:gd name="T63" fmla="*/ 3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57">
                  <a:moveTo>
                    <a:pt x="126" y="30"/>
                  </a:moveTo>
                  <a:cubicBezTo>
                    <a:pt x="122" y="37"/>
                    <a:pt x="112" y="44"/>
                    <a:pt x="106" y="46"/>
                  </a:cubicBezTo>
                  <a:cubicBezTo>
                    <a:pt x="96" y="50"/>
                    <a:pt x="87" y="57"/>
                    <a:pt x="73" y="57"/>
                  </a:cubicBezTo>
                  <a:cubicBezTo>
                    <a:pt x="56" y="57"/>
                    <a:pt x="45" y="53"/>
                    <a:pt x="33" y="49"/>
                  </a:cubicBezTo>
                  <a:cubicBezTo>
                    <a:pt x="27" y="47"/>
                    <a:pt x="24" y="41"/>
                    <a:pt x="14" y="41"/>
                  </a:cubicBezTo>
                  <a:cubicBezTo>
                    <a:pt x="15" y="40"/>
                    <a:pt x="17" y="39"/>
                    <a:pt x="18" y="39"/>
                  </a:cubicBezTo>
                  <a:cubicBezTo>
                    <a:pt x="18" y="33"/>
                    <a:pt x="19" y="31"/>
                    <a:pt x="20" y="26"/>
                  </a:cubicBezTo>
                  <a:cubicBezTo>
                    <a:pt x="13" y="24"/>
                    <a:pt x="6" y="29"/>
                    <a:pt x="1" y="24"/>
                  </a:cubicBezTo>
                  <a:cubicBezTo>
                    <a:pt x="8" y="24"/>
                    <a:pt x="19" y="22"/>
                    <a:pt x="24" y="20"/>
                  </a:cubicBezTo>
                  <a:cubicBezTo>
                    <a:pt x="23" y="20"/>
                    <a:pt x="22" y="18"/>
                    <a:pt x="22" y="17"/>
                  </a:cubicBezTo>
                  <a:cubicBezTo>
                    <a:pt x="17" y="17"/>
                    <a:pt x="1" y="12"/>
                    <a:pt x="0" y="7"/>
                  </a:cubicBezTo>
                  <a:cubicBezTo>
                    <a:pt x="4" y="6"/>
                    <a:pt x="6" y="7"/>
                    <a:pt x="9" y="8"/>
                  </a:cubicBezTo>
                  <a:cubicBezTo>
                    <a:pt x="9" y="7"/>
                    <a:pt x="9" y="6"/>
                    <a:pt x="9" y="5"/>
                  </a:cubicBezTo>
                  <a:cubicBezTo>
                    <a:pt x="12" y="5"/>
                    <a:pt x="13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2"/>
                    <a:pt x="22" y="4"/>
                    <a:pt x="23" y="6"/>
                  </a:cubicBezTo>
                  <a:cubicBezTo>
                    <a:pt x="22" y="9"/>
                    <a:pt x="26" y="15"/>
                    <a:pt x="29" y="15"/>
                  </a:cubicBezTo>
                  <a:cubicBezTo>
                    <a:pt x="32" y="15"/>
                    <a:pt x="35" y="13"/>
                    <a:pt x="37" y="13"/>
                  </a:cubicBezTo>
                  <a:cubicBezTo>
                    <a:pt x="36" y="9"/>
                    <a:pt x="36" y="9"/>
                    <a:pt x="37" y="7"/>
                  </a:cubicBezTo>
                  <a:cubicBezTo>
                    <a:pt x="39" y="9"/>
                    <a:pt x="40" y="11"/>
                    <a:pt x="43" y="11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7" y="9"/>
                    <a:pt x="58" y="10"/>
                    <a:pt x="59" y="11"/>
                  </a:cubicBezTo>
                  <a:cubicBezTo>
                    <a:pt x="59" y="10"/>
                    <a:pt x="59" y="8"/>
                    <a:pt x="59" y="7"/>
                  </a:cubicBezTo>
                  <a:cubicBezTo>
                    <a:pt x="66" y="7"/>
                    <a:pt x="69" y="8"/>
                    <a:pt x="73" y="8"/>
                  </a:cubicBezTo>
                  <a:cubicBezTo>
                    <a:pt x="79" y="8"/>
                    <a:pt x="84" y="3"/>
                    <a:pt x="88" y="7"/>
                  </a:cubicBezTo>
                  <a:cubicBezTo>
                    <a:pt x="88" y="3"/>
                    <a:pt x="89" y="2"/>
                    <a:pt x="90" y="0"/>
                  </a:cubicBezTo>
                  <a:cubicBezTo>
                    <a:pt x="93" y="1"/>
                    <a:pt x="93" y="2"/>
                    <a:pt x="95" y="0"/>
                  </a:cubicBezTo>
                  <a:cubicBezTo>
                    <a:pt x="95" y="6"/>
                    <a:pt x="98" y="6"/>
                    <a:pt x="103" y="6"/>
                  </a:cubicBezTo>
                  <a:cubicBezTo>
                    <a:pt x="107" y="6"/>
                    <a:pt x="109" y="4"/>
                    <a:pt x="113" y="4"/>
                  </a:cubicBezTo>
                  <a:cubicBezTo>
                    <a:pt x="112" y="5"/>
                    <a:pt x="110" y="6"/>
                    <a:pt x="110" y="8"/>
                  </a:cubicBezTo>
                  <a:cubicBezTo>
                    <a:pt x="110" y="20"/>
                    <a:pt x="127" y="17"/>
                    <a:pt x="127" y="30"/>
                  </a:cubicBezTo>
                  <a:lnTo>
                    <a:pt x="12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6518275" y="5348288"/>
              <a:ext cx="484187" cy="165100"/>
            </a:xfrm>
            <a:custGeom>
              <a:avLst/>
              <a:gdLst>
                <a:gd name="T0" fmla="*/ 129 w 129"/>
                <a:gd name="T1" fmla="*/ 39 h 44"/>
                <a:gd name="T2" fmla="*/ 113 w 129"/>
                <a:gd name="T3" fmla="*/ 44 h 44"/>
                <a:gd name="T4" fmla="*/ 88 w 129"/>
                <a:gd name="T5" fmla="*/ 41 h 44"/>
                <a:gd name="T6" fmla="*/ 88 w 129"/>
                <a:gd name="T7" fmla="*/ 39 h 44"/>
                <a:gd name="T8" fmla="*/ 92 w 129"/>
                <a:gd name="T9" fmla="*/ 35 h 44"/>
                <a:gd name="T10" fmla="*/ 77 w 129"/>
                <a:gd name="T11" fmla="*/ 25 h 44"/>
                <a:gd name="T12" fmla="*/ 72 w 129"/>
                <a:gd name="T13" fmla="*/ 22 h 44"/>
                <a:gd name="T14" fmla="*/ 63 w 129"/>
                <a:gd name="T15" fmla="*/ 21 h 44"/>
                <a:gd name="T16" fmla="*/ 48 w 129"/>
                <a:gd name="T17" fmla="*/ 15 h 44"/>
                <a:gd name="T18" fmla="*/ 35 w 129"/>
                <a:gd name="T19" fmla="*/ 15 h 44"/>
                <a:gd name="T20" fmla="*/ 34 w 129"/>
                <a:gd name="T21" fmla="*/ 10 h 44"/>
                <a:gd name="T22" fmla="*/ 28 w 129"/>
                <a:gd name="T23" fmla="*/ 8 h 44"/>
                <a:gd name="T24" fmla="*/ 4 w 129"/>
                <a:gd name="T25" fmla="*/ 19 h 44"/>
                <a:gd name="T26" fmla="*/ 0 w 129"/>
                <a:gd name="T27" fmla="*/ 19 h 44"/>
                <a:gd name="T28" fmla="*/ 36 w 129"/>
                <a:gd name="T29" fmla="*/ 0 h 44"/>
                <a:gd name="T30" fmla="*/ 78 w 129"/>
                <a:gd name="T31" fmla="*/ 11 h 44"/>
                <a:gd name="T32" fmla="*/ 86 w 129"/>
                <a:gd name="T33" fmla="*/ 16 h 44"/>
                <a:gd name="T34" fmla="*/ 113 w 129"/>
                <a:gd name="T35" fmla="*/ 27 h 44"/>
                <a:gd name="T36" fmla="*/ 113 w 129"/>
                <a:gd name="T37" fmla="*/ 30 h 44"/>
                <a:gd name="T38" fmla="*/ 119 w 129"/>
                <a:gd name="T39" fmla="*/ 30 h 44"/>
                <a:gd name="T40" fmla="*/ 129 w 129"/>
                <a:gd name="T4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44">
                  <a:moveTo>
                    <a:pt x="129" y="39"/>
                  </a:moveTo>
                  <a:cubicBezTo>
                    <a:pt x="126" y="44"/>
                    <a:pt x="118" y="44"/>
                    <a:pt x="113" y="44"/>
                  </a:cubicBezTo>
                  <a:cubicBezTo>
                    <a:pt x="103" y="44"/>
                    <a:pt x="96" y="41"/>
                    <a:pt x="88" y="41"/>
                  </a:cubicBezTo>
                  <a:cubicBezTo>
                    <a:pt x="88" y="40"/>
                    <a:pt x="88" y="39"/>
                    <a:pt x="88" y="39"/>
                  </a:cubicBezTo>
                  <a:cubicBezTo>
                    <a:pt x="90" y="39"/>
                    <a:pt x="92" y="37"/>
                    <a:pt x="92" y="35"/>
                  </a:cubicBezTo>
                  <a:cubicBezTo>
                    <a:pt x="85" y="32"/>
                    <a:pt x="78" y="32"/>
                    <a:pt x="77" y="25"/>
                  </a:cubicBezTo>
                  <a:cubicBezTo>
                    <a:pt x="74" y="25"/>
                    <a:pt x="74" y="22"/>
                    <a:pt x="72" y="22"/>
                  </a:cubicBezTo>
                  <a:cubicBezTo>
                    <a:pt x="69" y="20"/>
                    <a:pt x="67" y="21"/>
                    <a:pt x="63" y="21"/>
                  </a:cubicBezTo>
                  <a:cubicBezTo>
                    <a:pt x="57" y="21"/>
                    <a:pt x="54" y="15"/>
                    <a:pt x="48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3" y="13"/>
                    <a:pt x="33" y="11"/>
                    <a:pt x="34" y="10"/>
                  </a:cubicBezTo>
                  <a:cubicBezTo>
                    <a:pt x="33" y="8"/>
                    <a:pt x="30" y="8"/>
                    <a:pt x="28" y="8"/>
                  </a:cubicBezTo>
                  <a:cubicBezTo>
                    <a:pt x="20" y="8"/>
                    <a:pt x="8" y="15"/>
                    <a:pt x="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7"/>
                    <a:pt x="16" y="0"/>
                    <a:pt x="36" y="0"/>
                  </a:cubicBezTo>
                  <a:cubicBezTo>
                    <a:pt x="55" y="0"/>
                    <a:pt x="64" y="11"/>
                    <a:pt x="78" y="11"/>
                  </a:cubicBezTo>
                  <a:cubicBezTo>
                    <a:pt x="81" y="11"/>
                    <a:pt x="85" y="15"/>
                    <a:pt x="86" y="16"/>
                  </a:cubicBezTo>
                  <a:cubicBezTo>
                    <a:pt x="92" y="22"/>
                    <a:pt x="103" y="27"/>
                    <a:pt x="113" y="27"/>
                  </a:cubicBezTo>
                  <a:cubicBezTo>
                    <a:pt x="113" y="28"/>
                    <a:pt x="112" y="29"/>
                    <a:pt x="113" y="30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24" y="32"/>
                    <a:pt x="126" y="38"/>
                    <a:pt x="1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6584950" y="5408613"/>
              <a:ext cx="26987" cy="30163"/>
            </a:xfrm>
            <a:custGeom>
              <a:avLst/>
              <a:gdLst>
                <a:gd name="T0" fmla="*/ 6 w 7"/>
                <a:gd name="T1" fmla="*/ 1 h 8"/>
                <a:gd name="T2" fmla="*/ 6 w 7"/>
                <a:gd name="T3" fmla="*/ 7 h 8"/>
                <a:gd name="T4" fmla="*/ 0 w 7"/>
                <a:gd name="T5" fmla="*/ 7 h 8"/>
                <a:gd name="T6" fmla="*/ 4 w 7"/>
                <a:gd name="T7" fmla="*/ 3 h 8"/>
                <a:gd name="T8" fmla="*/ 4 w 7"/>
                <a:gd name="T9" fmla="*/ 0 h 8"/>
                <a:gd name="T10" fmla="*/ 5 w 7"/>
                <a:gd name="T11" fmla="*/ 0 h 8"/>
                <a:gd name="T12" fmla="*/ 6 w 7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6" y="1"/>
                  </a:moveTo>
                  <a:cubicBezTo>
                    <a:pt x="6" y="3"/>
                    <a:pt x="7" y="5"/>
                    <a:pt x="6" y="7"/>
                  </a:cubicBezTo>
                  <a:cubicBezTo>
                    <a:pt x="5" y="7"/>
                    <a:pt x="0" y="8"/>
                    <a:pt x="0" y="7"/>
                  </a:cubicBezTo>
                  <a:cubicBezTo>
                    <a:pt x="0" y="4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6829425" y="5573713"/>
              <a:ext cx="79375" cy="38100"/>
            </a:xfrm>
            <a:custGeom>
              <a:avLst/>
              <a:gdLst>
                <a:gd name="T0" fmla="*/ 17 w 21"/>
                <a:gd name="T1" fmla="*/ 3 h 10"/>
                <a:gd name="T2" fmla="*/ 21 w 21"/>
                <a:gd name="T3" fmla="*/ 7 h 10"/>
                <a:gd name="T4" fmla="*/ 7 w 21"/>
                <a:gd name="T5" fmla="*/ 10 h 10"/>
                <a:gd name="T6" fmla="*/ 0 w 21"/>
                <a:gd name="T7" fmla="*/ 3 h 10"/>
                <a:gd name="T8" fmla="*/ 4 w 21"/>
                <a:gd name="T9" fmla="*/ 0 h 10"/>
                <a:gd name="T10" fmla="*/ 18 w 21"/>
                <a:gd name="T11" fmla="*/ 4 h 10"/>
                <a:gd name="T12" fmla="*/ 17 w 2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0">
                  <a:moveTo>
                    <a:pt x="17" y="3"/>
                  </a:moveTo>
                  <a:cubicBezTo>
                    <a:pt x="20" y="4"/>
                    <a:pt x="21" y="5"/>
                    <a:pt x="21" y="7"/>
                  </a:cubicBezTo>
                  <a:cubicBezTo>
                    <a:pt x="16" y="8"/>
                    <a:pt x="12" y="10"/>
                    <a:pt x="7" y="10"/>
                  </a:cubicBezTo>
                  <a:cubicBezTo>
                    <a:pt x="3" y="10"/>
                    <a:pt x="0" y="7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5" y="3"/>
                    <a:pt x="18" y="4"/>
                  </a:cubicBezTo>
                  <a:lnTo>
                    <a:pt x="1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7005638" y="5502275"/>
              <a:ext cx="277812" cy="112713"/>
            </a:xfrm>
            <a:custGeom>
              <a:avLst/>
              <a:gdLst>
                <a:gd name="T0" fmla="*/ 63 w 74"/>
                <a:gd name="T1" fmla="*/ 11 h 30"/>
                <a:gd name="T2" fmla="*/ 74 w 74"/>
                <a:gd name="T3" fmla="*/ 21 h 30"/>
                <a:gd name="T4" fmla="*/ 58 w 74"/>
                <a:gd name="T5" fmla="*/ 21 h 30"/>
                <a:gd name="T6" fmla="*/ 50 w 74"/>
                <a:gd name="T7" fmla="*/ 24 h 30"/>
                <a:gd name="T8" fmla="*/ 46 w 74"/>
                <a:gd name="T9" fmla="*/ 22 h 30"/>
                <a:gd name="T10" fmla="*/ 36 w 74"/>
                <a:gd name="T11" fmla="*/ 30 h 30"/>
                <a:gd name="T12" fmla="*/ 31 w 74"/>
                <a:gd name="T13" fmla="*/ 24 h 30"/>
                <a:gd name="T14" fmla="*/ 11 w 74"/>
                <a:gd name="T15" fmla="*/ 23 h 30"/>
                <a:gd name="T16" fmla="*/ 6 w 74"/>
                <a:gd name="T17" fmla="*/ 23 h 30"/>
                <a:gd name="T18" fmla="*/ 6 w 74"/>
                <a:gd name="T19" fmla="*/ 26 h 30"/>
                <a:gd name="T20" fmla="*/ 0 w 74"/>
                <a:gd name="T21" fmla="*/ 19 h 30"/>
                <a:gd name="T22" fmla="*/ 3 w 74"/>
                <a:gd name="T23" fmla="*/ 18 h 30"/>
                <a:gd name="T24" fmla="*/ 22 w 74"/>
                <a:gd name="T25" fmla="*/ 17 h 30"/>
                <a:gd name="T26" fmla="*/ 19 w 74"/>
                <a:gd name="T27" fmla="*/ 8 h 30"/>
                <a:gd name="T28" fmla="*/ 13 w 74"/>
                <a:gd name="T29" fmla="*/ 3 h 30"/>
                <a:gd name="T30" fmla="*/ 17 w 74"/>
                <a:gd name="T31" fmla="*/ 0 h 30"/>
                <a:gd name="T32" fmla="*/ 27 w 74"/>
                <a:gd name="T33" fmla="*/ 3 h 30"/>
                <a:gd name="T34" fmla="*/ 40 w 74"/>
                <a:gd name="T35" fmla="*/ 1 h 30"/>
                <a:gd name="T36" fmla="*/ 65 w 74"/>
                <a:gd name="T37" fmla="*/ 13 h 30"/>
                <a:gd name="T38" fmla="*/ 63 w 74"/>
                <a:gd name="T39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63" y="11"/>
                  </a:moveTo>
                  <a:cubicBezTo>
                    <a:pt x="67" y="15"/>
                    <a:pt x="71" y="16"/>
                    <a:pt x="74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2"/>
                    <a:pt x="54" y="24"/>
                    <a:pt x="50" y="24"/>
                  </a:cubicBezTo>
                  <a:cubicBezTo>
                    <a:pt x="48" y="24"/>
                    <a:pt x="48" y="22"/>
                    <a:pt x="46" y="22"/>
                  </a:cubicBezTo>
                  <a:cubicBezTo>
                    <a:pt x="40" y="22"/>
                    <a:pt x="41" y="30"/>
                    <a:pt x="36" y="30"/>
                  </a:cubicBezTo>
                  <a:cubicBezTo>
                    <a:pt x="32" y="30"/>
                    <a:pt x="33" y="26"/>
                    <a:pt x="31" y="24"/>
                  </a:cubicBezTo>
                  <a:cubicBezTo>
                    <a:pt x="27" y="22"/>
                    <a:pt x="16" y="23"/>
                    <a:pt x="11" y="23"/>
                  </a:cubicBezTo>
                  <a:cubicBezTo>
                    <a:pt x="8" y="23"/>
                    <a:pt x="8" y="24"/>
                    <a:pt x="6" y="23"/>
                  </a:cubicBezTo>
                  <a:cubicBezTo>
                    <a:pt x="6" y="24"/>
                    <a:pt x="6" y="25"/>
                    <a:pt x="6" y="26"/>
                  </a:cubicBezTo>
                  <a:cubicBezTo>
                    <a:pt x="3" y="26"/>
                    <a:pt x="0" y="22"/>
                    <a:pt x="0" y="19"/>
                  </a:cubicBezTo>
                  <a:cubicBezTo>
                    <a:pt x="1" y="19"/>
                    <a:pt x="2" y="18"/>
                    <a:pt x="3" y="18"/>
                  </a:cubicBezTo>
                  <a:cubicBezTo>
                    <a:pt x="13" y="18"/>
                    <a:pt x="17" y="20"/>
                    <a:pt x="22" y="17"/>
                  </a:cubicBezTo>
                  <a:cubicBezTo>
                    <a:pt x="20" y="15"/>
                    <a:pt x="19" y="12"/>
                    <a:pt x="19" y="8"/>
                  </a:cubicBezTo>
                  <a:cubicBezTo>
                    <a:pt x="16" y="8"/>
                    <a:pt x="13" y="6"/>
                    <a:pt x="13" y="3"/>
                  </a:cubicBezTo>
                  <a:cubicBezTo>
                    <a:pt x="13" y="2"/>
                    <a:pt x="16" y="0"/>
                    <a:pt x="17" y="0"/>
                  </a:cubicBezTo>
                  <a:cubicBezTo>
                    <a:pt x="21" y="0"/>
                    <a:pt x="23" y="3"/>
                    <a:pt x="27" y="3"/>
                  </a:cubicBezTo>
                  <a:cubicBezTo>
                    <a:pt x="33" y="3"/>
                    <a:pt x="36" y="1"/>
                    <a:pt x="40" y="1"/>
                  </a:cubicBezTo>
                  <a:cubicBezTo>
                    <a:pt x="54" y="1"/>
                    <a:pt x="57" y="9"/>
                    <a:pt x="65" y="13"/>
                  </a:cubicBezTo>
                  <a:lnTo>
                    <a:pt x="63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6815138" y="5254625"/>
              <a:ext cx="22225" cy="33338"/>
            </a:xfrm>
            <a:custGeom>
              <a:avLst/>
              <a:gdLst>
                <a:gd name="T0" fmla="*/ 2 w 6"/>
                <a:gd name="T1" fmla="*/ 1 h 9"/>
                <a:gd name="T2" fmla="*/ 6 w 6"/>
                <a:gd name="T3" fmla="*/ 7 h 9"/>
                <a:gd name="T4" fmla="*/ 4 w 6"/>
                <a:gd name="T5" fmla="*/ 9 h 9"/>
                <a:gd name="T6" fmla="*/ 0 w 6"/>
                <a:gd name="T7" fmla="*/ 1 h 9"/>
                <a:gd name="T8" fmla="*/ 2 w 6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2" y="1"/>
                  </a:moveTo>
                  <a:cubicBezTo>
                    <a:pt x="5" y="1"/>
                    <a:pt x="6" y="4"/>
                    <a:pt x="6" y="7"/>
                  </a:cubicBezTo>
                  <a:cubicBezTo>
                    <a:pt x="6" y="8"/>
                    <a:pt x="5" y="9"/>
                    <a:pt x="4" y="9"/>
                  </a:cubicBezTo>
                  <a:cubicBezTo>
                    <a:pt x="0" y="9"/>
                    <a:pt x="0" y="4"/>
                    <a:pt x="0" y="1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6788150" y="5164138"/>
              <a:ext cx="44450" cy="15875"/>
            </a:xfrm>
            <a:custGeom>
              <a:avLst/>
              <a:gdLst>
                <a:gd name="T0" fmla="*/ 0 w 12"/>
                <a:gd name="T1" fmla="*/ 3 h 4"/>
                <a:gd name="T2" fmla="*/ 6 w 12"/>
                <a:gd name="T3" fmla="*/ 0 h 4"/>
                <a:gd name="T4" fmla="*/ 12 w 12"/>
                <a:gd name="T5" fmla="*/ 3 h 4"/>
                <a:gd name="T6" fmla="*/ 0 w 12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0" y="3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0"/>
                    <a:pt x="11" y="2"/>
                    <a:pt x="12" y="3"/>
                  </a:cubicBezTo>
                  <a:cubicBezTo>
                    <a:pt x="7" y="4"/>
                    <a:pt x="3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6862763" y="5183188"/>
              <a:ext cx="7937" cy="14288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0" y="1"/>
                    <a:pt x="0" y="0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4894263" y="2132013"/>
              <a:ext cx="860425" cy="450850"/>
            </a:xfrm>
            <a:custGeom>
              <a:avLst/>
              <a:gdLst>
                <a:gd name="T0" fmla="*/ 211 w 229"/>
                <a:gd name="T1" fmla="*/ 95 h 120"/>
                <a:gd name="T2" fmla="*/ 206 w 229"/>
                <a:gd name="T3" fmla="*/ 99 h 120"/>
                <a:gd name="T4" fmla="*/ 212 w 229"/>
                <a:gd name="T5" fmla="*/ 103 h 120"/>
                <a:gd name="T6" fmla="*/ 216 w 229"/>
                <a:gd name="T7" fmla="*/ 109 h 120"/>
                <a:gd name="T8" fmla="*/ 192 w 229"/>
                <a:gd name="T9" fmla="*/ 117 h 120"/>
                <a:gd name="T10" fmla="*/ 156 w 229"/>
                <a:gd name="T11" fmla="*/ 103 h 120"/>
                <a:gd name="T12" fmla="*/ 145 w 229"/>
                <a:gd name="T13" fmla="*/ 111 h 120"/>
                <a:gd name="T14" fmla="*/ 113 w 229"/>
                <a:gd name="T15" fmla="*/ 120 h 120"/>
                <a:gd name="T16" fmla="*/ 74 w 229"/>
                <a:gd name="T17" fmla="*/ 120 h 120"/>
                <a:gd name="T18" fmla="*/ 66 w 229"/>
                <a:gd name="T19" fmla="*/ 109 h 120"/>
                <a:gd name="T20" fmla="*/ 42 w 229"/>
                <a:gd name="T21" fmla="*/ 107 h 120"/>
                <a:gd name="T22" fmla="*/ 22 w 229"/>
                <a:gd name="T23" fmla="*/ 92 h 120"/>
                <a:gd name="T24" fmla="*/ 64 w 229"/>
                <a:gd name="T25" fmla="*/ 82 h 120"/>
                <a:gd name="T26" fmla="*/ 78 w 229"/>
                <a:gd name="T27" fmla="*/ 81 h 120"/>
                <a:gd name="T28" fmla="*/ 67 w 229"/>
                <a:gd name="T29" fmla="*/ 76 h 120"/>
                <a:gd name="T30" fmla="*/ 44 w 229"/>
                <a:gd name="T31" fmla="*/ 76 h 120"/>
                <a:gd name="T32" fmla="*/ 11 w 229"/>
                <a:gd name="T33" fmla="*/ 69 h 120"/>
                <a:gd name="T34" fmla="*/ 28 w 229"/>
                <a:gd name="T35" fmla="*/ 59 h 120"/>
                <a:gd name="T36" fmla="*/ 13 w 229"/>
                <a:gd name="T37" fmla="*/ 59 h 120"/>
                <a:gd name="T38" fmla="*/ 0 w 229"/>
                <a:gd name="T39" fmla="*/ 50 h 120"/>
                <a:gd name="T40" fmla="*/ 55 w 229"/>
                <a:gd name="T41" fmla="*/ 13 h 120"/>
                <a:gd name="T42" fmla="*/ 63 w 229"/>
                <a:gd name="T43" fmla="*/ 28 h 120"/>
                <a:gd name="T44" fmla="*/ 76 w 229"/>
                <a:gd name="T45" fmla="*/ 21 h 120"/>
                <a:gd name="T46" fmla="*/ 96 w 229"/>
                <a:gd name="T47" fmla="*/ 34 h 120"/>
                <a:gd name="T48" fmla="*/ 109 w 229"/>
                <a:gd name="T49" fmla="*/ 31 h 120"/>
                <a:gd name="T50" fmla="*/ 107 w 229"/>
                <a:gd name="T51" fmla="*/ 23 h 120"/>
                <a:gd name="T52" fmla="*/ 116 w 229"/>
                <a:gd name="T53" fmla="*/ 23 h 120"/>
                <a:gd name="T54" fmla="*/ 131 w 229"/>
                <a:gd name="T55" fmla="*/ 35 h 120"/>
                <a:gd name="T56" fmla="*/ 138 w 229"/>
                <a:gd name="T57" fmla="*/ 51 h 120"/>
                <a:gd name="T58" fmla="*/ 144 w 229"/>
                <a:gd name="T59" fmla="*/ 48 h 120"/>
                <a:gd name="T60" fmla="*/ 134 w 229"/>
                <a:gd name="T61" fmla="*/ 18 h 120"/>
                <a:gd name="T62" fmla="*/ 141 w 229"/>
                <a:gd name="T63" fmla="*/ 12 h 120"/>
                <a:gd name="T64" fmla="*/ 154 w 229"/>
                <a:gd name="T65" fmla="*/ 12 h 120"/>
                <a:gd name="T66" fmla="*/ 153 w 229"/>
                <a:gd name="T67" fmla="*/ 8 h 120"/>
                <a:gd name="T68" fmla="*/ 166 w 229"/>
                <a:gd name="T69" fmla="*/ 0 h 120"/>
                <a:gd name="T70" fmla="*/ 182 w 229"/>
                <a:gd name="T71" fmla="*/ 10 h 120"/>
                <a:gd name="T72" fmla="*/ 172 w 229"/>
                <a:gd name="T73" fmla="*/ 24 h 120"/>
                <a:gd name="T74" fmla="*/ 184 w 229"/>
                <a:gd name="T75" fmla="*/ 61 h 120"/>
                <a:gd name="T76" fmla="*/ 229 w 229"/>
                <a:gd name="T77" fmla="*/ 91 h 120"/>
                <a:gd name="T78" fmla="*/ 211 w 229"/>
                <a:gd name="T79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" h="120">
                  <a:moveTo>
                    <a:pt x="211" y="95"/>
                  </a:moveTo>
                  <a:cubicBezTo>
                    <a:pt x="208" y="95"/>
                    <a:pt x="206" y="96"/>
                    <a:pt x="206" y="99"/>
                  </a:cubicBezTo>
                  <a:cubicBezTo>
                    <a:pt x="206" y="103"/>
                    <a:pt x="210" y="103"/>
                    <a:pt x="212" y="103"/>
                  </a:cubicBezTo>
                  <a:cubicBezTo>
                    <a:pt x="213" y="106"/>
                    <a:pt x="215" y="107"/>
                    <a:pt x="216" y="109"/>
                  </a:cubicBezTo>
                  <a:cubicBezTo>
                    <a:pt x="213" y="117"/>
                    <a:pt x="203" y="117"/>
                    <a:pt x="192" y="117"/>
                  </a:cubicBezTo>
                  <a:cubicBezTo>
                    <a:pt x="175" y="117"/>
                    <a:pt x="169" y="103"/>
                    <a:pt x="156" y="103"/>
                  </a:cubicBezTo>
                  <a:cubicBezTo>
                    <a:pt x="148" y="103"/>
                    <a:pt x="151" y="108"/>
                    <a:pt x="145" y="111"/>
                  </a:cubicBezTo>
                  <a:cubicBezTo>
                    <a:pt x="133" y="117"/>
                    <a:pt x="122" y="113"/>
                    <a:pt x="113" y="120"/>
                  </a:cubicBezTo>
                  <a:cubicBezTo>
                    <a:pt x="94" y="120"/>
                    <a:pt x="86" y="120"/>
                    <a:pt x="74" y="120"/>
                  </a:cubicBezTo>
                  <a:cubicBezTo>
                    <a:pt x="66" y="120"/>
                    <a:pt x="71" y="113"/>
                    <a:pt x="66" y="109"/>
                  </a:cubicBezTo>
                  <a:cubicBezTo>
                    <a:pt x="61" y="106"/>
                    <a:pt x="48" y="107"/>
                    <a:pt x="42" y="107"/>
                  </a:cubicBezTo>
                  <a:cubicBezTo>
                    <a:pt x="32" y="107"/>
                    <a:pt x="25" y="97"/>
                    <a:pt x="22" y="92"/>
                  </a:cubicBezTo>
                  <a:cubicBezTo>
                    <a:pt x="32" y="84"/>
                    <a:pt x="46" y="82"/>
                    <a:pt x="64" y="82"/>
                  </a:cubicBezTo>
                  <a:cubicBezTo>
                    <a:pt x="70" y="82"/>
                    <a:pt x="73" y="81"/>
                    <a:pt x="78" y="81"/>
                  </a:cubicBezTo>
                  <a:cubicBezTo>
                    <a:pt x="75" y="79"/>
                    <a:pt x="72" y="76"/>
                    <a:pt x="67" y="76"/>
                  </a:cubicBezTo>
                  <a:cubicBezTo>
                    <a:pt x="59" y="76"/>
                    <a:pt x="49" y="76"/>
                    <a:pt x="44" y="76"/>
                  </a:cubicBezTo>
                  <a:cubicBezTo>
                    <a:pt x="35" y="76"/>
                    <a:pt x="11" y="81"/>
                    <a:pt x="11" y="69"/>
                  </a:cubicBezTo>
                  <a:cubicBezTo>
                    <a:pt x="11" y="59"/>
                    <a:pt x="23" y="62"/>
                    <a:pt x="28" y="59"/>
                  </a:cubicBezTo>
                  <a:cubicBezTo>
                    <a:pt x="21" y="58"/>
                    <a:pt x="19" y="59"/>
                    <a:pt x="13" y="59"/>
                  </a:cubicBezTo>
                  <a:cubicBezTo>
                    <a:pt x="8" y="59"/>
                    <a:pt x="0" y="52"/>
                    <a:pt x="0" y="50"/>
                  </a:cubicBezTo>
                  <a:cubicBezTo>
                    <a:pt x="0" y="29"/>
                    <a:pt x="39" y="13"/>
                    <a:pt x="55" y="13"/>
                  </a:cubicBezTo>
                  <a:cubicBezTo>
                    <a:pt x="61" y="13"/>
                    <a:pt x="61" y="26"/>
                    <a:pt x="63" y="28"/>
                  </a:cubicBezTo>
                  <a:cubicBezTo>
                    <a:pt x="66" y="26"/>
                    <a:pt x="69" y="21"/>
                    <a:pt x="76" y="21"/>
                  </a:cubicBezTo>
                  <a:cubicBezTo>
                    <a:pt x="88" y="21"/>
                    <a:pt x="93" y="26"/>
                    <a:pt x="96" y="34"/>
                  </a:cubicBezTo>
                  <a:cubicBezTo>
                    <a:pt x="100" y="33"/>
                    <a:pt x="104" y="32"/>
                    <a:pt x="109" y="31"/>
                  </a:cubicBezTo>
                  <a:cubicBezTo>
                    <a:pt x="108" y="27"/>
                    <a:pt x="107" y="25"/>
                    <a:pt x="107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22" y="25"/>
                    <a:pt x="128" y="30"/>
                    <a:pt x="131" y="35"/>
                  </a:cubicBezTo>
                  <a:cubicBezTo>
                    <a:pt x="133" y="40"/>
                    <a:pt x="130" y="51"/>
                    <a:pt x="138" y="51"/>
                  </a:cubicBezTo>
                  <a:cubicBezTo>
                    <a:pt x="141" y="51"/>
                    <a:pt x="141" y="49"/>
                    <a:pt x="144" y="48"/>
                  </a:cubicBezTo>
                  <a:cubicBezTo>
                    <a:pt x="140" y="42"/>
                    <a:pt x="134" y="21"/>
                    <a:pt x="134" y="18"/>
                  </a:cubicBezTo>
                  <a:cubicBezTo>
                    <a:pt x="134" y="14"/>
                    <a:pt x="138" y="12"/>
                    <a:pt x="141" y="12"/>
                  </a:cubicBezTo>
                  <a:cubicBezTo>
                    <a:pt x="149" y="12"/>
                    <a:pt x="147" y="15"/>
                    <a:pt x="154" y="12"/>
                  </a:cubicBezTo>
                  <a:cubicBezTo>
                    <a:pt x="153" y="11"/>
                    <a:pt x="153" y="9"/>
                    <a:pt x="153" y="8"/>
                  </a:cubicBezTo>
                  <a:cubicBezTo>
                    <a:pt x="153" y="3"/>
                    <a:pt x="159" y="0"/>
                    <a:pt x="166" y="0"/>
                  </a:cubicBezTo>
                  <a:cubicBezTo>
                    <a:pt x="174" y="0"/>
                    <a:pt x="182" y="3"/>
                    <a:pt x="182" y="10"/>
                  </a:cubicBezTo>
                  <a:cubicBezTo>
                    <a:pt x="182" y="16"/>
                    <a:pt x="172" y="20"/>
                    <a:pt x="172" y="24"/>
                  </a:cubicBezTo>
                  <a:cubicBezTo>
                    <a:pt x="172" y="40"/>
                    <a:pt x="184" y="50"/>
                    <a:pt x="184" y="61"/>
                  </a:cubicBezTo>
                  <a:cubicBezTo>
                    <a:pt x="184" y="75"/>
                    <a:pt x="220" y="85"/>
                    <a:pt x="229" y="91"/>
                  </a:cubicBezTo>
                  <a:cubicBezTo>
                    <a:pt x="221" y="96"/>
                    <a:pt x="219" y="95"/>
                    <a:pt x="2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4579938" y="2055813"/>
              <a:ext cx="476250" cy="323850"/>
            </a:xfrm>
            <a:custGeom>
              <a:avLst/>
              <a:gdLst>
                <a:gd name="T0" fmla="*/ 27 w 127"/>
                <a:gd name="T1" fmla="*/ 81 h 86"/>
                <a:gd name="T2" fmla="*/ 21 w 127"/>
                <a:gd name="T3" fmla="*/ 72 h 86"/>
                <a:gd name="T4" fmla="*/ 0 w 127"/>
                <a:gd name="T5" fmla="*/ 64 h 86"/>
                <a:gd name="T6" fmla="*/ 21 w 127"/>
                <a:gd name="T7" fmla="*/ 21 h 86"/>
                <a:gd name="T8" fmla="*/ 15 w 127"/>
                <a:gd name="T9" fmla="*/ 6 h 86"/>
                <a:gd name="T10" fmla="*/ 41 w 127"/>
                <a:gd name="T11" fmla="*/ 6 h 86"/>
                <a:gd name="T12" fmla="*/ 58 w 127"/>
                <a:gd name="T13" fmla="*/ 3 h 86"/>
                <a:gd name="T14" fmla="*/ 82 w 127"/>
                <a:gd name="T15" fmla="*/ 11 h 86"/>
                <a:gd name="T16" fmla="*/ 97 w 127"/>
                <a:gd name="T17" fmla="*/ 10 h 86"/>
                <a:gd name="T18" fmla="*/ 127 w 127"/>
                <a:gd name="T19" fmla="*/ 29 h 86"/>
                <a:gd name="T20" fmla="*/ 100 w 127"/>
                <a:gd name="T21" fmla="*/ 38 h 86"/>
                <a:gd name="T22" fmla="*/ 67 w 127"/>
                <a:gd name="T23" fmla="*/ 71 h 86"/>
                <a:gd name="T24" fmla="*/ 34 w 127"/>
                <a:gd name="T25" fmla="*/ 86 h 86"/>
                <a:gd name="T26" fmla="*/ 27 w 127"/>
                <a:gd name="T27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86">
                  <a:moveTo>
                    <a:pt x="27" y="81"/>
                  </a:moveTo>
                  <a:cubicBezTo>
                    <a:pt x="25" y="81"/>
                    <a:pt x="22" y="75"/>
                    <a:pt x="21" y="72"/>
                  </a:cubicBezTo>
                  <a:cubicBezTo>
                    <a:pt x="17" y="68"/>
                    <a:pt x="0" y="69"/>
                    <a:pt x="0" y="64"/>
                  </a:cubicBezTo>
                  <a:cubicBezTo>
                    <a:pt x="0" y="49"/>
                    <a:pt x="21" y="37"/>
                    <a:pt x="21" y="21"/>
                  </a:cubicBezTo>
                  <a:cubicBezTo>
                    <a:pt x="21" y="17"/>
                    <a:pt x="15" y="11"/>
                    <a:pt x="15" y="6"/>
                  </a:cubicBezTo>
                  <a:cubicBezTo>
                    <a:pt x="26" y="1"/>
                    <a:pt x="31" y="6"/>
                    <a:pt x="41" y="6"/>
                  </a:cubicBezTo>
                  <a:cubicBezTo>
                    <a:pt x="46" y="6"/>
                    <a:pt x="51" y="0"/>
                    <a:pt x="58" y="3"/>
                  </a:cubicBezTo>
                  <a:cubicBezTo>
                    <a:pt x="68" y="5"/>
                    <a:pt x="72" y="11"/>
                    <a:pt x="82" y="11"/>
                  </a:cubicBezTo>
                  <a:cubicBezTo>
                    <a:pt x="86" y="15"/>
                    <a:pt x="91" y="10"/>
                    <a:pt x="97" y="10"/>
                  </a:cubicBezTo>
                  <a:cubicBezTo>
                    <a:pt x="106" y="10"/>
                    <a:pt x="127" y="19"/>
                    <a:pt x="127" y="29"/>
                  </a:cubicBezTo>
                  <a:cubicBezTo>
                    <a:pt x="127" y="34"/>
                    <a:pt x="104" y="37"/>
                    <a:pt x="100" y="38"/>
                  </a:cubicBezTo>
                  <a:cubicBezTo>
                    <a:pt x="86" y="43"/>
                    <a:pt x="67" y="61"/>
                    <a:pt x="67" y="71"/>
                  </a:cubicBezTo>
                  <a:cubicBezTo>
                    <a:pt x="67" y="75"/>
                    <a:pt x="37" y="86"/>
                    <a:pt x="34" y="86"/>
                  </a:cubicBezTo>
                  <a:cubicBezTo>
                    <a:pt x="31" y="86"/>
                    <a:pt x="29" y="81"/>
                    <a:pt x="27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4959350" y="1838325"/>
              <a:ext cx="574675" cy="239713"/>
            </a:xfrm>
            <a:custGeom>
              <a:avLst/>
              <a:gdLst>
                <a:gd name="T0" fmla="*/ 53 w 153"/>
                <a:gd name="T1" fmla="*/ 64 h 64"/>
                <a:gd name="T2" fmla="*/ 40 w 153"/>
                <a:gd name="T3" fmla="*/ 57 h 64"/>
                <a:gd name="T4" fmla="*/ 53 w 153"/>
                <a:gd name="T5" fmla="*/ 52 h 64"/>
                <a:gd name="T6" fmla="*/ 45 w 153"/>
                <a:gd name="T7" fmla="*/ 42 h 64"/>
                <a:gd name="T8" fmla="*/ 40 w 153"/>
                <a:gd name="T9" fmla="*/ 48 h 64"/>
                <a:gd name="T10" fmla="*/ 22 w 153"/>
                <a:gd name="T11" fmla="*/ 51 h 64"/>
                <a:gd name="T12" fmla="*/ 7 w 153"/>
                <a:gd name="T13" fmla="*/ 48 h 64"/>
                <a:gd name="T14" fmla="*/ 0 w 153"/>
                <a:gd name="T15" fmla="*/ 41 h 64"/>
                <a:gd name="T16" fmla="*/ 0 w 153"/>
                <a:gd name="T17" fmla="*/ 34 h 64"/>
                <a:gd name="T18" fmla="*/ 11 w 153"/>
                <a:gd name="T19" fmla="*/ 30 h 64"/>
                <a:gd name="T20" fmla="*/ 31 w 153"/>
                <a:gd name="T21" fmla="*/ 34 h 64"/>
                <a:gd name="T22" fmla="*/ 11 w 153"/>
                <a:gd name="T23" fmla="*/ 29 h 64"/>
                <a:gd name="T24" fmla="*/ 11 w 153"/>
                <a:gd name="T25" fmla="*/ 22 h 64"/>
                <a:gd name="T26" fmla="*/ 19 w 153"/>
                <a:gd name="T27" fmla="*/ 22 h 64"/>
                <a:gd name="T28" fmla="*/ 38 w 153"/>
                <a:gd name="T29" fmla="*/ 25 h 64"/>
                <a:gd name="T30" fmla="*/ 16 w 153"/>
                <a:gd name="T31" fmla="*/ 21 h 64"/>
                <a:gd name="T32" fmla="*/ 25 w 153"/>
                <a:gd name="T33" fmla="*/ 16 h 64"/>
                <a:gd name="T34" fmla="*/ 36 w 153"/>
                <a:gd name="T35" fmla="*/ 17 h 64"/>
                <a:gd name="T36" fmla="*/ 23 w 153"/>
                <a:gd name="T37" fmla="*/ 11 h 64"/>
                <a:gd name="T38" fmla="*/ 37 w 153"/>
                <a:gd name="T39" fmla="*/ 11 h 64"/>
                <a:gd name="T40" fmla="*/ 45 w 153"/>
                <a:gd name="T41" fmla="*/ 18 h 64"/>
                <a:gd name="T42" fmla="*/ 55 w 153"/>
                <a:gd name="T43" fmla="*/ 18 h 64"/>
                <a:gd name="T44" fmla="*/ 96 w 153"/>
                <a:gd name="T45" fmla="*/ 34 h 64"/>
                <a:gd name="T46" fmla="*/ 106 w 153"/>
                <a:gd name="T47" fmla="*/ 29 h 64"/>
                <a:gd name="T48" fmla="*/ 97 w 153"/>
                <a:gd name="T49" fmla="*/ 28 h 64"/>
                <a:gd name="T50" fmla="*/ 101 w 153"/>
                <a:gd name="T51" fmla="*/ 26 h 64"/>
                <a:gd name="T52" fmla="*/ 101 w 153"/>
                <a:gd name="T53" fmla="*/ 20 h 64"/>
                <a:gd name="T54" fmla="*/ 90 w 153"/>
                <a:gd name="T55" fmla="*/ 14 h 64"/>
                <a:gd name="T56" fmla="*/ 106 w 153"/>
                <a:gd name="T57" fmla="*/ 0 h 64"/>
                <a:gd name="T58" fmla="*/ 114 w 153"/>
                <a:gd name="T59" fmla="*/ 3 h 64"/>
                <a:gd name="T60" fmla="*/ 114 w 153"/>
                <a:gd name="T61" fmla="*/ 8 h 64"/>
                <a:gd name="T62" fmla="*/ 131 w 153"/>
                <a:gd name="T63" fmla="*/ 24 h 64"/>
                <a:gd name="T64" fmla="*/ 143 w 153"/>
                <a:gd name="T65" fmla="*/ 19 h 64"/>
                <a:gd name="T66" fmla="*/ 153 w 153"/>
                <a:gd name="T67" fmla="*/ 30 h 64"/>
                <a:gd name="T68" fmla="*/ 138 w 153"/>
                <a:gd name="T69" fmla="*/ 51 h 64"/>
                <a:gd name="T70" fmla="*/ 110 w 153"/>
                <a:gd name="T71" fmla="*/ 50 h 64"/>
                <a:gd name="T72" fmla="*/ 81 w 153"/>
                <a:gd name="T73" fmla="*/ 57 h 64"/>
                <a:gd name="T74" fmla="*/ 53 w 153"/>
                <a:gd name="T7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4">
                  <a:moveTo>
                    <a:pt x="53" y="64"/>
                  </a:moveTo>
                  <a:cubicBezTo>
                    <a:pt x="47" y="64"/>
                    <a:pt x="40" y="60"/>
                    <a:pt x="40" y="57"/>
                  </a:cubicBezTo>
                  <a:cubicBezTo>
                    <a:pt x="40" y="51"/>
                    <a:pt x="47" y="52"/>
                    <a:pt x="53" y="52"/>
                  </a:cubicBezTo>
                  <a:cubicBezTo>
                    <a:pt x="50" y="48"/>
                    <a:pt x="46" y="46"/>
                    <a:pt x="45" y="42"/>
                  </a:cubicBezTo>
                  <a:cubicBezTo>
                    <a:pt x="42" y="42"/>
                    <a:pt x="40" y="45"/>
                    <a:pt x="40" y="48"/>
                  </a:cubicBezTo>
                  <a:cubicBezTo>
                    <a:pt x="33" y="48"/>
                    <a:pt x="27" y="51"/>
                    <a:pt x="22" y="51"/>
                  </a:cubicBezTo>
                  <a:cubicBezTo>
                    <a:pt x="16" y="51"/>
                    <a:pt x="10" y="48"/>
                    <a:pt x="7" y="48"/>
                  </a:cubicBezTo>
                  <a:cubicBezTo>
                    <a:pt x="3" y="48"/>
                    <a:pt x="0" y="45"/>
                    <a:pt x="0" y="41"/>
                  </a:cubicBezTo>
                  <a:cubicBezTo>
                    <a:pt x="0" y="37"/>
                    <a:pt x="2" y="38"/>
                    <a:pt x="0" y="34"/>
                  </a:cubicBezTo>
                  <a:cubicBezTo>
                    <a:pt x="5" y="34"/>
                    <a:pt x="7" y="30"/>
                    <a:pt x="11" y="30"/>
                  </a:cubicBezTo>
                  <a:cubicBezTo>
                    <a:pt x="20" y="30"/>
                    <a:pt x="24" y="34"/>
                    <a:pt x="31" y="34"/>
                  </a:cubicBezTo>
                  <a:cubicBezTo>
                    <a:pt x="23" y="34"/>
                    <a:pt x="17" y="31"/>
                    <a:pt x="11" y="29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5" y="22"/>
                    <a:pt x="19" y="22"/>
                    <a:pt x="19" y="22"/>
                  </a:cubicBezTo>
                  <a:cubicBezTo>
                    <a:pt x="20" y="22"/>
                    <a:pt x="34" y="25"/>
                    <a:pt x="38" y="25"/>
                  </a:cubicBezTo>
                  <a:cubicBezTo>
                    <a:pt x="30" y="24"/>
                    <a:pt x="22" y="24"/>
                    <a:pt x="16" y="21"/>
                  </a:cubicBezTo>
                  <a:cubicBezTo>
                    <a:pt x="18" y="18"/>
                    <a:pt x="22" y="16"/>
                    <a:pt x="25" y="16"/>
                  </a:cubicBezTo>
                  <a:cubicBezTo>
                    <a:pt x="31" y="16"/>
                    <a:pt x="32" y="17"/>
                    <a:pt x="36" y="17"/>
                  </a:cubicBezTo>
                  <a:cubicBezTo>
                    <a:pt x="31" y="17"/>
                    <a:pt x="23" y="17"/>
                    <a:pt x="23" y="11"/>
                  </a:cubicBezTo>
                  <a:cubicBezTo>
                    <a:pt x="31" y="10"/>
                    <a:pt x="33" y="11"/>
                    <a:pt x="37" y="11"/>
                  </a:cubicBezTo>
                  <a:cubicBezTo>
                    <a:pt x="39" y="11"/>
                    <a:pt x="44" y="13"/>
                    <a:pt x="45" y="18"/>
                  </a:cubicBezTo>
                  <a:cubicBezTo>
                    <a:pt x="50" y="18"/>
                    <a:pt x="54" y="18"/>
                    <a:pt x="55" y="18"/>
                  </a:cubicBezTo>
                  <a:cubicBezTo>
                    <a:pt x="68" y="18"/>
                    <a:pt x="77" y="34"/>
                    <a:pt x="96" y="34"/>
                  </a:cubicBezTo>
                  <a:cubicBezTo>
                    <a:pt x="102" y="34"/>
                    <a:pt x="104" y="33"/>
                    <a:pt x="106" y="29"/>
                  </a:cubicBezTo>
                  <a:cubicBezTo>
                    <a:pt x="101" y="29"/>
                    <a:pt x="99" y="28"/>
                    <a:pt x="97" y="28"/>
                  </a:cubicBezTo>
                  <a:cubicBezTo>
                    <a:pt x="97" y="27"/>
                    <a:pt x="100" y="26"/>
                    <a:pt x="101" y="26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98" y="20"/>
                    <a:pt x="90" y="17"/>
                    <a:pt x="90" y="14"/>
                  </a:cubicBezTo>
                  <a:cubicBezTo>
                    <a:pt x="90" y="7"/>
                    <a:pt x="102" y="3"/>
                    <a:pt x="106" y="0"/>
                  </a:cubicBezTo>
                  <a:cubicBezTo>
                    <a:pt x="109" y="1"/>
                    <a:pt x="111" y="3"/>
                    <a:pt x="114" y="3"/>
                  </a:cubicBezTo>
                  <a:cubicBezTo>
                    <a:pt x="114" y="6"/>
                    <a:pt x="114" y="7"/>
                    <a:pt x="114" y="8"/>
                  </a:cubicBezTo>
                  <a:cubicBezTo>
                    <a:pt x="114" y="15"/>
                    <a:pt x="123" y="24"/>
                    <a:pt x="131" y="24"/>
                  </a:cubicBezTo>
                  <a:cubicBezTo>
                    <a:pt x="135" y="24"/>
                    <a:pt x="137" y="19"/>
                    <a:pt x="143" y="19"/>
                  </a:cubicBezTo>
                  <a:cubicBezTo>
                    <a:pt x="148" y="19"/>
                    <a:pt x="153" y="25"/>
                    <a:pt x="153" y="30"/>
                  </a:cubicBezTo>
                  <a:cubicBezTo>
                    <a:pt x="153" y="36"/>
                    <a:pt x="142" y="49"/>
                    <a:pt x="138" y="51"/>
                  </a:cubicBezTo>
                  <a:cubicBezTo>
                    <a:pt x="136" y="51"/>
                    <a:pt x="110" y="48"/>
                    <a:pt x="110" y="50"/>
                  </a:cubicBezTo>
                  <a:cubicBezTo>
                    <a:pt x="110" y="51"/>
                    <a:pt x="82" y="57"/>
                    <a:pt x="81" y="57"/>
                  </a:cubicBezTo>
                  <a:cubicBezTo>
                    <a:pt x="72" y="61"/>
                    <a:pt x="63" y="64"/>
                    <a:pt x="53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4876800" y="1920875"/>
              <a:ext cx="77787" cy="60325"/>
            </a:xfrm>
            <a:custGeom>
              <a:avLst/>
              <a:gdLst>
                <a:gd name="T0" fmla="*/ 8 w 21"/>
                <a:gd name="T1" fmla="*/ 16 h 16"/>
                <a:gd name="T2" fmla="*/ 0 w 21"/>
                <a:gd name="T3" fmla="*/ 10 h 16"/>
                <a:gd name="T4" fmla="*/ 21 w 21"/>
                <a:gd name="T5" fmla="*/ 0 h 16"/>
                <a:gd name="T6" fmla="*/ 8 w 21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8" y="16"/>
                  </a:moveTo>
                  <a:cubicBezTo>
                    <a:pt x="4" y="16"/>
                    <a:pt x="0" y="13"/>
                    <a:pt x="0" y="10"/>
                  </a:cubicBezTo>
                  <a:cubicBezTo>
                    <a:pt x="0" y="3"/>
                    <a:pt x="17" y="0"/>
                    <a:pt x="21" y="0"/>
                  </a:cubicBezTo>
                  <a:cubicBezTo>
                    <a:pt x="20" y="6"/>
                    <a:pt x="13" y="16"/>
                    <a:pt x="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5086350" y="1838325"/>
              <a:ext cx="57150" cy="22225"/>
            </a:xfrm>
            <a:custGeom>
              <a:avLst/>
              <a:gdLst>
                <a:gd name="T0" fmla="*/ 5 w 15"/>
                <a:gd name="T1" fmla="*/ 6 h 6"/>
                <a:gd name="T2" fmla="*/ 0 w 15"/>
                <a:gd name="T3" fmla="*/ 0 h 6"/>
                <a:gd name="T4" fmla="*/ 15 w 15"/>
                <a:gd name="T5" fmla="*/ 0 h 6"/>
                <a:gd name="T6" fmla="*/ 15 w 15"/>
                <a:gd name="T7" fmla="*/ 6 h 6"/>
                <a:gd name="T8" fmla="*/ 5 w 1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5" y="6"/>
                  </a:moveTo>
                  <a:cubicBezTo>
                    <a:pt x="3" y="6"/>
                    <a:pt x="0" y="4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6"/>
                    <a:pt x="5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714875" y="1763713"/>
              <a:ext cx="327025" cy="184150"/>
            </a:xfrm>
            <a:custGeom>
              <a:avLst/>
              <a:gdLst>
                <a:gd name="T0" fmla="*/ 87 w 87"/>
                <a:gd name="T1" fmla="*/ 8 h 49"/>
                <a:gd name="T2" fmla="*/ 81 w 87"/>
                <a:gd name="T3" fmla="*/ 15 h 49"/>
                <a:gd name="T4" fmla="*/ 85 w 87"/>
                <a:gd name="T5" fmla="*/ 24 h 49"/>
                <a:gd name="T6" fmla="*/ 66 w 87"/>
                <a:gd name="T7" fmla="*/ 38 h 49"/>
                <a:gd name="T8" fmla="*/ 55 w 87"/>
                <a:gd name="T9" fmla="*/ 26 h 49"/>
                <a:gd name="T10" fmla="*/ 40 w 87"/>
                <a:gd name="T11" fmla="*/ 39 h 49"/>
                <a:gd name="T12" fmla="*/ 31 w 87"/>
                <a:gd name="T13" fmla="*/ 49 h 49"/>
                <a:gd name="T14" fmla="*/ 24 w 87"/>
                <a:gd name="T15" fmla="*/ 42 h 49"/>
                <a:gd name="T16" fmla="*/ 12 w 87"/>
                <a:gd name="T17" fmla="*/ 42 h 49"/>
                <a:gd name="T18" fmla="*/ 4 w 87"/>
                <a:gd name="T19" fmla="*/ 46 h 49"/>
                <a:gd name="T20" fmla="*/ 0 w 87"/>
                <a:gd name="T21" fmla="*/ 39 h 49"/>
                <a:gd name="T22" fmla="*/ 9 w 87"/>
                <a:gd name="T23" fmla="*/ 31 h 49"/>
                <a:gd name="T24" fmla="*/ 30 w 87"/>
                <a:gd name="T25" fmla="*/ 23 h 49"/>
                <a:gd name="T26" fmla="*/ 53 w 87"/>
                <a:gd name="T27" fmla="*/ 6 h 49"/>
                <a:gd name="T28" fmla="*/ 61 w 87"/>
                <a:gd name="T29" fmla="*/ 7 h 49"/>
                <a:gd name="T30" fmla="*/ 87 w 87"/>
                <a:gd name="T31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49">
                  <a:moveTo>
                    <a:pt x="87" y="8"/>
                  </a:moveTo>
                  <a:cubicBezTo>
                    <a:pt x="87" y="11"/>
                    <a:pt x="84" y="14"/>
                    <a:pt x="81" y="15"/>
                  </a:cubicBezTo>
                  <a:cubicBezTo>
                    <a:pt x="82" y="20"/>
                    <a:pt x="85" y="20"/>
                    <a:pt x="85" y="24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59" y="38"/>
                    <a:pt x="59" y="28"/>
                    <a:pt x="55" y="26"/>
                  </a:cubicBezTo>
                  <a:cubicBezTo>
                    <a:pt x="54" y="33"/>
                    <a:pt x="48" y="40"/>
                    <a:pt x="40" y="39"/>
                  </a:cubicBezTo>
                  <a:cubicBezTo>
                    <a:pt x="39" y="44"/>
                    <a:pt x="36" y="49"/>
                    <a:pt x="31" y="49"/>
                  </a:cubicBezTo>
                  <a:cubicBezTo>
                    <a:pt x="28" y="49"/>
                    <a:pt x="25" y="44"/>
                    <a:pt x="24" y="42"/>
                  </a:cubicBezTo>
                  <a:cubicBezTo>
                    <a:pt x="19" y="45"/>
                    <a:pt x="16" y="42"/>
                    <a:pt x="12" y="42"/>
                  </a:cubicBezTo>
                  <a:cubicBezTo>
                    <a:pt x="9" y="42"/>
                    <a:pt x="8" y="45"/>
                    <a:pt x="4" y="46"/>
                  </a:cubicBezTo>
                  <a:cubicBezTo>
                    <a:pt x="3" y="43"/>
                    <a:pt x="0" y="41"/>
                    <a:pt x="0" y="39"/>
                  </a:cubicBezTo>
                  <a:cubicBezTo>
                    <a:pt x="0" y="38"/>
                    <a:pt x="8" y="32"/>
                    <a:pt x="9" y="31"/>
                  </a:cubicBezTo>
                  <a:cubicBezTo>
                    <a:pt x="16" y="28"/>
                    <a:pt x="23" y="27"/>
                    <a:pt x="30" y="23"/>
                  </a:cubicBezTo>
                  <a:cubicBezTo>
                    <a:pt x="39" y="18"/>
                    <a:pt x="41" y="6"/>
                    <a:pt x="53" y="6"/>
                  </a:cubicBezTo>
                  <a:cubicBezTo>
                    <a:pt x="56" y="6"/>
                    <a:pt x="57" y="7"/>
                    <a:pt x="61" y="7"/>
                  </a:cubicBezTo>
                  <a:cubicBezTo>
                    <a:pt x="61" y="7"/>
                    <a:pt x="87" y="0"/>
                    <a:pt x="8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5149850" y="1646238"/>
              <a:ext cx="188912" cy="60325"/>
            </a:xfrm>
            <a:custGeom>
              <a:avLst/>
              <a:gdLst>
                <a:gd name="T0" fmla="*/ 20 w 50"/>
                <a:gd name="T1" fmla="*/ 16 h 16"/>
                <a:gd name="T2" fmla="*/ 9 w 50"/>
                <a:gd name="T3" fmla="*/ 12 h 16"/>
                <a:gd name="T4" fmla="*/ 0 w 50"/>
                <a:gd name="T5" fmla="*/ 16 h 16"/>
                <a:gd name="T6" fmla="*/ 32 w 50"/>
                <a:gd name="T7" fmla="*/ 0 h 16"/>
                <a:gd name="T8" fmla="*/ 50 w 50"/>
                <a:gd name="T9" fmla="*/ 11 h 16"/>
                <a:gd name="T10" fmla="*/ 39 w 50"/>
                <a:gd name="T11" fmla="*/ 16 h 16"/>
                <a:gd name="T12" fmla="*/ 20 w 5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6">
                  <a:moveTo>
                    <a:pt x="20" y="16"/>
                  </a:moveTo>
                  <a:cubicBezTo>
                    <a:pt x="15" y="16"/>
                    <a:pt x="13" y="12"/>
                    <a:pt x="9" y="12"/>
                  </a:cubicBezTo>
                  <a:cubicBezTo>
                    <a:pt x="5" y="12"/>
                    <a:pt x="4" y="15"/>
                    <a:pt x="0" y="16"/>
                  </a:cubicBezTo>
                  <a:cubicBezTo>
                    <a:pt x="0" y="10"/>
                    <a:pt x="26" y="0"/>
                    <a:pt x="32" y="0"/>
                  </a:cubicBezTo>
                  <a:cubicBezTo>
                    <a:pt x="41" y="0"/>
                    <a:pt x="49" y="6"/>
                    <a:pt x="50" y="11"/>
                  </a:cubicBezTo>
                  <a:cubicBezTo>
                    <a:pt x="47" y="13"/>
                    <a:pt x="44" y="16"/>
                    <a:pt x="39" y="16"/>
                  </a:cubicBezTo>
                  <a:cubicBezTo>
                    <a:pt x="27" y="16"/>
                    <a:pt x="29" y="16"/>
                    <a:pt x="2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5157788" y="1714500"/>
              <a:ext cx="161925" cy="85725"/>
            </a:xfrm>
            <a:custGeom>
              <a:avLst/>
              <a:gdLst>
                <a:gd name="T0" fmla="*/ 37 w 43"/>
                <a:gd name="T1" fmla="*/ 9 h 23"/>
                <a:gd name="T2" fmla="*/ 13 w 43"/>
                <a:gd name="T3" fmla="*/ 23 h 23"/>
                <a:gd name="T4" fmla="*/ 0 w 43"/>
                <a:gd name="T5" fmla="*/ 11 h 23"/>
                <a:gd name="T6" fmla="*/ 35 w 43"/>
                <a:gd name="T7" fmla="*/ 0 h 23"/>
                <a:gd name="T8" fmla="*/ 43 w 43"/>
                <a:gd name="T9" fmla="*/ 4 h 23"/>
                <a:gd name="T10" fmla="*/ 24 w 43"/>
                <a:gd name="T11" fmla="*/ 9 h 23"/>
                <a:gd name="T12" fmla="*/ 37 w 43"/>
                <a:gd name="T1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3">
                  <a:moveTo>
                    <a:pt x="37" y="9"/>
                  </a:moveTo>
                  <a:cubicBezTo>
                    <a:pt x="37" y="19"/>
                    <a:pt x="23" y="23"/>
                    <a:pt x="13" y="23"/>
                  </a:cubicBezTo>
                  <a:cubicBezTo>
                    <a:pt x="7" y="23"/>
                    <a:pt x="0" y="15"/>
                    <a:pt x="0" y="11"/>
                  </a:cubicBezTo>
                  <a:cubicBezTo>
                    <a:pt x="0" y="1"/>
                    <a:pt x="26" y="0"/>
                    <a:pt x="35" y="0"/>
                  </a:cubicBezTo>
                  <a:cubicBezTo>
                    <a:pt x="40" y="0"/>
                    <a:pt x="42" y="2"/>
                    <a:pt x="43" y="4"/>
                  </a:cubicBezTo>
                  <a:cubicBezTo>
                    <a:pt x="38" y="8"/>
                    <a:pt x="31" y="9"/>
                    <a:pt x="24" y="9"/>
                  </a:cubicBezTo>
                  <a:lnTo>
                    <a:pt x="3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5078413" y="1698625"/>
              <a:ext cx="53975" cy="68263"/>
            </a:xfrm>
            <a:custGeom>
              <a:avLst/>
              <a:gdLst>
                <a:gd name="T0" fmla="*/ 14 w 14"/>
                <a:gd name="T1" fmla="*/ 13 h 18"/>
                <a:gd name="T2" fmla="*/ 8 w 14"/>
                <a:gd name="T3" fmla="*/ 18 h 18"/>
                <a:gd name="T4" fmla="*/ 0 w 14"/>
                <a:gd name="T5" fmla="*/ 11 h 18"/>
                <a:gd name="T6" fmla="*/ 14 w 14"/>
                <a:gd name="T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14" y="13"/>
                  </a:moveTo>
                  <a:cubicBezTo>
                    <a:pt x="13" y="15"/>
                    <a:pt x="11" y="18"/>
                    <a:pt x="8" y="18"/>
                  </a:cubicBezTo>
                  <a:cubicBezTo>
                    <a:pt x="4" y="18"/>
                    <a:pt x="0" y="13"/>
                    <a:pt x="0" y="11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5683250" y="2127250"/>
              <a:ext cx="277812" cy="230188"/>
            </a:xfrm>
            <a:custGeom>
              <a:avLst/>
              <a:gdLst>
                <a:gd name="T0" fmla="*/ 65 w 74"/>
                <a:gd name="T1" fmla="*/ 23 h 61"/>
                <a:gd name="T2" fmla="*/ 64 w 74"/>
                <a:gd name="T3" fmla="*/ 29 h 61"/>
                <a:gd name="T4" fmla="*/ 74 w 74"/>
                <a:gd name="T5" fmla="*/ 32 h 61"/>
                <a:gd name="T6" fmla="*/ 57 w 74"/>
                <a:gd name="T7" fmla="*/ 54 h 61"/>
                <a:gd name="T8" fmla="*/ 48 w 74"/>
                <a:gd name="T9" fmla="*/ 61 h 61"/>
                <a:gd name="T10" fmla="*/ 38 w 74"/>
                <a:gd name="T11" fmla="*/ 53 h 61"/>
                <a:gd name="T12" fmla="*/ 0 w 74"/>
                <a:gd name="T13" fmla="*/ 30 h 61"/>
                <a:gd name="T14" fmla="*/ 0 w 74"/>
                <a:gd name="T15" fmla="*/ 23 h 61"/>
                <a:gd name="T16" fmla="*/ 20 w 74"/>
                <a:gd name="T17" fmla="*/ 28 h 61"/>
                <a:gd name="T18" fmla="*/ 26 w 74"/>
                <a:gd name="T19" fmla="*/ 28 h 61"/>
                <a:gd name="T20" fmla="*/ 26 w 74"/>
                <a:gd name="T21" fmla="*/ 16 h 61"/>
                <a:gd name="T22" fmla="*/ 12 w 74"/>
                <a:gd name="T23" fmla="*/ 11 h 61"/>
                <a:gd name="T24" fmla="*/ 15 w 74"/>
                <a:gd name="T25" fmla="*/ 7 h 61"/>
                <a:gd name="T26" fmla="*/ 41 w 74"/>
                <a:gd name="T27" fmla="*/ 2 h 61"/>
                <a:gd name="T28" fmla="*/ 59 w 74"/>
                <a:gd name="T29" fmla="*/ 2 h 61"/>
                <a:gd name="T30" fmla="*/ 63 w 74"/>
                <a:gd name="T31" fmla="*/ 6 h 61"/>
                <a:gd name="T32" fmla="*/ 49 w 74"/>
                <a:gd name="T33" fmla="*/ 22 h 61"/>
                <a:gd name="T34" fmla="*/ 65 w 74"/>
                <a:gd name="T35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61">
                  <a:moveTo>
                    <a:pt x="65" y="23"/>
                  </a:moveTo>
                  <a:cubicBezTo>
                    <a:pt x="65" y="29"/>
                    <a:pt x="64" y="25"/>
                    <a:pt x="64" y="29"/>
                  </a:cubicBezTo>
                  <a:cubicBezTo>
                    <a:pt x="66" y="30"/>
                    <a:pt x="71" y="31"/>
                    <a:pt x="74" y="32"/>
                  </a:cubicBezTo>
                  <a:cubicBezTo>
                    <a:pt x="72" y="55"/>
                    <a:pt x="71" y="49"/>
                    <a:pt x="57" y="54"/>
                  </a:cubicBezTo>
                  <a:cubicBezTo>
                    <a:pt x="53" y="56"/>
                    <a:pt x="52" y="61"/>
                    <a:pt x="48" y="61"/>
                  </a:cubicBezTo>
                  <a:cubicBezTo>
                    <a:pt x="42" y="61"/>
                    <a:pt x="41" y="56"/>
                    <a:pt x="38" y="53"/>
                  </a:cubicBezTo>
                  <a:cubicBezTo>
                    <a:pt x="26" y="41"/>
                    <a:pt x="13" y="43"/>
                    <a:pt x="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3"/>
                    <a:pt x="12" y="28"/>
                    <a:pt x="20" y="28"/>
                  </a:cubicBezTo>
                  <a:cubicBezTo>
                    <a:pt x="24" y="28"/>
                    <a:pt x="23" y="28"/>
                    <a:pt x="26" y="2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0" y="15"/>
                    <a:pt x="12" y="16"/>
                    <a:pt x="12" y="11"/>
                  </a:cubicBezTo>
                  <a:cubicBezTo>
                    <a:pt x="12" y="9"/>
                    <a:pt x="15" y="9"/>
                    <a:pt x="15" y="7"/>
                  </a:cubicBezTo>
                  <a:cubicBezTo>
                    <a:pt x="22" y="0"/>
                    <a:pt x="32" y="2"/>
                    <a:pt x="41" y="2"/>
                  </a:cubicBezTo>
                  <a:cubicBezTo>
                    <a:pt x="49" y="2"/>
                    <a:pt x="59" y="2"/>
                    <a:pt x="59" y="2"/>
                  </a:cubicBezTo>
                  <a:cubicBezTo>
                    <a:pt x="60" y="2"/>
                    <a:pt x="63" y="4"/>
                    <a:pt x="63" y="6"/>
                  </a:cubicBezTo>
                  <a:cubicBezTo>
                    <a:pt x="63" y="15"/>
                    <a:pt x="52" y="19"/>
                    <a:pt x="49" y="22"/>
                  </a:cubicBezTo>
                  <a:cubicBezTo>
                    <a:pt x="53" y="22"/>
                    <a:pt x="65" y="18"/>
                    <a:pt x="6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5581650" y="1857375"/>
              <a:ext cx="312737" cy="165100"/>
            </a:xfrm>
            <a:custGeom>
              <a:avLst/>
              <a:gdLst>
                <a:gd name="T0" fmla="*/ 4 w 83"/>
                <a:gd name="T1" fmla="*/ 11 h 44"/>
                <a:gd name="T2" fmla="*/ 0 w 83"/>
                <a:gd name="T3" fmla="*/ 2 h 44"/>
                <a:gd name="T4" fmla="*/ 5 w 83"/>
                <a:gd name="T5" fmla="*/ 2 h 44"/>
                <a:gd name="T6" fmla="*/ 38 w 83"/>
                <a:gd name="T7" fmla="*/ 20 h 44"/>
                <a:gd name="T8" fmla="*/ 29 w 83"/>
                <a:gd name="T9" fmla="*/ 13 h 44"/>
                <a:gd name="T10" fmla="*/ 29 w 83"/>
                <a:gd name="T11" fmla="*/ 8 h 44"/>
                <a:gd name="T12" fmla="*/ 53 w 83"/>
                <a:gd name="T13" fmla="*/ 17 h 44"/>
                <a:gd name="T14" fmla="*/ 53 w 83"/>
                <a:gd name="T15" fmla="*/ 8 h 44"/>
                <a:gd name="T16" fmla="*/ 38 w 83"/>
                <a:gd name="T17" fmla="*/ 2 h 44"/>
                <a:gd name="T18" fmla="*/ 46 w 83"/>
                <a:gd name="T19" fmla="*/ 1 h 44"/>
                <a:gd name="T20" fmla="*/ 65 w 83"/>
                <a:gd name="T21" fmla="*/ 5 h 44"/>
                <a:gd name="T22" fmla="*/ 74 w 83"/>
                <a:gd name="T23" fmla="*/ 2 h 44"/>
                <a:gd name="T24" fmla="*/ 83 w 83"/>
                <a:gd name="T25" fmla="*/ 13 h 44"/>
                <a:gd name="T26" fmla="*/ 79 w 83"/>
                <a:gd name="T27" fmla="*/ 40 h 44"/>
                <a:gd name="T28" fmla="*/ 62 w 83"/>
                <a:gd name="T29" fmla="*/ 43 h 44"/>
                <a:gd name="T30" fmla="*/ 48 w 83"/>
                <a:gd name="T31" fmla="*/ 40 h 44"/>
                <a:gd name="T32" fmla="*/ 51 w 83"/>
                <a:gd name="T33" fmla="*/ 36 h 44"/>
                <a:gd name="T34" fmla="*/ 51 w 83"/>
                <a:gd name="T35" fmla="*/ 32 h 44"/>
                <a:gd name="T36" fmla="*/ 62 w 83"/>
                <a:gd name="T37" fmla="*/ 25 h 44"/>
                <a:gd name="T38" fmla="*/ 57 w 83"/>
                <a:gd name="T39" fmla="*/ 24 h 44"/>
                <a:gd name="T40" fmla="*/ 25 w 83"/>
                <a:gd name="T41" fmla="*/ 28 h 44"/>
                <a:gd name="T42" fmla="*/ 20 w 83"/>
                <a:gd name="T43" fmla="*/ 23 h 44"/>
                <a:gd name="T44" fmla="*/ 13 w 83"/>
                <a:gd name="T45" fmla="*/ 23 h 44"/>
                <a:gd name="T46" fmla="*/ 12 w 83"/>
                <a:gd name="T47" fmla="*/ 19 h 44"/>
                <a:gd name="T48" fmla="*/ 1 w 83"/>
                <a:gd name="T49" fmla="*/ 14 h 44"/>
                <a:gd name="T50" fmla="*/ 1 w 83"/>
                <a:gd name="T51" fmla="*/ 6 h 44"/>
                <a:gd name="T52" fmla="*/ 4 w 83"/>
                <a:gd name="T5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44">
                  <a:moveTo>
                    <a:pt x="4" y="11"/>
                  </a:moveTo>
                  <a:cubicBezTo>
                    <a:pt x="3" y="9"/>
                    <a:pt x="0" y="6"/>
                    <a:pt x="0" y="2"/>
                  </a:cubicBezTo>
                  <a:cubicBezTo>
                    <a:pt x="2" y="2"/>
                    <a:pt x="3" y="2"/>
                    <a:pt x="5" y="2"/>
                  </a:cubicBezTo>
                  <a:cubicBezTo>
                    <a:pt x="18" y="2"/>
                    <a:pt x="24" y="24"/>
                    <a:pt x="38" y="20"/>
                  </a:cubicBezTo>
                  <a:cubicBezTo>
                    <a:pt x="34" y="18"/>
                    <a:pt x="31" y="15"/>
                    <a:pt x="29" y="1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9" y="8"/>
                    <a:pt x="42" y="17"/>
                    <a:pt x="53" y="1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6" y="8"/>
                    <a:pt x="40" y="8"/>
                    <a:pt x="38" y="2"/>
                  </a:cubicBezTo>
                  <a:cubicBezTo>
                    <a:pt x="41" y="0"/>
                    <a:pt x="43" y="1"/>
                    <a:pt x="46" y="1"/>
                  </a:cubicBezTo>
                  <a:cubicBezTo>
                    <a:pt x="53" y="1"/>
                    <a:pt x="57" y="5"/>
                    <a:pt x="65" y="5"/>
                  </a:cubicBezTo>
                  <a:cubicBezTo>
                    <a:pt x="69" y="5"/>
                    <a:pt x="71" y="2"/>
                    <a:pt x="74" y="2"/>
                  </a:cubicBezTo>
                  <a:cubicBezTo>
                    <a:pt x="82" y="2"/>
                    <a:pt x="83" y="6"/>
                    <a:pt x="83" y="13"/>
                  </a:cubicBezTo>
                  <a:cubicBezTo>
                    <a:pt x="83" y="23"/>
                    <a:pt x="78" y="28"/>
                    <a:pt x="79" y="40"/>
                  </a:cubicBezTo>
                  <a:cubicBezTo>
                    <a:pt x="73" y="43"/>
                    <a:pt x="63" y="43"/>
                    <a:pt x="62" y="43"/>
                  </a:cubicBezTo>
                  <a:cubicBezTo>
                    <a:pt x="59" y="43"/>
                    <a:pt x="48" y="44"/>
                    <a:pt x="48" y="40"/>
                  </a:cubicBezTo>
                  <a:cubicBezTo>
                    <a:pt x="48" y="39"/>
                    <a:pt x="49" y="37"/>
                    <a:pt x="51" y="36"/>
                  </a:cubicBezTo>
                  <a:cubicBezTo>
                    <a:pt x="51" y="35"/>
                    <a:pt x="51" y="33"/>
                    <a:pt x="51" y="32"/>
                  </a:cubicBezTo>
                  <a:cubicBezTo>
                    <a:pt x="51" y="28"/>
                    <a:pt x="59" y="28"/>
                    <a:pt x="62" y="25"/>
                  </a:cubicBezTo>
                  <a:cubicBezTo>
                    <a:pt x="61" y="24"/>
                    <a:pt x="58" y="24"/>
                    <a:pt x="57" y="24"/>
                  </a:cubicBezTo>
                  <a:cubicBezTo>
                    <a:pt x="49" y="24"/>
                    <a:pt x="33" y="28"/>
                    <a:pt x="25" y="28"/>
                  </a:cubicBezTo>
                  <a:cubicBezTo>
                    <a:pt x="22" y="28"/>
                    <a:pt x="20" y="26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7" y="20"/>
                    <a:pt x="4" y="17"/>
                    <a:pt x="1" y="14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4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5819775" y="2484438"/>
              <a:ext cx="182562" cy="109538"/>
            </a:xfrm>
            <a:custGeom>
              <a:avLst/>
              <a:gdLst>
                <a:gd name="T0" fmla="*/ 38 w 49"/>
                <a:gd name="T1" fmla="*/ 29 h 29"/>
                <a:gd name="T2" fmla="*/ 0 w 49"/>
                <a:gd name="T3" fmla="*/ 16 h 29"/>
                <a:gd name="T4" fmla="*/ 10 w 49"/>
                <a:gd name="T5" fmla="*/ 14 h 29"/>
                <a:gd name="T6" fmla="*/ 22 w 49"/>
                <a:gd name="T7" fmla="*/ 0 h 29"/>
                <a:gd name="T8" fmla="*/ 49 w 49"/>
                <a:gd name="T9" fmla="*/ 22 h 29"/>
                <a:gd name="T10" fmla="*/ 38 w 49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9">
                  <a:moveTo>
                    <a:pt x="38" y="29"/>
                  </a:moveTo>
                  <a:cubicBezTo>
                    <a:pt x="32" y="29"/>
                    <a:pt x="0" y="17"/>
                    <a:pt x="0" y="16"/>
                  </a:cubicBezTo>
                  <a:cubicBezTo>
                    <a:pt x="0" y="12"/>
                    <a:pt x="8" y="14"/>
                    <a:pt x="10" y="14"/>
                  </a:cubicBezTo>
                  <a:cubicBezTo>
                    <a:pt x="15" y="12"/>
                    <a:pt x="13" y="0"/>
                    <a:pt x="22" y="0"/>
                  </a:cubicBezTo>
                  <a:cubicBezTo>
                    <a:pt x="29" y="0"/>
                    <a:pt x="46" y="16"/>
                    <a:pt x="49" y="22"/>
                  </a:cubicBezTo>
                  <a:cubicBezTo>
                    <a:pt x="45" y="25"/>
                    <a:pt x="43" y="29"/>
                    <a:pt x="3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5995988" y="2097088"/>
              <a:ext cx="239712" cy="200025"/>
            </a:xfrm>
            <a:custGeom>
              <a:avLst/>
              <a:gdLst>
                <a:gd name="T0" fmla="*/ 64 w 64"/>
                <a:gd name="T1" fmla="*/ 11 h 53"/>
                <a:gd name="T2" fmla="*/ 57 w 64"/>
                <a:gd name="T3" fmla="*/ 18 h 53"/>
                <a:gd name="T4" fmla="*/ 32 w 64"/>
                <a:gd name="T5" fmla="*/ 35 h 53"/>
                <a:gd name="T6" fmla="*/ 19 w 64"/>
                <a:gd name="T7" fmla="*/ 38 h 53"/>
                <a:gd name="T8" fmla="*/ 25 w 64"/>
                <a:gd name="T9" fmla="*/ 38 h 53"/>
                <a:gd name="T10" fmla="*/ 15 w 64"/>
                <a:gd name="T11" fmla="*/ 53 h 53"/>
                <a:gd name="T12" fmla="*/ 6 w 64"/>
                <a:gd name="T13" fmla="*/ 53 h 53"/>
                <a:gd name="T14" fmla="*/ 7 w 64"/>
                <a:gd name="T15" fmla="*/ 40 h 53"/>
                <a:gd name="T16" fmla="*/ 0 w 64"/>
                <a:gd name="T17" fmla="*/ 19 h 53"/>
                <a:gd name="T18" fmla="*/ 0 w 64"/>
                <a:gd name="T19" fmla="*/ 11 h 53"/>
                <a:gd name="T20" fmla="*/ 10 w 64"/>
                <a:gd name="T21" fmla="*/ 11 h 53"/>
                <a:gd name="T22" fmla="*/ 10 w 64"/>
                <a:gd name="T23" fmla="*/ 7 h 53"/>
                <a:gd name="T24" fmla="*/ 22 w 64"/>
                <a:gd name="T25" fmla="*/ 0 h 53"/>
                <a:gd name="T26" fmla="*/ 64 w 64"/>
                <a:gd name="T27" fmla="*/ 6 h 53"/>
                <a:gd name="T28" fmla="*/ 64 w 64"/>
                <a:gd name="T29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53">
                  <a:moveTo>
                    <a:pt x="64" y="11"/>
                  </a:moveTo>
                  <a:cubicBezTo>
                    <a:pt x="64" y="12"/>
                    <a:pt x="57" y="18"/>
                    <a:pt x="57" y="18"/>
                  </a:cubicBezTo>
                  <a:cubicBezTo>
                    <a:pt x="51" y="26"/>
                    <a:pt x="45" y="35"/>
                    <a:pt x="32" y="35"/>
                  </a:cubicBezTo>
                  <a:cubicBezTo>
                    <a:pt x="22" y="35"/>
                    <a:pt x="22" y="30"/>
                    <a:pt x="19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46"/>
                    <a:pt x="20" y="48"/>
                    <a:pt x="15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47"/>
                    <a:pt x="6" y="42"/>
                    <a:pt x="7" y="40"/>
                  </a:cubicBezTo>
                  <a:cubicBezTo>
                    <a:pt x="0" y="33"/>
                    <a:pt x="3" y="27"/>
                    <a:pt x="0" y="1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1"/>
                    <a:pt x="8" y="11"/>
                    <a:pt x="10" y="11"/>
                  </a:cubicBezTo>
                  <a:cubicBezTo>
                    <a:pt x="9" y="11"/>
                    <a:pt x="10" y="8"/>
                    <a:pt x="10" y="7"/>
                  </a:cubicBezTo>
                  <a:cubicBezTo>
                    <a:pt x="10" y="6"/>
                    <a:pt x="12" y="0"/>
                    <a:pt x="22" y="0"/>
                  </a:cubicBezTo>
                  <a:cubicBezTo>
                    <a:pt x="36" y="0"/>
                    <a:pt x="49" y="6"/>
                    <a:pt x="64" y="6"/>
                  </a:cubicBezTo>
                  <a:cubicBezTo>
                    <a:pt x="64" y="8"/>
                    <a:pt x="64" y="9"/>
                    <a:pt x="6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5503863" y="1747838"/>
              <a:ext cx="77787" cy="68263"/>
            </a:xfrm>
            <a:custGeom>
              <a:avLst/>
              <a:gdLst>
                <a:gd name="T0" fmla="*/ 21 w 21"/>
                <a:gd name="T1" fmla="*/ 13 h 18"/>
                <a:gd name="T2" fmla="*/ 15 w 21"/>
                <a:gd name="T3" fmla="*/ 18 h 18"/>
                <a:gd name="T4" fmla="*/ 0 w 21"/>
                <a:gd name="T5" fmla="*/ 0 h 18"/>
                <a:gd name="T6" fmla="*/ 21 w 21"/>
                <a:gd name="T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8">
                  <a:moveTo>
                    <a:pt x="21" y="13"/>
                  </a:moveTo>
                  <a:cubicBezTo>
                    <a:pt x="21" y="16"/>
                    <a:pt x="18" y="18"/>
                    <a:pt x="15" y="18"/>
                  </a:cubicBezTo>
                  <a:cubicBezTo>
                    <a:pt x="10" y="18"/>
                    <a:pt x="0" y="6"/>
                    <a:pt x="0" y="0"/>
                  </a:cubicBezTo>
                  <a:cubicBezTo>
                    <a:pt x="11" y="0"/>
                    <a:pt x="12" y="10"/>
                    <a:pt x="2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5553075" y="1970088"/>
              <a:ext cx="55562" cy="49213"/>
            </a:xfrm>
            <a:custGeom>
              <a:avLst/>
              <a:gdLst>
                <a:gd name="T0" fmla="*/ 12 w 15"/>
                <a:gd name="T1" fmla="*/ 0 h 13"/>
                <a:gd name="T2" fmla="*/ 15 w 15"/>
                <a:gd name="T3" fmla="*/ 7 h 13"/>
                <a:gd name="T4" fmla="*/ 9 w 15"/>
                <a:gd name="T5" fmla="*/ 13 h 13"/>
                <a:gd name="T6" fmla="*/ 0 w 15"/>
                <a:gd name="T7" fmla="*/ 12 h 13"/>
                <a:gd name="T8" fmla="*/ 12 w 15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12" y="0"/>
                  </a:moveTo>
                  <a:cubicBezTo>
                    <a:pt x="13" y="3"/>
                    <a:pt x="15" y="4"/>
                    <a:pt x="15" y="7"/>
                  </a:cubicBezTo>
                  <a:cubicBezTo>
                    <a:pt x="15" y="12"/>
                    <a:pt x="11" y="13"/>
                    <a:pt x="9" y="13"/>
                  </a:cubicBezTo>
                  <a:cubicBezTo>
                    <a:pt x="4" y="13"/>
                    <a:pt x="4" y="12"/>
                    <a:pt x="0" y="12"/>
                  </a:cubicBezTo>
                  <a:cubicBezTo>
                    <a:pt x="2" y="5"/>
                    <a:pt x="6" y="3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5526088" y="1585913"/>
              <a:ext cx="300037" cy="161925"/>
            </a:xfrm>
            <a:custGeom>
              <a:avLst/>
              <a:gdLst>
                <a:gd name="T0" fmla="*/ 53 w 80"/>
                <a:gd name="T1" fmla="*/ 32 h 43"/>
                <a:gd name="T2" fmla="*/ 32 w 80"/>
                <a:gd name="T3" fmla="*/ 30 h 43"/>
                <a:gd name="T4" fmla="*/ 18 w 80"/>
                <a:gd name="T5" fmla="*/ 28 h 43"/>
                <a:gd name="T6" fmla="*/ 6 w 80"/>
                <a:gd name="T7" fmla="*/ 25 h 43"/>
                <a:gd name="T8" fmla="*/ 19 w 80"/>
                <a:gd name="T9" fmla="*/ 20 h 43"/>
                <a:gd name="T10" fmla="*/ 19 w 80"/>
                <a:gd name="T11" fmla="*/ 14 h 43"/>
                <a:gd name="T12" fmla="*/ 4 w 80"/>
                <a:gd name="T13" fmla="*/ 14 h 43"/>
                <a:gd name="T14" fmla="*/ 7 w 80"/>
                <a:gd name="T15" fmla="*/ 10 h 43"/>
                <a:gd name="T16" fmla="*/ 0 w 80"/>
                <a:gd name="T17" fmla="*/ 3 h 43"/>
                <a:gd name="T18" fmla="*/ 14 w 80"/>
                <a:gd name="T19" fmla="*/ 0 h 43"/>
                <a:gd name="T20" fmla="*/ 30 w 80"/>
                <a:gd name="T21" fmla="*/ 8 h 43"/>
                <a:gd name="T22" fmla="*/ 39 w 80"/>
                <a:gd name="T23" fmla="*/ 4 h 43"/>
                <a:gd name="T24" fmla="*/ 52 w 80"/>
                <a:gd name="T25" fmla="*/ 14 h 43"/>
                <a:gd name="T26" fmla="*/ 59 w 80"/>
                <a:gd name="T27" fmla="*/ 11 h 43"/>
                <a:gd name="T28" fmla="*/ 72 w 80"/>
                <a:gd name="T29" fmla="*/ 21 h 43"/>
                <a:gd name="T30" fmla="*/ 68 w 80"/>
                <a:gd name="T31" fmla="*/ 25 h 43"/>
                <a:gd name="T32" fmla="*/ 80 w 80"/>
                <a:gd name="T33" fmla="*/ 37 h 43"/>
                <a:gd name="T34" fmla="*/ 72 w 80"/>
                <a:gd name="T35" fmla="*/ 43 h 43"/>
                <a:gd name="T36" fmla="*/ 53 w 80"/>
                <a:gd name="T37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43">
                  <a:moveTo>
                    <a:pt x="53" y="32"/>
                  </a:moveTo>
                  <a:cubicBezTo>
                    <a:pt x="45" y="32"/>
                    <a:pt x="40" y="29"/>
                    <a:pt x="32" y="30"/>
                  </a:cubicBezTo>
                  <a:cubicBezTo>
                    <a:pt x="30" y="26"/>
                    <a:pt x="25" y="28"/>
                    <a:pt x="18" y="28"/>
                  </a:cubicBezTo>
                  <a:cubicBezTo>
                    <a:pt x="12" y="28"/>
                    <a:pt x="10" y="29"/>
                    <a:pt x="6" y="25"/>
                  </a:cubicBezTo>
                  <a:cubicBezTo>
                    <a:pt x="10" y="21"/>
                    <a:pt x="14" y="21"/>
                    <a:pt x="19" y="20"/>
                  </a:cubicBezTo>
                  <a:cubicBezTo>
                    <a:pt x="18" y="18"/>
                    <a:pt x="18" y="16"/>
                    <a:pt x="19" y="14"/>
                  </a:cubicBezTo>
                  <a:cubicBezTo>
                    <a:pt x="10" y="14"/>
                    <a:pt x="7" y="17"/>
                    <a:pt x="4" y="14"/>
                  </a:cubicBezTo>
                  <a:cubicBezTo>
                    <a:pt x="5" y="13"/>
                    <a:pt x="7" y="12"/>
                    <a:pt x="7" y="10"/>
                  </a:cubicBezTo>
                  <a:cubicBezTo>
                    <a:pt x="1" y="10"/>
                    <a:pt x="0" y="9"/>
                    <a:pt x="0" y="3"/>
                  </a:cubicBezTo>
                  <a:cubicBezTo>
                    <a:pt x="5" y="2"/>
                    <a:pt x="8" y="0"/>
                    <a:pt x="14" y="0"/>
                  </a:cubicBezTo>
                  <a:cubicBezTo>
                    <a:pt x="23" y="0"/>
                    <a:pt x="25" y="8"/>
                    <a:pt x="30" y="8"/>
                  </a:cubicBezTo>
                  <a:cubicBezTo>
                    <a:pt x="34" y="8"/>
                    <a:pt x="35" y="4"/>
                    <a:pt x="39" y="4"/>
                  </a:cubicBezTo>
                  <a:cubicBezTo>
                    <a:pt x="48" y="4"/>
                    <a:pt x="47" y="14"/>
                    <a:pt x="52" y="14"/>
                  </a:cubicBezTo>
                  <a:cubicBezTo>
                    <a:pt x="55" y="14"/>
                    <a:pt x="56" y="11"/>
                    <a:pt x="59" y="11"/>
                  </a:cubicBezTo>
                  <a:cubicBezTo>
                    <a:pt x="65" y="11"/>
                    <a:pt x="69" y="19"/>
                    <a:pt x="72" y="21"/>
                  </a:cubicBezTo>
                  <a:cubicBezTo>
                    <a:pt x="71" y="22"/>
                    <a:pt x="69" y="24"/>
                    <a:pt x="68" y="25"/>
                  </a:cubicBezTo>
                  <a:cubicBezTo>
                    <a:pt x="72" y="29"/>
                    <a:pt x="80" y="32"/>
                    <a:pt x="80" y="37"/>
                  </a:cubicBezTo>
                  <a:cubicBezTo>
                    <a:pt x="80" y="41"/>
                    <a:pt x="76" y="43"/>
                    <a:pt x="72" y="43"/>
                  </a:cubicBezTo>
                  <a:cubicBezTo>
                    <a:pt x="62" y="43"/>
                    <a:pt x="63" y="32"/>
                    <a:pt x="5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5641975" y="1725613"/>
              <a:ext cx="82550" cy="22225"/>
            </a:xfrm>
            <a:custGeom>
              <a:avLst/>
              <a:gdLst>
                <a:gd name="T0" fmla="*/ 8 w 22"/>
                <a:gd name="T1" fmla="*/ 6 h 6"/>
                <a:gd name="T2" fmla="*/ 12 w 22"/>
                <a:gd name="T3" fmla="*/ 0 h 6"/>
                <a:gd name="T4" fmla="*/ 22 w 22"/>
                <a:gd name="T5" fmla="*/ 3 h 6"/>
                <a:gd name="T6" fmla="*/ 8 w 2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">
                  <a:moveTo>
                    <a:pt x="8" y="6"/>
                  </a:moveTo>
                  <a:cubicBezTo>
                    <a:pt x="0" y="6"/>
                    <a:pt x="11" y="0"/>
                    <a:pt x="12" y="0"/>
                  </a:cubicBezTo>
                  <a:cubicBezTo>
                    <a:pt x="17" y="0"/>
                    <a:pt x="18" y="2"/>
                    <a:pt x="22" y="3"/>
                  </a:cubicBezTo>
                  <a:cubicBezTo>
                    <a:pt x="20" y="6"/>
                    <a:pt x="15" y="6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5943600" y="1819275"/>
              <a:ext cx="803275" cy="255588"/>
            </a:xfrm>
            <a:custGeom>
              <a:avLst/>
              <a:gdLst>
                <a:gd name="T0" fmla="*/ 212 w 214"/>
                <a:gd name="T1" fmla="*/ 45 h 68"/>
                <a:gd name="T2" fmla="*/ 208 w 214"/>
                <a:gd name="T3" fmla="*/ 51 h 68"/>
                <a:gd name="T4" fmla="*/ 214 w 214"/>
                <a:gd name="T5" fmla="*/ 51 h 68"/>
                <a:gd name="T6" fmla="*/ 177 w 214"/>
                <a:gd name="T7" fmla="*/ 67 h 68"/>
                <a:gd name="T8" fmla="*/ 169 w 214"/>
                <a:gd name="T9" fmla="*/ 60 h 68"/>
                <a:gd name="T10" fmla="*/ 158 w 214"/>
                <a:gd name="T11" fmla="*/ 66 h 68"/>
                <a:gd name="T12" fmla="*/ 123 w 214"/>
                <a:gd name="T13" fmla="*/ 66 h 68"/>
                <a:gd name="T14" fmla="*/ 101 w 214"/>
                <a:gd name="T15" fmla="*/ 59 h 68"/>
                <a:gd name="T16" fmla="*/ 96 w 214"/>
                <a:gd name="T17" fmla="*/ 59 h 68"/>
                <a:gd name="T18" fmla="*/ 84 w 214"/>
                <a:gd name="T19" fmla="*/ 67 h 68"/>
                <a:gd name="T20" fmla="*/ 52 w 214"/>
                <a:gd name="T21" fmla="*/ 47 h 68"/>
                <a:gd name="T22" fmla="*/ 57 w 214"/>
                <a:gd name="T23" fmla="*/ 40 h 68"/>
                <a:gd name="T24" fmla="*/ 40 w 214"/>
                <a:gd name="T25" fmla="*/ 18 h 68"/>
                <a:gd name="T26" fmla="*/ 31 w 214"/>
                <a:gd name="T27" fmla="*/ 22 h 68"/>
                <a:gd name="T28" fmla="*/ 0 w 214"/>
                <a:gd name="T29" fmla="*/ 7 h 68"/>
                <a:gd name="T30" fmla="*/ 13 w 214"/>
                <a:gd name="T31" fmla="*/ 0 h 68"/>
                <a:gd name="T32" fmla="*/ 51 w 214"/>
                <a:gd name="T33" fmla="*/ 15 h 68"/>
                <a:gd name="T34" fmla="*/ 60 w 214"/>
                <a:gd name="T35" fmla="*/ 12 h 68"/>
                <a:gd name="T36" fmla="*/ 67 w 214"/>
                <a:gd name="T37" fmla="*/ 12 h 68"/>
                <a:gd name="T38" fmla="*/ 88 w 214"/>
                <a:gd name="T39" fmla="*/ 25 h 68"/>
                <a:gd name="T40" fmla="*/ 71 w 214"/>
                <a:gd name="T41" fmla="*/ 25 h 68"/>
                <a:gd name="T42" fmla="*/ 90 w 214"/>
                <a:gd name="T43" fmla="*/ 35 h 68"/>
                <a:gd name="T44" fmla="*/ 87 w 214"/>
                <a:gd name="T45" fmla="*/ 37 h 68"/>
                <a:gd name="T46" fmla="*/ 94 w 214"/>
                <a:gd name="T47" fmla="*/ 39 h 68"/>
                <a:gd name="T48" fmla="*/ 124 w 214"/>
                <a:gd name="T49" fmla="*/ 45 h 68"/>
                <a:gd name="T50" fmla="*/ 179 w 214"/>
                <a:gd name="T51" fmla="*/ 34 h 68"/>
                <a:gd name="T52" fmla="*/ 214 w 214"/>
                <a:gd name="T53" fmla="*/ 46 h 68"/>
                <a:gd name="T54" fmla="*/ 209 w 214"/>
                <a:gd name="T55" fmla="*/ 47 h 68"/>
                <a:gd name="T56" fmla="*/ 212 w 214"/>
                <a:gd name="T57" fmla="*/ 4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4" h="68">
                  <a:moveTo>
                    <a:pt x="212" y="45"/>
                  </a:moveTo>
                  <a:cubicBezTo>
                    <a:pt x="211" y="46"/>
                    <a:pt x="209" y="48"/>
                    <a:pt x="208" y="51"/>
                  </a:cubicBezTo>
                  <a:cubicBezTo>
                    <a:pt x="211" y="52"/>
                    <a:pt x="214" y="51"/>
                    <a:pt x="214" y="51"/>
                  </a:cubicBezTo>
                  <a:cubicBezTo>
                    <a:pt x="212" y="67"/>
                    <a:pt x="193" y="67"/>
                    <a:pt x="177" y="67"/>
                  </a:cubicBezTo>
                  <a:cubicBezTo>
                    <a:pt x="172" y="67"/>
                    <a:pt x="169" y="63"/>
                    <a:pt x="169" y="60"/>
                  </a:cubicBezTo>
                  <a:cubicBezTo>
                    <a:pt x="163" y="61"/>
                    <a:pt x="162" y="63"/>
                    <a:pt x="158" y="66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14" y="68"/>
                    <a:pt x="100" y="67"/>
                    <a:pt x="101" y="59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4" y="61"/>
                    <a:pt x="87" y="67"/>
                    <a:pt x="84" y="67"/>
                  </a:cubicBezTo>
                  <a:cubicBezTo>
                    <a:pt x="74" y="67"/>
                    <a:pt x="52" y="56"/>
                    <a:pt x="52" y="47"/>
                  </a:cubicBezTo>
                  <a:cubicBezTo>
                    <a:pt x="52" y="44"/>
                    <a:pt x="56" y="41"/>
                    <a:pt x="57" y="40"/>
                  </a:cubicBezTo>
                  <a:cubicBezTo>
                    <a:pt x="50" y="32"/>
                    <a:pt x="47" y="25"/>
                    <a:pt x="40" y="18"/>
                  </a:cubicBezTo>
                  <a:cubicBezTo>
                    <a:pt x="37" y="20"/>
                    <a:pt x="35" y="22"/>
                    <a:pt x="31" y="22"/>
                  </a:cubicBezTo>
                  <a:cubicBezTo>
                    <a:pt x="26" y="22"/>
                    <a:pt x="0" y="11"/>
                    <a:pt x="0" y="7"/>
                  </a:cubicBezTo>
                  <a:cubicBezTo>
                    <a:pt x="0" y="0"/>
                    <a:pt x="8" y="0"/>
                    <a:pt x="13" y="0"/>
                  </a:cubicBezTo>
                  <a:cubicBezTo>
                    <a:pt x="33" y="0"/>
                    <a:pt x="36" y="15"/>
                    <a:pt x="51" y="15"/>
                  </a:cubicBezTo>
                  <a:cubicBezTo>
                    <a:pt x="55" y="15"/>
                    <a:pt x="58" y="15"/>
                    <a:pt x="60" y="12"/>
                  </a:cubicBezTo>
                  <a:cubicBezTo>
                    <a:pt x="63" y="12"/>
                    <a:pt x="67" y="12"/>
                    <a:pt x="67" y="12"/>
                  </a:cubicBezTo>
                  <a:cubicBezTo>
                    <a:pt x="64" y="22"/>
                    <a:pt x="84" y="19"/>
                    <a:pt x="88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3" y="37"/>
                    <a:pt x="84" y="30"/>
                    <a:pt x="90" y="35"/>
                  </a:cubicBezTo>
                  <a:cubicBezTo>
                    <a:pt x="89" y="36"/>
                    <a:pt x="87" y="36"/>
                    <a:pt x="87" y="37"/>
                  </a:cubicBezTo>
                  <a:cubicBezTo>
                    <a:pt x="87" y="43"/>
                    <a:pt x="92" y="41"/>
                    <a:pt x="94" y="39"/>
                  </a:cubicBezTo>
                  <a:cubicBezTo>
                    <a:pt x="105" y="42"/>
                    <a:pt x="113" y="45"/>
                    <a:pt x="124" y="45"/>
                  </a:cubicBezTo>
                  <a:cubicBezTo>
                    <a:pt x="148" y="45"/>
                    <a:pt x="156" y="34"/>
                    <a:pt x="179" y="34"/>
                  </a:cubicBezTo>
                  <a:cubicBezTo>
                    <a:pt x="196" y="34"/>
                    <a:pt x="207" y="35"/>
                    <a:pt x="214" y="46"/>
                  </a:cubicBezTo>
                  <a:cubicBezTo>
                    <a:pt x="213" y="46"/>
                    <a:pt x="211" y="47"/>
                    <a:pt x="209" y="47"/>
                  </a:cubicBezTo>
                  <a:lnTo>
                    <a:pt x="212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5954713" y="1954213"/>
              <a:ext cx="138112" cy="106363"/>
            </a:xfrm>
            <a:custGeom>
              <a:avLst/>
              <a:gdLst>
                <a:gd name="T0" fmla="*/ 6 w 37"/>
                <a:gd name="T1" fmla="*/ 10 h 28"/>
                <a:gd name="T2" fmla="*/ 19 w 37"/>
                <a:gd name="T3" fmla="*/ 0 h 28"/>
                <a:gd name="T4" fmla="*/ 37 w 37"/>
                <a:gd name="T5" fmla="*/ 14 h 28"/>
                <a:gd name="T6" fmla="*/ 28 w 37"/>
                <a:gd name="T7" fmla="*/ 28 h 28"/>
                <a:gd name="T8" fmla="*/ 0 w 37"/>
                <a:gd name="T9" fmla="*/ 17 h 28"/>
                <a:gd name="T10" fmla="*/ 6 w 37"/>
                <a:gd name="T1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8">
                  <a:moveTo>
                    <a:pt x="6" y="10"/>
                  </a:moveTo>
                  <a:cubicBezTo>
                    <a:pt x="10" y="10"/>
                    <a:pt x="9" y="0"/>
                    <a:pt x="19" y="0"/>
                  </a:cubicBezTo>
                  <a:cubicBezTo>
                    <a:pt x="27" y="0"/>
                    <a:pt x="37" y="9"/>
                    <a:pt x="37" y="14"/>
                  </a:cubicBezTo>
                  <a:cubicBezTo>
                    <a:pt x="37" y="22"/>
                    <a:pt x="34" y="28"/>
                    <a:pt x="28" y="28"/>
                  </a:cubicBezTo>
                  <a:cubicBezTo>
                    <a:pt x="25" y="28"/>
                    <a:pt x="0" y="17"/>
                    <a:pt x="0" y="17"/>
                  </a:cubicBezTo>
                  <a:cubicBezTo>
                    <a:pt x="0" y="12"/>
                    <a:pt x="5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5969000" y="1747838"/>
              <a:ext cx="128587" cy="38100"/>
            </a:xfrm>
            <a:custGeom>
              <a:avLst/>
              <a:gdLst>
                <a:gd name="T0" fmla="*/ 29 w 34"/>
                <a:gd name="T1" fmla="*/ 0 h 10"/>
                <a:gd name="T2" fmla="*/ 34 w 34"/>
                <a:gd name="T3" fmla="*/ 0 h 10"/>
                <a:gd name="T4" fmla="*/ 34 w 34"/>
                <a:gd name="T5" fmla="*/ 6 h 10"/>
                <a:gd name="T6" fmla="*/ 28 w 34"/>
                <a:gd name="T7" fmla="*/ 10 h 10"/>
                <a:gd name="T8" fmla="*/ 0 w 34"/>
                <a:gd name="T9" fmla="*/ 6 h 10"/>
                <a:gd name="T10" fmla="*/ 29 w 34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0">
                  <a:moveTo>
                    <a:pt x="29" y="0"/>
                  </a:moveTo>
                  <a:cubicBezTo>
                    <a:pt x="33" y="0"/>
                    <a:pt x="30" y="1"/>
                    <a:pt x="34" y="0"/>
                  </a:cubicBezTo>
                  <a:cubicBezTo>
                    <a:pt x="34" y="4"/>
                    <a:pt x="34" y="5"/>
                    <a:pt x="34" y="6"/>
                  </a:cubicBezTo>
                  <a:cubicBezTo>
                    <a:pt x="34" y="8"/>
                    <a:pt x="32" y="10"/>
                    <a:pt x="28" y="10"/>
                  </a:cubicBezTo>
                  <a:cubicBezTo>
                    <a:pt x="26" y="10"/>
                    <a:pt x="0" y="6"/>
                    <a:pt x="0" y="6"/>
                  </a:cubicBezTo>
                  <a:cubicBezTo>
                    <a:pt x="5" y="1"/>
                    <a:pt x="20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5872163" y="1627188"/>
              <a:ext cx="153987" cy="120650"/>
            </a:xfrm>
            <a:custGeom>
              <a:avLst/>
              <a:gdLst>
                <a:gd name="T0" fmla="*/ 10 w 41"/>
                <a:gd name="T1" fmla="*/ 27 h 32"/>
                <a:gd name="T2" fmla="*/ 15 w 41"/>
                <a:gd name="T3" fmla="*/ 23 h 32"/>
                <a:gd name="T4" fmla="*/ 0 w 41"/>
                <a:gd name="T5" fmla="*/ 6 h 32"/>
                <a:gd name="T6" fmla="*/ 10 w 41"/>
                <a:gd name="T7" fmla="*/ 0 h 32"/>
                <a:gd name="T8" fmla="*/ 25 w 41"/>
                <a:gd name="T9" fmla="*/ 6 h 32"/>
                <a:gd name="T10" fmla="*/ 41 w 41"/>
                <a:gd name="T11" fmla="*/ 16 h 32"/>
                <a:gd name="T12" fmla="*/ 41 w 41"/>
                <a:gd name="T13" fmla="*/ 27 h 32"/>
                <a:gd name="T14" fmla="*/ 10 w 41"/>
                <a:gd name="T15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2">
                  <a:moveTo>
                    <a:pt x="10" y="27"/>
                  </a:moveTo>
                  <a:cubicBezTo>
                    <a:pt x="10" y="25"/>
                    <a:pt x="13" y="23"/>
                    <a:pt x="15" y="23"/>
                  </a:cubicBezTo>
                  <a:cubicBezTo>
                    <a:pt x="9" y="18"/>
                    <a:pt x="0" y="15"/>
                    <a:pt x="0" y="6"/>
                  </a:cubicBezTo>
                  <a:cubicBezTo>
                    <a:pt x="0" y="2"/>
                    <a:pt x="6" y="0"/>
                    <a:pt x="10" y="0"/>
                  </a:cubicBezTo>
                  <a:cubicBezTo>
                    <a:pt x="11" y="3"/>
                    <a:pt x="21" y="6"/>
                    <a:pt x="25" y="6"/>
                  </a:cubicBezTo>
                  <a:cubicBezTo>
                    <a:pt x="25" y="17"/>
                    <a:pt x="41" y="7"/>
                    <a:pt x="41" y="16"/>
                  </a:cubicBezTo>
                  <a:cubicBezTo>
                    <a:pt x="41" y="19"/>
                    <a:pt x="39" y="22"/>
                    <a:pt x="41" y="27"/>
                  </a:cubicBezTo>
                  <a:cubicBezTo>
                    <a:pt x="25" y="31"/>
                    <a:pt x="10" y="32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5815013" y="1514475"/>
              <a:ext cx="57150" cy="34925"/>
            </a:xfrm>
            <a:custGeom>
              <a:avLst/>
              <a:gdLst>
                <a:gd name="T0" fmla="*/ 15 w 15"/>
                <a:gd name="T1" fmla="*/ 1 h 9"/>
                <a:gd name="T2" fmla="*/ 15 w 15"/>
                <a:gd name="T3" fmla="*/ 9 h 9"/>
                <a:gd name="T4" fmla="*/ 8 w 15"/>
                <a:gd name="T5" fmla="*/ 9 h 9"/>
                <a:gd name="T6" fmla="*/ 0 w 15"/>
                <a:gd name="T7" fmla="*/ 1 h 9"/>
                <a:gd name="T8" fmla="*/ 15 w 1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5" y="1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" y="7"/>
                    <a:pt x="0" y="6"/>
                    <a:pt x="0" y="1"/>
                  </a:cubicBezTo>
                  <a:cubicBezTo>
                    <a:pt x="6" y="0"/>
                    <a:pt x="12" y="1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5976938" y="1371600"/>
              <a:ext cx="511175" cy="342900"/>
            </a:xfrm>
            <a:custGeom>
              <a:avLst/>
              <a:gdLst>
                <a:gd name="T0" fmla="*/ 91 w 136"/>
                <a:gd name="T1" fmla="*/ 36 h 91"/>
                <a:gd name="T2" fmla="*/ 96 w 136"/>
                <a:gd name="T3" fmla="*/ 36 h 91"/>
                <a:gd name="T4" fmla="*/ 96 w 136"/>
                <a:gd name="T5" fmla="*/ 31 h 91"/>
                <a:gd name="T6" fmla="*/ 94 w 136"/>
                <a:gd name="T7" fmla="*/ 28 h 91"/>
                <a:gd name="T8" fmla="*/ 99 w 136"/>
                <a:gd name="T9" fmla="*/ 28 h 91"/>
                <a:gd name="T10" fmla="*/ 104 w 136"/>
                <a:gd name="T11" fmla="*/ 35 h 91"/>
                <a:gd name="T12" fmla="*/ 109 w 136"/>
                <a:gd name="T13" fmla="*/ 42 h 91"/>
                <a:gd name="T14" fmla="*/ 106 w 136"/>
                <a:gd name="T15" fmla="*/ 48 h 91"/>
                <a:gd name="T16" fmla="*/ 114 w 136"/>
                <a:gd name="T17" fmla="*/ 48 h 91"/>
                <a:gd name="T18" fmla="*/ 135 w 136"/>
                <a:gd name="T19" fmla="*/ 54 h 91"/>
                <a:gd name="T20" fmla="*/ 135 w 136"/>
                <a:gd name="T21" fmla="*/ 60 h 91"/>
                <a:gd name="T22" fmla="*/ 125 w 136"/>
                <a:gd name="T23" fmla="*/ 63 h 91"/>
                <a:gd name="T24" fmla="*/ 104 w 136"/>
                <a:gd name="T25" fmla="*/ 77 h 91"/>
                <a:gd name="T26" fmla="*/ 97 w 136"/>
                <a:gd name="T27" fmla="*/ 68 h 91"/>
                <a:gd name="T28" fmla="*/ 92 w 136"/>
                <a:gd name="T29" fmla="*/ 74 h 91"/>
                <a:gd name="T30" fmla="*/ 98 w 136"/>
                <a:gd name="T31" fmla="*/ 83 h 91"/>
                <a:gd name="T32" fmla="*/ 90 w 136"/>
                <a:gd name="T33" fmla="*/ 83 h 91"/>
                <a:gd name="T34" fmla="*/ 90 w 136"/>
                <a:gd name="T35" fmla="*/ 89 h 91"/>
                <a:gd name="T36" fmla="*/ 74 w 136"/>
                <a:gd name="T37" fmla="*/ 81 h 91"/>
                <a:gd name="T38" fmla="*/ 64 w 136"/>
                <a:gd name="T39" fmla="*/ 91 h 91"/>
                <a:gd name="T40" fmla="*/ 46 w 136"/>
                <a:gd name="T41" fmla="*/ 83 h 91"/>
                <a:gd name="T42" fmla="*/ 52 w 136"/>
                <a:gd name="T43" fmla="*/ 80 h 91"/>
                <a:gd name="T44" fmla="*/ 32 w 136"/>
                <a:gd name="T45" fmla="*/ 69 h 91"/>
                <a:gd name="T46" fmla="*/ 65 w 136"/>
                <a:gd name="T47" fmla="*/ 60 h 91"/>
                <a:gd name="T48" fmla="*/ 48 w 136"/>
                <a:gd name="T49" fmla="*/ 57 h 91"/>
                <a:gd name="T50" fmla="*/ 34 w 136"/>
                <a:gd name="T51" fmla="*/ 60 h 91"/>
                <a:gd name="T52" fmla="*/ 28 w 136"/>
                <a:gd name="T53" fmla="*/ 55 h 91"/>
                <a:gd name="T54" fmla="*/ 19 w 136"/>
                <a:gd name="T55" fmla="*/ 58 h 91"/>
                <a:gd name="T56" fmla="*/ 16 w 136"/>
                <a:gd name="T57" fmla="*/ 54 h 91"/>
                <a:gd name="T58" fmla="*/ 26 w 136"/>
                <a:gd name="T59" fmla="*/ 48 h 91"/>
                <a:gd name="T60" fmla="*/ 0 w 136"/>
                <a:gd name="T61" fmla="*/ 34 h 91"/>
                <a:gd name="T62" fmla="*/ 7 w 136"/>
                <a:gd name="T63" fmla="*/ 34 h 91"/>
                <a:gd name="T64" fmla="*/ 20 w 136"/>
                <a:gd name="T65" fmla="*/ 39 h 91"/>
                <a:gd name="T66" fmla="*/ 24 w 136"/>
                <a:gd name="T67" fmla="*/ 35 h 91"/>
                <a:gd name="T68" fmla="*/ 5 w 136"/>
                <a:gd name="T69" fmla="*/ 25 h 91"/>
                <a:gd name="T70" fmla="*/ 15 w 136"/>
                <a:gd name="T71" fmla="*/ 21 h 91"/>
                <a:gd name="T72" fmla="*/ 27 w 136"/>
                <a:gd name="T73" fmla="*/ 24 h 91"/>
                <a:gd name="T74" fmla="*/ 31 w 136"/>
                <a:gd name="T75" fmla="*/ 20 h 91"/>
                <a:gd name="T76" fmla="*/ 19 w 136"/>
                <a:gd name="T77" fmla="*/ 20 h 91"/>
                <a:gd name="T78" fmla="*/ 14 w 136"/>
                <a:gd name="T79" fmla="*/ 13 h 91"/>
                <a:gd name="T80" fmla="*/ 30 w 136"/>
                <a:gd name="T81" fmla="*/ 9 h 91"/>
                <a:gd name="T82" fmla="*/ 38 w 136"/>
                <a:gd name="T83" fmla="*/ 9 h 91"/>
                <a:gd name="T84" fmla="*/ 24 w 136"/>
                <a:gd name="T85" fmla="*/ 0 h 91"/>
                <a:gd name="T86" fmla="*/ 52 w 136"/>
                <a:gd name="T87" fmla="*/ 4 h 91"/>
                <a:gd name="T88" fmla="*/ 66 w 136"/>
                <a:gd name="T89" fmla="*/ 23 h 91"/>
                <a:gd name="T90" fmla="*/ 83 w 136"/>
                <a:gd name="T91" fmla="*/ 24 h 91"/>
                <a:gd name="T92" fmla="*/ 91 w 136"/>
                <a:gd name="T93" fmla="*/ 3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6" h="91">
                  <a:moveTo>
                    <a:pt x="91" y="36"/>
                  </a:moveTo>
                  <a:cubicBezTo>
                    <a:pt x="96" y="36"/>
                    <a:pt x="96" y="36"/>
                    <a:pt x="96" y="3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6" y="28"/>
                    <a:pt x="97" y="28"/>
                    <a:pt x="99" y="28"/>
                  </a:cubicBezTo>
                  <a:cubicBezTo>
                    <a:pt x="105" y="28"/>
                    <a:pt x="104" y="30"/>
                    <a:pt x="104" y="35"/>
                  </a:cubicBezTo>
                  <a:cubicBezTo>
                    <a:pt x="104" y="38"/>
                    <a:pt x="109" y="39"/>
                    <a:pt x="109" y="42"/>
                  </a:cubicBezTo>
                  <a:cubicBezTo>
                    <a:pt x="109" y="45"/>
                    <a:pt x="106" y="46"/>
                    <a:pt x="106" y="48"/>
                  </a:cubicBezTo>
                  <a:cubicBezTo>
                    <a:pt x="106" y="52"/>
                    <a:pt x="113" y="48"/>
                    <a:pt x="114" y="48"/>
                  </a:cubicBezTo>
                  <a:cubicBezTo>
                    <a:pt x="118" y="48"/>
                    <a:pt x="130" y="53"/>
                    <a:pt x="135" y="54"/>
                  </a:cubicBezTo>
                  <a:cubicBezTo>
                    <a:pt x="135" y="57"/>
                    <a:pt x="136" y="59"/>
                    <a:pt x="135" y="60"/>
                  </a:cubicBezTo>
                  <a:cubicBezTo>
                    <a:pt x="133" y="63"/>
                    <a:pt x="128" y="62"/>
                    <a:pt x="125" y="63"/>
                  </a:cubicBezTo>
                  <a:cubicBezTo>
                    <a:pt x="116" y="63"/>
                    <a:pt x="110" y="77"/>
                    <a:pt x="104" y="77"/>
                  </a:cubicBezTo>
                  <a:cubicBezTo>
                    <a:pt x="99" y="77"/>
                    <a:pt x="99" y="73"/>
                    <a:pt x="97" y="68"/>
                  </a:cubicBezTo>
                  <a:cubicBezTo>
                    <a:pt x="95" y="70"/>
                    <a:pt x="94" y="72"/>
                    <a:pt x="92" y="74"/>
                  </a:cubicBezTo>
                  <a:cubicBezTo>
                    <a:pt x="95" y="79"/>
                    <a:pt x="96" y="80"/>
                    <a:pt x="98" y="83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86" y="89"/>
                    <a:pt x="78" y="83"/>
                    <a:pt x="74" y="81"/>
                  </a:cubicBezTo>
                  <a:cubicBezTo>
                    <a:pt x="74" y="89"/>
                    <a:pt x="70" y="91"/>
                    <a:pt x="64" y="91"/>
                  </a:cubicBezTo>
                  <a:cubicBezTo>
                    <a:pt x="57" y="91"/>
                    <a:pt x="47" y="89"/>
                    <a:pt x="46" y="83"/>
                  </a:cubicBezTo>
                  <a:cubicBezTo>
                    <a:pt x="49" y="83"/>
                    <a:pt x="51" y="81"/>
                    <a:pt x="52" y="80"/>
                  </a:cubicBezTo>
                  <a:cubicBezTo>
                    <a:pt x="44" y="80"/>
                    <a:pt x="32" y="76"/>
                    <a:pt x="32" y="69"/>
                  </a:cubicBezTo>
                  <a:cubicBezTo>
                    <a:pt x="32" y="61"/>
                    <a:pt x="59" y="62"/>
                    <a:pt x="65" y="60"/>
                  </a:cubicBezTo>
                  <a:cubicBezTo>
                    <a:pt x="59" y="59"/>
                    <a:pt x="54" y="57"/>
                    <a:pt x="48" y="57"/>
                  </a:cubicBezTo>
                  <a:cubicBezTo>
                    <a:pt x="41" y="57"/>
                    <a:pt x="40" y="60"/>
                    <a:pt x="34" y="60"/>
                  </a:cubicBezTo>
                  <a:cubicBezTo>
                    <a:pt x="30" y="60"/>
                    <a:pt x="30" y="57"/>
                    <a:pt x="28" y="55"/>
                  </a:cubicBezTo>
                  <a:cubicBezTo>
                    <a:pt x="24" y="56"/>
                    <a:pt x="23" y="58"/>
                    <a:pt x="19" y="58"/>
                  </a:cubicBezTo>
                  <a:cubicBezTo>
                    <a:pt x="16" y="58"/>
                    <a:pt x="16" y="56"/>
                    <a:pt x="16" y="54"/>
                  </a:cubicBezTo>
                  <a:cubicBezTo>
                    <a:pt x="20" y="52"/>
                    <a:pt x="23" y="52"/>
                    <a:pt x="26" y="48"/>
                  </a:cubicBezTo>
                  <a:cubicBezTo>
                    <a:pt x="11" y="48"/>
                    <a:pt x="2" y="47"/>
                    <a:pt x="0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9" y="36"/>
                    <a:pt x="16" y="39"/>
                    <a:pt x="20" y="39"/>
                  </a:cubicBezTo>
                  <a:cubicBezTo>
                    <a:pt x="22" y="39"/>
                    <a:pt x="24" y="35"/>
                    <a:pt x="24" y="35"/>
                  </a:cubicBezTo>
                  <a:cubicBezTo>
                    <a:pt x="18" y="33"/>
                    <a:pt x="5" y="30"/>
                    <a:pt x="5" y="25"/>
                  </a:cubicBezTo>
                  <a:cubicBezTo>
                    <a:pt x="5" y="21"/>
                    <a:pt x="11" y="21"/>
                    <a:pt x="15" y="21"/>
                  </a:cubicBezTo>
                  <a:cubicBezTo>
                    <a:pt x="21" y="21"/>
                    <a:pt x="23" y="24"/>
                    <a:pt x="27" y="24"/>
                  </a:cubicBezTo>
                  <a:cubicBezTo>
                    <a:pt x="29" y="24"/>
                    <a:pt x="30" y="21"/>
                    <a:pt x="31" y="20"/>
                  </a:cubicBezTo>
                  <a:cubicBezTo>
                    <a:pt x="27" y="17"/>
                    <a:pt x="22" y="20"/>
                    <a:pt x="19" y="20"/>
                  </a:cubicBezTo>
                  <a:cubicBezTo>
                    <a:pt x="17" y="20"/>
                    <a:pt x="14" y="13"/>
                    <a:pt x="14" y="13"/>
                  </a:cubicBezTo>
                  <a:cubicBezTo>
                    <a:pt x="19" y="10"/>
                    <a:pt x="22" y="7"/>
                    <a:pt x="30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2" y="6"/>
                    <a:pt x="25" y="6"/>
                    <a:pt x="24" y="0"/>
                  </a:cubicBezTo>
                  <a:cubicBezTo>
                    <a:pt x="35" y="1"/>
                    <a:pt x="44" y="1"/>
                    <a:pt x="52" y="4"/>
                  </a:cubicBezTo>
                  <a:cubicBezTo>
                    <a:pt x="61" y="8"/>
                    <a:pt x="59" y="21"/>
                    <a:pt x="66" y="23"/>
                  </a:cubicBezTo>
                  <a:cubicBezTo>
                    <a:pt x="72" y="26"/>
                    <a:pt x="77" y="22"/>
                    <a:pt x="83" y="24"/>
                  </a:cubicBezTo>
                  <a:cubicBezTo>
                    <a:pt x="90" y="27"/>
                    <a:pt x="87" y="32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6386513" y="2800350"/>
              <a:ext cx="333375" cy="206375"/>
            </a:xfrm>
            <a:custGeom>
              <a:avLst/>
              <a:gdLst>
                <a:gd name="T0" fmla="*/ 7 w 89"/>
                <a:gd name="T1" fmla="*/ 38 h 55"/>
                <a:gd name="T2" fmla="*/ 11 w 89"/>
                <a:gd name="T3" fmla="*/ 32 h 55"/>
                <a:gd name="T4" fmla="*/ 11 w 89"/>
                <a:gd name="T5" fmla="*/ 26 h 55"/>
                <a:gd name="T6" fmla="*/ 26 w 89"/>
                <a:gd name="T7" fmla="*/ 0 h 55"/>
                <a:gd name="T8" fmla="*/ 32 w 89"/>
                <a:gd name="T9" fmla="*/ 12 h 55"/>
                <a:gd name="T10" fmla="*/ 36 w 89"/>
                <a:gd name="T11" fmla="*/ 8 h 55"/>
                <a:gd name="T12" fmla="*/ 67 w 89"/>
                <a:gd name="T13" fmla="*/ 26 h 55"/>
                <a:gd name="T14" fmla="*/ 70 w 89"/>
                <a:gd name="T15" fmla="*/ 34 h 55"/>
                <a:gd name="T16" fmla="*/ 89 w 89"/>
                <a:gd name="T17" fmla="*/ 42 h 55"/>
                <a:gd name="T18" fmla="*/ 75 w 89"/>
                <a:gd name="T19" fmla="*/ 47 h 55"/>
                <a:gd name="T20" fmla="*/ 63 w 89"/>
                <a:gd name="T21" fmla="*/ 47 h 55"/>
                <a:gd name="T22" fmla="*/ 46 w 89"/>
                <a:gd name="T23" fmla="*/ 36 h 55"/>
                <a:gd name="T24" fmla="*/ 26 w 89"/>
                <a:gd name="T25" fmla="*/ 52 h 55"/>
                <a:gd name="T26" fmla="*/ 22 w 89"/>
                <a:gd name="T27" fmla="*/ 55 h 55"/>
                <a:gd name="T28" fmla="*/ 19 w 89"/>
                <a:gd name="T29" fmla="*/ 47 h 55"/>
                <a:gd name="T30" fmla="*/ 0 w 89"/>
                <a:gd name="T31" fmla="*/ 47 h 55"/>
                <a:gd name="T32" fmla="*/ 7 w 89"/>
                <a:gd name="T33" fmla="*/ 3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55">
                  <a:moveTo>
                    <a:pt x="7" y="38"/>
                  </a:moveTo>
                  <a:cubicBezTo>
                    <a:pt x="9" y="36"/>
                    <a:pt x="11" y="35"/>
                    <a:pt x="11" y="32"/>
                  </a:cubicBezTo>
                  <a:cubicBezTo>
                    <a:pt x="11" y="28"/>
                    <a:pt x="11" y="30"/>
                    <a:pt x="11" y="26"/>
                  </a:cubicBezTo>
                  <a:cubicBezTo>
                    <a:pt x="11" y="18"/>
                    <a:pt x="14" y="1"/>
                    <a:pt x="26" y="0"/>
                  </a:cubicBezTo>
                  <a:cubicBezTo>
                    <a:pt x="28" y="6"/>
                    <a:pt x="30" y="7"/>
                    <a:pt x="32" y="12"/>
                  </a:cubicBezTo>
                  <a:cubicBezTo>
                    <a:pt x="34" y="10"/>
                    <a:pt x="35" y="9"/>
                    <a:pt x="36" y="8"/>
                  </a:cubicBezTo>
                  <a:cubicBezTo>
                    <a:pt x="45" y="20"/>
                    <a:pt x="59" y="15"/>
                    <a:pt x="67" y="26"/>
                  </a:cubicBezTo>
                  <a:cubicBezTo>
                    <a:pt x="69" y="29"/>
                    <a:pt x="68" y="32"/>
                    <a:pt x="70" y="34"/>
                  </a:cubicBezTo>
                  <a:cubicBezTo>
                    <a:pt x="77" y="39"/>
                    <a:pt x="85" y="37"/>
                    <a:pt x="89" y="42"/>
                  </a:cubicBezTo>
                  <a:cubicBezTo>
                    <a:pt x="84" y="45"/>
                    <a:pt x="80" y="47"/>
                    <a:pt x="75" y="47"/>
                  </a:cubicBezTo>
                  <a:cubicBezTo>
                    <a:pt x="69" y="47"/>
                    <a:pt x="67" y="47"/>
                    <a:pt x="63" y="47"/>
                  </a:cubicBezTo>
                  <a:cubicBezTo>
                    <a:pt x="63" y="47"/>
                    <a:pt x="49" y="37"/>
                    <a:pt x="46" y="36"/>
                  </a:cubicBezTo>
                  <a:cubicBezTo>
                    <a:pt x="46" y="45"/>
                    <a:pt x="32" y="55"/>
                    <a:pt x="26" y="52"/>
                  </a:cubicBezTo>
                  <a:cubicBezTo>
                    <a:pt x="24" y="54"/>
                    <a:pt x="24" y="55"/>
                    <a:pt x="22" y="55"/>
                  </a:cubicBezTo>
                  <a:cubicBezTo>
                    <a:pt x="17" y="55"/>
                    <a:pt x="18" y="51"/>
                    <a:pt x="19" y="47"/>
                  </a:cubicBezTo>
                  <a:cubicBezTo>
                    <a:pt x="12" y="45"/>
                    <a:pt x="4" y="46"/>
                    <a:pt x="0" y="47"/>
                  </a:cubicBezTo>
                  <a:cubicBezTo>
                    <a:pt x="1" y="39"/>
                    <a:pt x="6" y="40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6859588" y="2589213"/>
              <a:ext cx="101600" cy="101600"/>
            </a:xfrm>
            <a:custGeom>
              <a:avLst/>
              <a:gdLst>
                <a:gd name="T0" fmla="*/ 27 w 27"/>
                <a:gd name="T1" fmla="*/ 18 h 27"/>
                <a:gd name="T2" fmla="*/ 11 w 27"/>
                <a:gd name="T3" fmla="*/ 27 h 27"/>
                <a:gd name="T4" fmla="*/ 0 w 27"/>
                <a:gd name="T5" fmla="*/ 18 h 27"/>
                <a:gd name="T6" fmla="*/ 27 w 27"/>
                <a:gd name="T7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7">
                  <a:moveTo>
                    <a:pt x="27" y="18"/>
                  </a:moveTo>
                  <a:cubicBezTo>
                    <a:pt x="27" y="23"/>
                    <a:pt x="16" y="27"/>
                    <a:pt x="11" y="27"/>
                  </a:cubicBezTo>
                  <a:cubicBezTo>
                    <a:pt x="4" y="27"/>
                    <a:pt x="0" y="23"/>
                    <a:pt x="0" y="18"/>
                  </a:cubicBezTo>
                  <a:cubicBezTo>
                    <a:pt x="0" y="0"/>
                    <a:pt x="27" y="3"/>
                    <a:pt x="2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6554788" y="3017838"/>
              <a:ext cx="82550" cy="65088"/>
            </a:xfrm>
            <a:custGeom>
              <a:avLst/>
              <a:gdLst>
                <a:gd name="T0" fmla="*/ 10 w 22"/>
                <a:gd name="T1" fmla="*/ 0 h 17"/>
                <a:gd name="T2" fmla="*/ 22 w 22"/>
                <a:gd name="T3" fmla="*/ 2 h 17"/>
                <a:gd name="T4" fmla="*/ 0 w 22"/>
                <a:gd name="T5" fmla="*/ 17 h 17"/>
                <a:gd name="T6" fmla="*/ 0 w 22"/>
                <a:gd name="T7" fmla="*/ 11 h 17"/>
                <a:gd name="T8" fmla="*/ 10 w 2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10" y="0"/>
                  </a:moveTo>
                  <a:cubicBezTo>
                    <a:pt x="19" y="0"/>
                    <a:pt x="17" y="0"/>
                    <a:pt x="22" y="2"/>
                  </a:cubicBezTo>
                  <a:cubicBezTo>
                    <a:pt x="18" y="7"/>
                    <a:pt x="7" y="16"/>
                    <a:pt x="0" y="1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7"/>
                    <a:pt x="10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6686550" y="2135188"/>
              <a:ext cx="222250" cy="93663"/>
            </a:xfrm>
            <a:custGeom>
              <a:avLst/>
              <a:gdLst>
                <a:gd name="T0" fmla="*/ 22 w 59"/>
                <a:gd name="T1" fmla="*/ 25 h 25"/>
                <a:gd name="T2" fmla="*/ 9 w 59"/>
                <a:gd name="T3" fmla="*/ 16 h 25"/>
                <a:gd name="T4" fmla="*/ 0 w 59"/>
                <a:gd name="T5" fmla="*/ 7 h 25"/>
                <a:gd name="T6" fmla="*/ 8 w 59"/>
                <a:gd name="T7" fmla="*/ 0 h 25"/>
                <a:gd name="T8" fmla="*/ 30 w 59"/>
                <a:gd name="T9" fmla="*/ 3 h 25"/>
                <a:gd name="T10" fmla="*/ 59 w 59"/>
                <a:gd name="T11" fmla="*/ 17 h 25"/>
                <a:gd name="T12" fmla="*/ 51 w 59"/>
                <a:gd name="T13" fmla="*/ 24 h 25"/>
                <a:gd name="T14" fmla="*/ 38 w 59"/>
                <a:gd name="T15" fmla="*/ 21 h 25"/>
                <a:gd name="T16" fmla="*/ 22 w 59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25">
                  <a:moveTo>
                    <a:pt x="22" y="25"/>
                  </a:moveTo>
                  <a:cubicBezTo>
                    <a:pt x="13" y="25"/>
                    <a:pt x="6" y="23"/>
                    <a:pt x="9" y="16"/>
                  </a:cubicBezTo>
                  <a:cubicBezTo>
                    <a:pt x="5" y="13"/>
                    <a:pt x="0" y="11"/>
                    <a:pt x="0" y="7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7" y="0"/>
                    <a:pt x="20" y="3"/>
                    <a:pt x="30" y="3"/>
                  </a:cubicBezTo>
                  <a:cubicBezTo>
                    <a:pt x="41" y="3"/>
                    <a:pt x="51" y="13"/>
                    <a:pt x="59" y="17"/>
                  </a:cubicBezTo>
                  <a:cubicBezTo>
                    <a:pt x="58" y="21"/>
                    <a:pt x="55" y="24"/>
                    <a:pt x="51" y="24"/>
                  </a:cubicBezTo>
                  <a:cubicBezTo>
                    <a:pt x="46" y="24"/>
                    <a:pt x="43" y="21"/>
                    <a:pt x="38" y="21"/>
                  </a:cubicBezTo>
                  <a:cubicBezTo>
                    <a:pt x="33" y="21"/>
                    <a:pt x="30" y="25"/>
                    <a:pt x="2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6708775" y="3059113"/>
              <a:ext cx="52387" cy="57150"/>
            </a:xfrm>
            <a:custGeom>
              <a:avLst/>
              <a:gdLst>
                <a:gd name="T0" fmla="*/ 14 w 14"/>
                <a:gd name="T1" fmla="*/ 5 h 15"/>
                <a:gd name="T2" fmla="*/ 6 w 14"/>
                <a:gd name="T3" fmla="*/ 15 h 15"/>
                <a:gd name="T4" fmla="*/ 0 w 14"/>
                <a:gd name="T5" fmla="*/ 8 h 15"/>
                <a:gd name="T6" fmla="*/ 14 w 14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5">
                  <a:moveTo>
                    <a:pt x="14" y="5"/>
                  </a:moveTo>
                  <a:cubicBezTo>
                    <a:pt x="11" y="9"/>
                    <a:pt x="10" y="15"/>
                    <a:pt x="6" y="15"/>
                  </a:cubicBezTo>
                  <a:cubicBezTo>
                    <a:pt x="5" y="15"/>
                    <a:pt x="0" y="8"/>
                    <a:pt x="0" y="8"/>
                  </a:cubicBezTo>
                  <a:cubicBezTo>
                    <a:pt x="0" y="0"/>
                    <a:pt x="10" y="0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6975475" y="2619375"/>
              <a:ext cx="57150" cy="30163"/>
            </a:xfrm>
            <a:custGeom>
              <a:avLst/>
              <a:gdLst>
                <a:gd name="T0" fmla="*/ 6 w 15"/>
                <a:gd name="T1" fmla="*/ 7 h 8"/>
                <a:gd name="T2" fmla="*/ 0 w 15"/>
                <a:gd name="T3" fmla="*/ 4 h 8"/>
                <a:gd name="T4" fmla="*/ 6 w 15"/>
                <a:gd name="T5" fmla="*/ 0 h 8"/>
                <a:gd name="T6" fmla="*/ 15 w 15"/>
                <a:gd name="T7" fmla="*/ 7 h 8"/>
                <a:gd name="T8" fmla="*/ 6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6" y="7"/>
                  </a:moveTo>
                  <a:cubicBezTo>
                    <a:pt x="3" y="7"/>
                    <a:pt x="0" y="7"/>
                    <a:pt x="0" y="4"/>
                  </a:cubicBezTo>
                  <a:cubicBezTo>
                    <a:pt x="0" y="3"/>
                    <a:pt x="5" y="0"/>
                    <a:pt x="6" y="0"/>
                  </a:cubicBezTo>
                  <a:cubicBezTo>
                    <a:pt x="10" y="0"/>
                    <a:pt x="14" y="5"/>
                    <a:pt x="15" y="7"/>
                  </a:cubicBezTo>
                  <a:cubicBezTo>
                    <a:pt x="9" y="8"/>
                    <a:pt x="11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6746875" y="2522538"/>
              <a:ext cx="55562" cy="36513"/>
            </a:xfrm>
            <a:custGeom>
              <a:avLst/>
              <a:gdLst>
                <a:gd name="T0" fmla="*/ 5 w 15"/>
                <a:gd name="T1" fmla="*/ 10 h 10"/>
                <a:gd name="T2" fmla="*/ 15 w 15"/>
                <a:gd name="T3" fmla="*/ 0 h 10"/>
                <a:gd name="T4" fmla="*/ 5 w 15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cubicBezTo>
                    <a:pt x="0" y="10"/>
                    <a:pt x="10" y="0"/>
                    <a:pt x="15" y="0"/>
                  </a:cubicBezTo>
                  <a:cubicBezTo>
                    <a:pt x="14" y="6"/>
                    <a:pt x="10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6254750" y="2132013"/>
              <a:ext cx="1344612" cy="968375"/>
            </a:xfrm>
            <a:custGeom>
              <a:avLst/>
              <a:gdLst>
                <a:gd name="T0" fmla="*/ 330 w 358"/>
                <a:gd name="T1" fmla="*/ 194 h 258"/>
                <a:gd name="T2" fmla="*/ 278 w 358"/>
                <a:gd name="T3" fmla="*/ 169 h 258"/>
                <a:gd name="T4" fmla="*/ 286 w 358"/>
                <a:gd name="T5" fmla="*/ 175 h 258"/>
                <a:gd name="T6" fmla="*/ 280 w 358"/>
                <a:gd name="T7" fmla="*/ 182 h 258"/>
                <a:gd name="T8" fmla="*/ 295 w 358"/>
                <a:gd name="T9" fmla="*/ 199 h 258"/>
                <a:gd name="T10" fmla="*/ 315 w 358"/>
                <a:gd name="T11" fmla="*/ 204 h 258"/>
                <a:gd name="T12" fmla="*/ 322 w 358"/>
                <a:gd name="T13" fmla="*/ 222 h 258"/>
                <a:gd name="T14" fmla="*/ 275 w 358"/>
                <a:gd name="T15" fmla="*/ 222 h 258"/>
                <a:gd name="T16" fmla="*/ 301 w 358"/>
                <a:gd name="T17" fmla="*/ 253 h 258"/>
                <a:gd name="T18" fmla="*/ 292 w 358"/>
                <a:gd name="T19" fmla="*/ 253 h 258"/>
                <a:gd name="T20" fmla="*/ 231 w 358"/>
                <a:gd name="T21" fmla="*/ 223 h 258"/>
                <a:gd name="T22" fmla="*/ 188 w 358"/>
                <a:gd name="T23" fmla="*/ 208 h 258"/>
                <a:gd name="T24" fmla="*/ 168 w 358"/>
                <a:gd name="T25" fmla="*/ 212 h 258"/>
                <a:gd name="T26" fmla="*/ 166 w 358"/>
                <a:gd name="T27" fmla="*/ 188 h 258"/>
                <a:gd name="T28" fmla="*/ 205 w 358"/>
                <a:gd name="T29" fmla="*/ 182 h 258"/>
                <a:gd name="T30" fmla="*/ 208 w 358"/>
                <a:gd name="T31" fmla="*/ 166 h 258"/>
                <a:gd name="T32" fmla="*/ 184 w 358"/>
                <a:gd name="T33" fmla="*/ 113 h 258"/>
                <a:gd name="T34" fmla="*/ 166 w 358"/>
                <a:gd name="T35" fmla="*/ 113 h 258"/>
                <a:gd name="T36" fmla="*/ 145 w 358"/>
                <a:gd name="T37" fmla="*/ 84 h 258"/>
                <a:gd name="T38" fmla="*/ 121 w 358"/>
                <a:gd name="T39" fmla="*/ 90 h 258"/>
                <a:gd name="T40" fmla="*/ 41 w 358"/>
                <a:gd name="T41" fmla="*/ 82 h 258"/>
                <a:gd name="T42" fmla="*/ 11 w 358"/>
                <a:gd name="T43" fmla="*/ 69 h 258"/>
                <a:gd name="T44" fmla="*/ 30 w 358"/>
                <a:gd name="T45" fmla="*/ 64 h 258"/>
                <a:gd name="T46" fmla="*/ 0 w 358"/>
                <a:gd name="T47" fmla="*/ 48 h 258"/>
                <a:gd name="T48" fmla="*/ 12 w 358"/>
                <a:gd name="T49" fmla="*/ 16 h 258"/>
                <a:gd name="T50" fmla="*/ 61 w 358"/>
                <a:gd name="T51" fmla="*/ 4 h 258"/>
                <a:gd name="T52" fmla="*/ 46 w 358"/>
                <a:gd name="T53" fmla="*/ 31 h 258"/>
                <a:gd name="T54" fmla="*/ 50 w 358"/>
                <a:gd name="T55" fmla="*/ 47 h 258"/>
                <a:gd name="T56" fmla="*/ 54 w 358"/>
                <a:gd name="T57" fmla="*/ 26 h 258"/>
                <a:gd name="T58" fmla="*/ 118 w 358"/>
                <a:gd name="T59" fmla="*/ 29 h 258"/>
                <a:gd name="T60" fmla="*/ 127 w 358"/>
                <a:gd name="T61" fmla="*/ 34 h 258"/>
                <a:gd name="T62" fmla="*/ 155 w 358"/>
                <a:gd name="T63" fmla="*/ 27 h 258"/>
                <a:gd name="T64" fmla="*/ 214 w 358"/>
                <a:gd name="T65" fmla="*/ 55 h 258"/>
                <a:gd name="T66" fmla="*/ 240 w 358"/>
                <a:gd name="T67" fmla="*/ 64 h 258"/>
                <a:gd name="T68" fmla="*/ 270 w 358"/>
                <a:gd name="T69" fmla="*/ 84 h 258"/>
                <a:gd name="T70" fmla="*/ 290 w 358"/>
                <a:gd name="T71" fmla="*/ 94 h 258"/>
                <a:gd name="T72" fmla="*/ 288 w 358"/>
                <a:gd name="T73" fmla="*/ 101 h 258"/>
                <a:gd name="T74" fmla="*/ 280 w 358"/>
                <a:gd name="T75" fmla="*/ 115 h 258"/>
                <a:gd name="T76" fmla="*/ 314 w 358"/>
                <a:gd name="T77" fmla="*/ 134 h 258"/>
                <a:gd name="T78" fmla="*/ 339 w 358"/>
                <a:gd name="T79" fmla="*/ 151 h 258"/>
                <a:gd name="T80" fmla="*/ 358 w 358"/>
                <a:gd name="T81" fmla="*/ 164 h 258"/>
                <a:gd name="T82" fmla="*/ 345 w 358"/>
                <a:gd name="T83" fmla="*/ 17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8" h="258">
                  <a:moveTo>
                    <a:pt x="336" y="182"/>
                  </a:moveTo>
                  <a:cubicBezTo>
                    <a:pt x="336" y="187"/>
                    <a:pt x="335" y="194"/>
                    <a:pt x="330" y="194"/>
                  </a:cubicBezTo>
                  <a:cubicBezTo>
                    <a:pt x="308" y="194"/>
                    <a:pt x="307" y="164"/>
                    <a:pt x="286" y="164"/>
                  </a:cubicBezTo>
                  <a:cubicBezTo>
                    <a:pt x="284" y="164"/>
                    <a:pt x="278" y="169"/>
                    <a:pt x="278" y="169"/>
                  </a:cubicBezTo>
                  <a:cubicBezTo>
                    <a:pt x="281" y="171"/>
                    <a:pt x="282" y="171"/>
                    <a:pt x="286" y="170"/>
                  </a:cubicBezTo>
                  <a:cubicBezTo>
                    <a:pt x="286" y="175"/>
                    <a:pt x="286" y="175"/>
                    <a:pt x="286" y="175"/>
                  </a:cubicBezTo>
                  <a:cubicBezTo>
                    <a:pt x="284" y="176"/>
                    <a:pt x="281" y="177"/>
                    <a:pt x="280" y="175"/>
                  </a:cubicBezTo>
                  <a:cubicBezTo>
                    <a:pt x="280" y="182"/>
                    <a:pt x="280" y="182"/>
                    <a:pt x="280" y="182"/>
                  </a:cubicBezTo>
                  <a:cubicBezTo>
                    <a:pt x="285" y="182"/>
                    <a:pt x="285" y="182"/>
                    <a:pt x="285" y="182"/>
                  </a:cubicBezTo>
                  <a:cubicBezTo>
                    <a:pt x="286" y="188"/>
                    <a:pt x="291" y="197"/>
                    <a:pt x="295" y="199"/>
                  </a:cubicBezTo>
                  <a:cubicBezTo>
                    <a:pt x="303" y="202"/>
                    <a:pt x="306" y="196"/>
                    <a:pt x="307" y="204"/>
                  </a:cubicBezTo>
                  <a:cubicBezTo>
                    <a:pt x="312" y="204"/>
                    <a:pt x="312" y="204"/>
                    <a:pt x="315" y="204"/>
                  </a:cubicBezTo>
                  <a:cubicBezTo>
                    <a:pt x="314" y="211"/>
                    <a:pt x="314" y="211"/>
                    <a:pt x="315" y="212"/>
                  </a:cubicBezTo>
                  <a:cubicBezTo>
                    <a:pt x="315" y="216"/>
                    <a:pt x="322" y="218"/>
                    <a:pt x="322" y="222"/>
                  </a:cubicBezTo>
                  <a:cubicBezTo>
                    <a:pt x="322" y="227"/>
                    <a:pt x="318" y="235"/>
                    <a:pt x="316" y="240"/>
                  </a:cubicBezTo>
                  <a:cubicBezTo>
                    <a:pt x="308" y="239"/>
                    <a:pt x="280" y="229"/>
                    <a:pt x="275" y="222"/>
                  </a:cubicBezTo>
                  <a:cubicBezTo>
                    <a:pt x="269" y="222"/>
                    <a:pt x="269" y="222"/>
                    <a:pt x="269" y="222"/>
                  </a:cubicBezTo>
                  <a:cubicBezTo>
                    <a:pt x="276" y="232"/>
                    <a:pt x="301" y="241"/>
                    <a:pt x="301" y="253"/>
                  </a:cubicBezTo>
                  <a:cubicBezTo>
                    <a:pt x="301" y="256"/>
                    <a:pt x="298" y="258"/>
                    <a:pt x="296" y="258"/>
                  </a:cubicBezTo>
                  <a:cubicBezTo>
                    <a:pt x="294" y="258"/>
                    <a:pt x="293" y="253"/>
                    <a:pt x="292" y="253"/>
                  </a:cubicBezTo>
                  <a:cubicBezTo>
                    <a:pt x="279" y="247"/>
                    <a:pt x="271" y="250"/>
                    <a:pt x="260" y="243"/>
                  </a:cubicBezTo>
                  <a:cubicBezTo>
                    <a:pt x="250" y="237"/>
                    <a:pt x="223" y="237"/>
                    <a:pt x="231" y="223"/>
                  </a:cubicBezTo>
                  <a:cubicBezTo>
                    <a:pt x="216" y="217"/>
                    <a:pt x="209" y="209"/>
                    <a:pt x="197" y="202"/>
                  </a:cubicBezTo>
                  <a:cubicBezTo>
                    <a:pt x="195" y="205"/>
                    <a:pt x="192" y="208"/>
                    <a:pt x="188" y="208"/>
                  </a:cubicBezTo>
                  <a:cubicBezTo>
                    <a:pt x="184" y="208"/>
                    <a:pt x="185" y="205"/>
                    <a:pt x="181" y="205"/>
                  </a:cubicBezTo>
                  <a:cubicBezTo>
                    <a:pt x="175" y="205"/>
                    <a:pt x="173" y="212"/>
                    <a:pt x="168" y="212"/>
                  </a:cubicBezTo>
                  <a:cubicBezTo>
                    <a:pt x="163" y="212"/>
                    <a:pt x="149" y="205"/>
                    <a:pt x="149" y="199"/>
                  </a:cubicBezTo>
                  <a:cubicBezTo>
                    <a:pt x="149" y="195"/>
                    <a:pt x="160" y="188"/>
                    <a:pt x="166" y="188"/>
                  </a:cubicBezTo>
                  <a:cubicBezTo>
                    <a:pt x="174" y="188"/>
                    <a:pt x="181" y="188"/>
                    <a:pt x="185" y="188"/>
                  </a:cubicBezTo>
                  <a:cubicBezTo>
                    <a:pt x="189" y="188"/>
                    <a:pt x="199" y="185"/>
                    <a:pt x="205" y="182"/>
                  </a:cubicBezTo>
                  <a:cubicBezTo>
                    <a:pt x="203" y="180"/>
                    <a:pt x="197" y="176"/>
                    <a:pt x="197" y="172"/>
                  </a:cubicBezTo>
                  <a:cubicBezTo>
                    <a:pt x="197" y="165"/>
                    <a:pt x="205" y="169"/>
                    <a:pt x="208" y="166"/>
                  </a:cubicBezTo>
                  <a:cubicBezTo>
                    <a:pt x="212" y="162"/>
                    <a:pt x="221" y="152"/>
                    <a:pt x="221" y="146"/>
                  </a:cubicBezTo>
                  <a:cubicBezTo>
                    <a:pt x="221" y="135"/>
                    <a:pt x="193" y="113"/>
                    <a:pt x="184" y="113"/>
                  </a:cubicBezTo>
                  <a:cubicBezTo>
                    <a:pt x="178" y="113"/>
                    <a:pt x="175" y="119"/>
                    <a:pt x="170" y="119"/>
                  </a:cubicBezTo>
                  <a:cubicBezTo>
                    <a:pt x="168" y="119"/>
                    <a:pt x="166" y="114"/>
                    <a:pt x="166" y="113"/>
                  </a:cubicBezTo>
                  <a:cubicBezTo>
                    <a:pt x="166" y="109"/>
                    <a:pt x="174" y="108"/>
                    <a:pt x="177" y="108"/>
                  </a:cubicBezTo>
                  <a:cubicBezTo>
                    <a:pt x="173" y="104"/>
                    <a:pt x="149" y="84"/>
                    <a:pt x="145" y="84"/>
                  </a:cubicBezTo>
                  <a:cubicBezTo>
                    <a:pt x="139" y="84"/>
                    <a:pt x="132" y="100"/>
                    <a:pt x="124" y="100"/>
                  </a:cubicBezTo>
                  <a:cubicBezTo>
                    <a:pt x="118" y="100"/>
                    <a:pt x="120" y="93"/>
                    <a:pt x="121" y="90"/>
                  </a:cubicBezTo>
                  <a:cubicBezTo>
                    <a:pt x="107" y="89"/>
                    <a:pt x="74" y="90"/>
                    <a:pt x="54" y="90"/>
                  </a:cubicBezTo>
                  <a:cubicBezTo>
                    <a:pt x="51" y="90"/>
                    <a:pt x="44" y="85"/>
                    <a:pt x="41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8" y="76"/>
                    <a:pt x="12" y="75"/>
                    <a:pt x="11" y="69"/>
                  </a:cubicBezTo>
                  <a:cubicBezTo>
                    <a:pt x="16" y="66"/>
                    <a:pt x="23" y="69"/>
                    <a:pt x="30" y="70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26" y="62"/>
                    <a:pt x="6" y="60"/>
                    <a:pt x="6" y="60"/>
                  </a:cubicBezTo>
                  <a:cubicBezTo>
                    <a:pt x="6" y="60"/>
                    <a:pt x="0" y="52"/>
                    <a:pt x="0" y="48"/>
                  </a:cubicBezTo>
                  <a:cubicBezTo>
                    <a:pt x="0" y="36"/>
                    <a:pt x="2" y="33"/>
                    <a:pt x="8" y="28"/>
                  </a:cubicBezTo>
                  <a:cubicBezTo>
                    <a:pt x="12" y="26"/>
                    <a:pt x="10" y="18"/>
                    <a:pt x="12" y="16"/>
                  </a:cubicBezTo>
                  <a:cubicBezTo>
                    <a:pt x="20" y="8"/>
                    <a:pt x="32" y="0"/>
                    <a:pt x="46" y="0"/>
                  </a:cubicBezTo>
                  <a:cubicBezTo>
                    <a:pt x="46" y="0"/>
                    <a:pt x="60" y="4"/>
                    <a:pt x="61" y="4"/>
                  </a:cubicBezTo>
                  <a:cubicBezTo>
                    <a:pt x="56" y="14"/>
                    <a:pt x="42" y="14"/>
                    <a:pt x="42" y="27"/>
                  </a:cubicBezTo>
                  <a:cubicBezTo>
                    <a:pt x="42" y="30"/>
                    <a:pt x="43" y="31"/>
                    <a:pt x="46" y="31"/>
                  </a:cubicBezTo>
                  <a:cubicBezTo>
                    <a:pt x="45" y="35"/>
                    <a:pt x="46" y="39"/>
                    <a:pt x="46" y="39"/>
                  </a:cubicBezTo>
                  <a:cubicBezTo>
                    <a:pt x="46" y="43"/>
                    <a:pt x="45" y="47"/>
                    <a:pt x="50" y="47"/>
                  </a:cubicBezTo>
                  <a:cubicBezTo>
                    <a:pt x="52" y="47"/>
                    <a:pt x="59" y="42"/>
                    <a:pt x="59" y="38"/>
                  </a:cubicBezTo>
                  <a:cubicBezTo>
                    <a:pt x="59" y="34"/>
                    <a:pt x="54" y="31"/>
                    <a:pt x="54" y="26"/>
                  </a:cubicBezTo>
                  <a:cubicBezTo>
                    <a:pt x="54" y="10"/>
                    <a:pt x="83" y="4"/>
                    <a:pt x="101" y="4"/>
                  </a:cubicBezTo>
                  <a:cubicBezTo>
                    <a:pt x="112" y="4"/>
                    <a:pt x="118" y="20"/>
                    <a:pt x="118" y="29"/>
                  </a:cubicBezTo>
                  <a:cubicBezTo>
                    <a:pt x="118" y="31"/>
                    <a:pt x="116" y="38"/>
                    <a:pt x="118" y="38"/>
                  </a:cubicBezTo>
                  <a:cubicBezTo>
                    <a:pt x="121" y="38"/>
                    <a:pt x="123" y="34"/>
                    <a:pt x="127" y="34"/>
                  </a:cubicBezTo>
                  <a:cubicBezTo>
                    <a:pt x="132" y="34"/>
                    <a:pt x="133" y="38"/>
                    <a:pt x="137" y="38"/>
                  </a:cubicBezTo>
                  <a:cubicBezTo>
                    <a:pt x="145" y="38"/>
                    <a:pt x="147" y="27"/>
                    <a:pt x="155" y="27"/>
                  </a:cubicBezTo>
                  <a:cubicBezTo>
                    <a:pt x="163" y="27"/>
                    <a:pt x="182" y="30"/>
                    <a:pt x="187" y="34"/>
                  </a:cubicBezTo>
                  <a:cubicBezTo>
                    <a:pt x="197" y="41"/>
                    <a:pt x="200" y="55"/>
                    <a:pt x="214" y="55"/>
                  </a:cubicBezTo>
                  <a:cubicBezTo>
                    <a:pt x="221" y="55"/>
                    <a:pt x="222" y="55"/>
                    <a:pt x="225" y="55"/>
                  </a:cubicBezTo>
                  <a:cubicBezTo>
                    <a:pt x="230" y="55"/>
                    <a:pt x="241" y="57"/>
                    <a:pt x="240" y="64"/>
                  </a:cubicBezTo>
                  <a:cubicBezTo>
                    <a:pt x="251" y="68"/>
                    <a:pt x="258" y="75"/>
                    <a:pt x="270" y="76"/>
                  </a:cubicBezTo>
                  <a:cubicBezTo>
                    <a:pt x="270" y="84"/>
                    <a:pt x="270" y="84"/>
                    <a:pt x="270" y="84"/>
                  </a:cubicBezTo>
                  <a:cubicBezTo>
                    <a:pt x="273" y="84"/>
                    <a:pt x="278" y="84"/>
                    <a:pt x="278" y="84"/>
                  </a:cubicBezTo>
                  <a:cubicBezTo>
                    <a:pt x="284" y="84"/>
                    <a:pt x="287" y="88"/>
                    <a:pt x="290" y="94"/>
                  </a:cubicBezTo>
                  <a:cubicBezTo>
                    <a:pt x="284" y="96"/>
                    <a:pt x="278" y="95"/>
                    <a:pt x="274" y="100"/>
                  </a:cubicBezTo>
                  <a:cubicBezTo>
                    <a:pt x="282" y="101"/>
                    <a:pt x="284" y="101"/>
                    <a:pt x="288" y="101"/>
                  </a:cubicBezTo>
                  <a:cubicBezTo>
                    <a:pt x="290" y="101"/>
                    <a:pt x="293" y="103"/>
                    <a:pt x="294" y="105"/>
                  </a:cubicBezTo>
                  <a:cubicBezTo>
                    <a:pt x="287" y="109"/>
                    <a:pt x="284" y="109"/>
                    <a:pt x="280" y="115"/>
                  </a:cubicBezTo>
                  <a:cubicBezTo>
                    <a:pt x="284" y="117"/>
                    <a:pt x="286" y="119"/>
                    <a:pt x="292" y="119"/>
                  </a:cubicBezTo>
                  <a:cubicBezTo>
                    <a:pt x="293" y="129"/>
                    <a:pt x="305" y="133"/>
                    <a:pt x="314" y="134"/>
                  </a:cubicBezTo>
                  <a:cubicBezTo>
                    <a:pt x="315" y="142"/>
                    <a:pt x="317" y="149"/>
                    <a:pt x="323" y="149"/>
                  </a:cubicBezTo>
                  <a:cubicBezTo>
                    <a:pt x="333" y="149"/>
                    <a:pt x="335" y="143"/>
                    <a:pt x="339" y="151"/>
                  </a:cubicBezTo>
                  <a:cubicBezTo>
                    <a:pt x="341" y="154"/>
                    <a:pt x="344" y="154"/>
                    <a:pt x="346" y="154"/>
                  </a:cubicBezTo>
                  <a:cubicBezTo>
                    <a:pt x="355" y="154"/>
                    <a:pt x="358" y="157"/>
                    <a:pt x="358" y="164"/>
                  </a:cubicBezTo>
                  <a:cubicBezTo>
                    <a:pt x="358" y="169"/>
                    <a:pt x="351" y="171"/>
                    <a:pt x="345" y="171"/>
                  </a:cubicBezTo>
                  <a:cubicBezTo>
                    <a:pt x="346" y="176"/>
                    <a:pt x="345" y="175"/>
                    <a:pt x="345" y="177"/>
                  </a:cubicBezTo>
                  <a:cubicBezTo>
                    <a:pt x="345" y="178"/>
                    <a:pt x="344" y="182"/>
                    <a:pt x="336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6807200" y="2970213"/>
              <a:ext cx="36512" cy="33338"/>
            </a:xfrm>
            <a:custGeom>
              <a:avLst/>
              <a:gdLst>
                <a:gd name="T0" fmla="*/ 10 w 10"/>
                <a:gd name="T1" fmla="*/ 6 h 9"/>
                <a:gd name="T2" fmla="*/ 0 w 10"/>
                <a:gd name="T3" fmla="*/ 6 h 9"/>
                <a:gd name="T4" fmla="*/ 10 w 10"/>
                <a:gd name="T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10" y="6"/>
                  </a:moveTo>
                  <a:cubicBezTo>
                    <a:pt x="5" y="9"/>
                    <a:pt x="4" y="9"/>
                    <a:pt x="0" y="6"/>
                  </a:cubicBezTo>
                  <a:cubicBezTo>
                    <a:pt x="4" y="0"/>
                    <a:pt x="4" y="3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6529388" y="2781300"/>
              <a:ext cx="36512" cy="33338"/>
            </a:xfrm>
            <a:custGeom>
              <a:avLst/>
              <a:gdLst>
                <a:gd name="T0" fmla="*/ 1 w 10"/>
                <a:gd name="T1" fmla="*/ 2 h 9"/>
                <a:gd name="T2" fmla="*/ 10 w 10"/>
                <a:gd name="T3" fmla="*/ 9 h 9"/>
                <a:gd name="T4" fmla="*/ 1 w 10"/>
                <a:gd name="T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1" y="2"/>
                  </a:moveTo>
                  <a:cubicBezTo>
                    <a:pt x="7" y="0"/>
                    <a:pt x="7" y="5"/>
                    <a:pt x="10" y="9"/>
                  </a:cubicBezTo>
                  <a:cubicBezTo>
                    <a:pt x="4" y="9"/>
                    <a:pt x="0" y="5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6172200" y="1157288"/>
              <a:ext cx="1435100" cy="752475"/>
            </a:xfrm>
            <a:custGeom>
              <a:avLst/>
              <a:gdLst>
                <a:gd name="T0" fmla="*/ 304 w 382"/>
                <a:gd name="T1" fmla="*/ 15 h 200"/>
                <a:gd name="T2" fmla="*/ 347 w 382"/>
                <a:gd name="T3" fmla="*/ 8 h 200"/>
                <a:gd name="T4" fmla="*/ 382 w 382"/>
                <a:gd name="T5" fmla="*/ 27 h 200"/>
                <a:gd name="T6" fmla="*/ 310 w 382"/>
                <a:gd name="T7" fmla="*/ 50 h 200"/>
                <a:gd name="T8" fmla="*/ 292 w 382"/>
                <a:gd name="T9" fmla="*/ 72 h 200"/>
                <a:gd name="T10" fmla="*/ 229 w 382"/>
                <a:gd name="T11" fmla="*/ 106 h 200"/>
                <a:gd name="T12" fmla="*/ 214 w 382"/>
                <a:gd name="T13" fmla="*/ 116 h 200"/>
                <a:gd name="T14" fmla="*/ 214 w 382"/>
                <a:gd name="T15" fmla="*/ 134 h 200"/>
                <a:gd name="T16" fmla="*/ 172 w 382"/>
                <a:gd name="T17" fmla="*/ 154 h 200"/>
                <a:gd name="T18" fmla="*/ 157 w 382"/>
                <a:gd name="T19" fmla="*/ 181 h 200"/>
                <a:gd name="T20" fmla="*/ 174 w 382"/>
                <a:gd name="T21" fmla="*/ 185 h 200"/>
                <a:gd name="T22" fmla="*/ 125 w 382"/>
                <a:gd name="T23" fmla="*/ 194 h 200"/>
                <a:gd name="T24" fmla="*/ 79 w 382"/>
                <a:gd name="T25" fmla="*/ 198 h 200"/>
                <a:gd name="T26" fmla="*/ 33 w 382"/>
                <a:gd name="T27" fmla="*/ 194 h 200"/>
                <a:gd name="T28" fmla="*/ 60 w 382"/>
                <a:gd name="T29" fmla="*/ 173 h 200"/>
                <a:gd name="T30" fmla="*/ 57 w 382"/>
                <a:gd name="T31" fmla="*/ 155 h 200"/>
                <a:gd name="T32" fmla="*/ 91 w 382"/>
                <a:gd name="T33" fmla="*/ 167 h 200"/>
                <a:gd name="T34" fmla="*/ 65 w 382"/>
                <a:gd name="T35" fmla="*/ 146 h 200"/>
                <a:gd name="T36" fmla="*/ 54 w 382"/>
                <a:gd name="T37" fmla="*/ 149 h 200"/>
                <a:gd name="T38" fmla="*/ 68 w 382"/>
                <a:gd name="T39" fmla="*/ 129 h 200"/>
                <a:gd name="T40" fmla="*/ 62 w 382"/>
                <a:gd name="T41" fmla="*/ 96 h 200"/>
                <a:gd name="T42" fmla="*/ 66 w 382"/>
                <a:gd name="T43" fmla="*/ 87 h 200"/>
                <a:gd name="T44" fmla="*/ 96 w 382"/>
                <a:gd name="T45" fmla="*/ 88 h 200"/>
                <a:gd name="T46" fmla="*/ 107 w 382"/>
                <a:gd name="T47" fmla="*/ 89 h 200"/>
                <a:gd name="T48" fmla="*/ 132 w 382"/>
                <a:gd name="T49" fmla="*/ 85 h 200"/>
                <a:gd name="T50" fmla="*/ 146 w 382"/>
                <a:gd name="T51" fmla="*/ 72 h 200"/>
                <a:gd name="T52" fmla="*/ 98 w 382"/>
                <a:gd name="T53" fmla="*/ 79 h 200"/>
                <a:gd name="T54" fmla="*/ 72 w 382"/>
                <a:gd name="T55" fmla="*/ 75 h 200"/>
                <a:gd name="T56" fmla="*/ 57 w 382"/>
                <a:gd name="T57" fmla="*/ 79 h 200"/>
                <a:gd name="T58" fmla="*/ 44 w 382"/>
                <a:gd name="T59" fmla="*/ 65 h 200"/>
                <a:gd name="T60" fmla="*/ 51 w 382"/>
                <a:gd name="T61" fmla="*/ 51 h 200"/>
                <a:gd name="T62" fmla="*/ 25 w 382"/>
                <a:gd name="T63" fmla="*/ 58 h 200"/>
                <a:gd name="T64" fmla="*/ 29 w 382"/>
                <a:gd name="T65" fmla="*/ 48 h 200"/>
                <a:gd name="T66" fmla="*/ 10 w 382"/>
                <a:gd name="T67" fmla="*/ 51 h 200"/>
                <a:gd name="T68" fmla="*/ 44 w 382"/>
                <a:gd name="T69" fmla="*/ 35 h 200"/>
                <a:gd name="T70" fmla="*/ 57 w 382"/>
                <a:gd name="T71" fmla="*/ 31 h 200"/>
                <a:gd name="T72" fmla="*/ 103 w 382"/>
                <a:gd name="T73" fmla="*/ 31 h 200"/>
                <a:gd name="T74" fmla="*/ 134 w 382"/>
                <a:gd name="T75" fmla="*/ 10 h 200"/>
                <a:gd name="T76" fmla="*/ 194 w 382"/>
                <a:gd name="T77" fmla="*/ 5 h 200"/>
                <a:gd name="T78" fmla="*/ 216 w 382"/>
                <a:gd name="T79" fmla="*/ 7 h 200"/>
                <a:gd name="T80" fmla="*/ 243 w 382"/>
                <a:gd name="T81" fmla="*/ 3 h 200"/>
                <a:gd name="T82" fmla="*/ 312 w 382"/>
                <a:gd name="T83" fmla="*/ 1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2" h="200">
                  <a:moveTo>
                    <a:pt x="312" y="10"/>
                  </a:moveTo>
                  <a:cubicBezTo>
                    <a:pt x="309" y="13"/>
                    <a:pt x="307" y="14"/>
                    <a:pt x="304" y="1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42" y="7"/>
                    <a:pt x="344" y="7"/>
                    <a:pt x="347" y="8"/>
                  </a:cubicBezTo>
                  <a:cubicBezTo>
                    <a:pt x="351" y="10"/>
                    <a:pt x="351" y="13"/>
                    <a:pt x="354" y="16"/>
                  </a:cubicBezTo>
                  <a:cubicBezTo>
                    <a:pt x="359" y="21"/>
                    <a:pt x="382" y="19"/>
                    <a:pt x="382" y="27"/>
                  </a:cubicBezTo>
                  <a:cubicBezTo>
                    <a:pt x="382" y="32"/>
                    <a:pt x="375" y="31"/>
                    <a:pt x="371" y="33"/>
                  </a:cubicBezTo>
                  <a:cubicBezTo>
                    <a:pt x="354" y="46"/>
                    <a:pt x="333" y="38"/>
                    <a:pt x="310" y="50"/>
                  </a:cubicBezTo>
                  <a:cubicBezTo>
                    <a:pt x="314" y="54"/>
                    <a:pt x="331" y="51"/>
                    <a:pt x="342" y="51"/>
                  </a:cubicBezTo>
                  <a:cubicBezTo>
                    <a:pt x="332" y="61"/>
                    <a:pt x="308" y="67"/>
                    <a:pt x="292" y="72"/>
                  </a:cubicBezTo>
                  <a:cubicBezTo>
                    <a:pt x="275" y="78"/>
                    <a:pt x="265" y="96"/>
                    <a:pt x="252" y="105"/>
                  </a:cubicBezTo>
                  <a:cubicBezTo>
                    <a:pt x="245" y="109"/>
                    <a:pt x="236" y="104"/>
                    <a:pt x="229" y="106"/>
                  </a:cubicBezTo>
                  <a:cubicBezTo>
                    <a:pt x="219" y="109"/>
                    <a:pt x="208" y="110"/>
                    <a:pt x="201" y="116"/>
                  </a:cubicBezTo>
                  <a:cubicBezTo>
                    <a:pt x="214" y="116"/>
                    <a:pt x="214" y="116"/>
                    <a:pt x="214" y="116"/>
                  </a:cubicBezTo>
                  <a:cubicBezTo>
                    <a:pt x="214" y="126"/>
                    <a:pt x="209" y="125"/>
                    <a:pt x="201" y="124"/>
                  </a:cubicBezTo>
                  <a:cubicBezTo>
                    <a:pt x="206" y="127"/>
                    <a:pt x="211" y="128"/>
                    <a:pt x="214" y="134"/>
                  </a:cubicBezTo>
                  <a:cubicBezTo>
                    <a:pt x="204" y="139"/>
                    <a:pt x="201" y="149"/>
                    <a:pt x="194" y="154"/>
                  </a:cubicBezTo>
                  <a:cubicBezTo>
                    <a:pt x="175" y="154"/>
                    <a:pt x="176" y="154"/>
                    <a:pt x="172" y="154"/>
                  </a:cubicBezTo>
                  <a:cubicBezTo>
                    <a:pt x="173" y="157"/>
                    <a:pt x="175" y="158"/>
                    <a:pt x="175" y="161"/>
                  </a:cubicBezTo>
                  <a:cubicBezTo>
                    <a:pt x="175" y="175"/>
                    <a:pt x="157" y="167"/>
                    <a:pt x="157" y="181"/>
                  </a:cubicBezTo>
                  <a:cubicBezTo>
                    <a:pt x="163" y="181"/>
                    <a:pt x="165" y="181"/>
                    <a:pt x="168" y="181"/>
                  </a:cubicBezTo>
                  <a:cubicBezTo>
                    <a:pt x="169" y="181"/>
                    <a:pt x="174" y="181"/>
                    <a:pt x="174" y="185"/>
                  </a:cubicBezTo>
                  <a:cubicBezTo>
                    <a:pt x="174" y="192"/>
                    <a:pt x="150" y="200"/>
                    <a:pt x="139" y="200"/>
                  </a:cubicBezTo>
                  <a:cubicBezTo>
                    <a:pt x="129" y="200"/>
                    <a:pt x="134" y="194"/>
                    <a:pt x="125" y="194"/>
                  </a:cubicBezTo>
                  <a:cubicBezTo>
                    <a:pt x="112" y="194"/>
                    <a:pt x="103" y="194"/>
                    <a:pt x="92" y="194"/>
                  </a:cubicBezTo>
                  <a:cubicBezTo>
                    <a:pt x="88" y="194"/>
                    <a:pt x="86" y="198"/>
                    <a:pt x="79" y="198"/>
                  </a:cubicBezTo>
                  <a:cubicBezTo>
                    <a:pt x="65" y="198"/>
                    <a:pt x="53" y="194"/>
                    <a:pt x="38" y="189"/>
                  </a:cubicBezTo>
                  <a:cubicBezTo>
                    <a:pt x="37" y="191"/>
                    <a:pt x="35" y="194"/>
                    <a:pt x="33" y="194"/>
                  </a:cubicBezTo>
                  <a:cubicBezTo>
                    <a:pt x="30" y="194"/>
                    <a:pt x="28" y="191"/>
                    <a:pt x="28" y="190"/>
                  </a:cubicBezTo>
                  <a:cubicBezTo>
                    <a:pt x="28" y="173"/>
                    <a:pt x="51" y="179"/>
                    <a:pt x="60" y="173"/>
                  </a:cubicBezTo>
                  <a:cubicBezTo>
                    <a:pt x="55" y="169"/>
                    <a:pt x="46" y="167"/>
                    <a:pt x="46" y="160"/>
                  </a:cubicBezTo>
                  <a:cubicBezTo>
                    <a:pt x="46" y="154"/>
                    <a:pt x="52" y="155"/>
                    <a:pt x="57" y="155"/>
                  </a:cubicBezTo>
                  <a:cubicBezTo>
                    <a:pt x="71" y="155"/>
                    <a:pt x="75" y="163"/>
                    <a:pt x="84" y="167"/>
                  </a:cubicBezTo>
                  <a:cubicBezTo>
                    <a:pt x="91" y="167"/>
                    <a:pt x="91" y="167"/>
                    <a:pt x="91" y="167"/>
                  </a:cubicBezTo>
                  <a:cubicBezTo>
                    <a:pt x="85" y="161"/>
                    <a:pt x="72" y="156"/>
                    <a:pt x="72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3" y="147"/>
                    <a:pt x="63" y="147"/>
                    <a:pt x="61" y="149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4" y="144"/>
                    <a:pt x="54" y="144"/>
                    <a:pt x="54" y="144"/>
                  </a:cubicBezTo>
                  <a:cubicBezTo>
                    <a:pt x="58" y="136"/>
                    <a:pt x="61" y="131"/>
                    <a:pt x="68" y="129"/>
                  </a:cubicBezTo>
                  <a:cubicBezTo>
                    <a:pt x="78" y="126"/>
                    <a:pt x="91" y="130"/>
                    <a:pt x="91" y="117"/>
                  </a:cubicBezTo>
                  <a:cubicBezTo>
                    <a:pt x="91" y="103"/>
                    <a:pt x="62" y="103"/>
                    <a:pt x="62" y="96"/>
                  </a:cubicBezTo>
                  <a:cubicBezTo>
                    <a:pt x="62" y="91"/>
                    <a:pt x="68" y="92"/>
                    <a:pt x="73" y="92"/>
                  </a:cubicBezTo>
                  <a:cubicBezTo>
                    <a:pt x="68" y="92"/>
                    <a:pt x="67" y="90"/>
                    <a:pt x="66" y="87"/>
                  </a:cubicBezTo>
                  <a:cubicBezTo>
                    <a:pt x="68" y="86"/>
                    <a:pt x="71" y="87"/>
                    <a:pt x="73" y="87"/>
                  </a:cubicBezTo>
                  <a:cubicBezTo>
                    <a:pt x="78" y="87"/>
                    <a:pt x="87" y="85"/>
                    <a:pt x="96" y="88"/>
                  </a:cubicBezTo>
                  <a:cubicBezTo>
                    <a:pt x="107" y="91"/>
                    <a:pt x="111" y="104"/>
                    <a:pt x="123" y="103"/>
                  </a:cubicBezTo>
                  <a:cubicBezTo>
                    <a:pt x="121" y="100"/>
                    <a:pt x="107" y="92"/>
                    <a:pt x="107" y="89"/>
                  </a:cubicBezTo>
                  <a:cubicBezTo>
                    <a:pt x="107" y="87"/>
                    <a:pt x="109" y="86"/>
                    <a:pt x="110" y="85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40" y="81"/>
                    <a:pt x="147" y="79"/>
                    <a:pt x="153" y="72"/>
                  </a:cubicBezTo>
                  <a:cubicBezTo>
                    <a:pt x="146" y="72"/>
                    <a:pt x="146" y="72"/>
                    <a:pt x="146" y="72"/>
                  </a:cubicBezTo>
                  <a:cubicBezTo>
                    <a:pt x="137" y="79"/>
                    <a:pt x="127" y="82"/>
                    <a:pt x="113" y="82"/>
                  </a:cubicBezTo>
                  <a:cubicBezTo>
                    <a:pt x="105" y="82"/>
                    <a:pt x="102" y="79"/>
                    <a:pt x="98" y="79"/>
                  </a:cubicBezTo>
                  <a:cubicBezTo>
                    <a:pt x="95" y="79"/>
                    <a:pt x="93" y="83"/>
                    <a:pt x="89" y="83"/>
                  </a:cubicBezTo>
                  <a:cubicBezTo>
                    <a:pt x="81" y="83"/>
                    <a:pt x="69" y="80"/>
                    <a:pt x="72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3" y="77"/>
                    <a:pt x="61" y="79"/>
                    <a:pt x="57" y="79"/>
                  </a:cubicBezTo>
                  <a:cubicBezTo>
                    <a:pt x="48" y="79"/>
                    <a:pt x="36" y="74"/>
                    <a:pt x="33" y="70"/>
                  </a:cubicBezTo>
                  <a:cubicBezTo>
                    <a:pt x="36" y="68"/>
                    <a:pt x="39" y="65"/>
                    <a:pt x="44" y="65"/>
                  </a:cubicBezTo>
                  <a:cubicBezTo>
                    <a:pt x="36" y="65"/>
                    <a:pt x="27" y="65"/>
                    <a:pt x="24" y="65"/>
                  </a:cubicBezTo>
                  <a:cubicBezTo>
                    <a:pt x="29" y="54"/>
                    <a:pt x="40" y="55"/>
                    <a:pt x="51" y="51"/>
                  </a:cubicBezTo>
                  <a:cubicBezTo>
                    <a:pt x="47" y="51"/>
                    <a:pt x="46" y="51"/>
                    <a:pt x="42" y="51"/>
                  </a:cubicBezTo>
                  <a:cubicBezTo>
                    <a:pt x="34" y="51"/>
                    <a:pt x="33" y="58"/>
                    <a:pt x="25" y="58"/>
                  </a:cubicBezTo>
                  <a:cubicBezTo>
                    <a:pt x="23" y="58"/>
                    <a:pt x="18" y="55"/>
                    <a:pt x="17" y="55"/>
                  </a:cubicBezTo>
                  <a:cubicBezTo>
                    <a:pt x="21" y="51"/>
                    <a:pt x="24" y="49"/>
                    <a:pt x="29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3" y="48"/>
                    <a:pt x="11" y="50"/>
                    <a:pt x="10" y="51"/>
                  </a:cubicBezTo>
                  <a:cubicBezTo>
                    <a:pt x="8" y="51"/>
                    <a:pt x="3" y="51"/>
                    <a:pt x="0" y="51"/>
                  </a:cubicBezTo>
                  <a:cubicBezTo>
                    <a:pt x="3" y="40"/>
                    <a:pt x="31" y="35"/>
                    <a:pt x="44" y="35"/>
                  </a:cubicBezTo>
                  <a:cubicBezTo>
                    <a:pt x="49" y="35"/>
                    <a:pt x="52" y="35"/>
                    <a:pt x="53" y="35"/>
                  </a:cubicBezTo>
                  <a:cubicBezTo>
                    <a:pt x="55" y="35"/>
                    <a:pt x="57" y="33"/>
                    <a:pt x="57" y="31"/>
                  </a:cubicBezTo>
                  <a:cubicBezTo>
                    <a:pt x="71" y="31"/>
                    <a:pt x="65" y="21"/>
                    <a:pt x="74" y="21"/>
                  </a:cubicBezTo>
                  <a:cubicBezTo>
                    <a:pt x="82" y="21"/>
                    <a:pt x="99" y="30"/>
                    <a:pt x="103" y="31"/>
                  </a:cubicBezTo>
                  <a:cubicBezTo>
                    <a:pt x="107" y="21"/>
                    <a:pt x="112" y="11"/>
                    <a:pt x="125" y="11"/>
                  </a:cubicBezTo>
                  <a:cubicBezTo>
                    <a:pt x="132" y="11"/>
                    <a:pt x="128" y="15"/>
                    <a:pt x="134" y="10"/>
                  </a:cubicBezTo>
                  <a:cubicBezTo>
                    <a:pt x="136" y="6"/>
                    <a:pt x="139" y="5"/>
                    <a:pt x="144" y="5"/>
                  </a:cubicBezTo>
                  <a:cubicBezTo>
                    <a:pt x="167" y="5"/>
                    <a:pt x="171" y="5"/>
                    <a:pt x="194" y="5"/>
                  </a:cubicBezTo>
                  <a:cubicBezTo>
                    <a:pt x="195" y="3"/>
                    <a:pt x="197" y="2"/>
                    <a:pt x="199" y="2"/>
                  </a:cubicBezTo>
                  <a:cubicBezTo>
                    <a:pt x="207" y="2"/>
                    <a:pt x="209" y="7"/>
                    <a:pt x="216" y="7"/>
                  </a:cubicBezTo>
                  <a:cubicBezTo>
                    <a:pt x="222" y="7"/>
                    <a:pt x="224" y="0"/>
                    <a:pt x="230" y="0"/>
                  </a:cubicBezTo>
                  <a:cubicBezTo>
                    <a:pt x="236" y="0"/>
                    <a:pt x="239" y="3"/>
                    <a:pt x="243" y="3"/>
                  </a:cubicBezTo>
                  <a:cubicBezTo>
                    <a:pt x="248" y="3"/>
                    <a:pt x="251" y="3"/>
                    <a:pt x="255" y="3"/>
                  </a:cubicBezTo>
                  <a:cubicBezTo>
                    <a:pt x="265" y="3"/>
                    <a:pt x="303" y="1"/>
                    <a:pt x="3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7073900" y="1085850"/>
              <a:ext cx="2809875" cy="2135188"/>
            </a:xfrm>
            <a:custGeom>
              <a:avLst/>
              <a:gdLst>
                <a:gd name="T0" fmla="*/ 277 w 748"/>
                <a:gd name="T1" fmla="*/ 367 h 568"/>
                <a:gd name="T2" fmla="*/ 264 w 748"/>
                <a:gd name="T3" fmla="*/ 355 h 568"/>
                <a:gd name="T4" fmla="*/ 225 w 748"/>
                <a:gd name="T5" fmla="*/ 331 h 568"/>
                <a:gd name="T6" fmla="*/ 212 w 748"/>
                <a:gd name="T7" fmla="*/ 298 h 568"/>
                <a:gd name="T8" fmla="*/ 108 w 748"/>
                <a:gd name="T9" fmla="*/ 216 h 568"/>
                <a:gd name="T10" fmla="*/ 72 w 748"/>
                <a:gd name="T11" fmla="*/ 220 h 568"/>
                <a:gd name="T12" fmla="*/ 42 w 748"/>
                <a:gd name="T13" fmla="*/ 214 h 568"/>
                <a:gd name="T14" fmla="*/ 18 w 748"/>
                <a:gd name="T15" fmla="*/ 200 h 568"/>
                <a:gd name="T16" fmla="*/ 50 w 748"/>
                <a:gd name="T17" fmla="*/ 187 h 568"/>
                <a:gd name="T18" fmla="*/ 63 w 748"/>
                <a:gd name="T19" fmla="*/ 178 h 568"/>
                <a:gd name="T20" fmla="*/ 0 w 748"/>
                <a:gd name="T21" fmla="*/ 163 h 568"/>
                <a:gd name="T22" fmla="*/ 83 w 748"/>
                <a:gd name="T23" fmla="*/ 139 h 568"/>
                <a:gd name="T24" fmla="*/ 70 w 748"/>
                <a:gd name="T25" fmla="*/ 100 h 568"/>
                <a:gd name="T26" fmla="*/ 142 w 748"/>
                <a:gd name="T27" fmla="*/ 58 h 568"/>
                <a:gd name="T28" fmla="*/ 234 w 748"/>
                <a:gd name="T29" fmla="*/ 54 h 568"/>
                <a:gd name="T30" fmla="*/ 257 w 748"/>
                <a:gd name="T31" fmla="*/ 52 h 568"/>
                <a:gd name="T32" fmla="*/ 271 w 748"/>
                <a:gd name="T33" fmla="*/ 37 h 568"/>
                <a:gd name="T34" fmla="*/ 305 w 748"/>
                <a:gd name="T35" fmla="*/ 35 h 568"/>
                <a:gd name="T36" fmla="*/ 351 w 748"/>
                <a:gd name="T37" fmla="*/ 14 h 568"/>
                <a:gd name="T38" fmla="*/ 387 w 748"/>
                <a:gd name="T39" fmla="*/ 12 h 568"/>
                <a:gd name="T40" fmla="*/ 527 w 748"/>
                <a:gd name="T41" fmla="*/ 0 h 568"/>
                <a:gd name="T42" fmla="*/ 587 w 748"/>
                <a:gd name="T43" fmla="*/ 47 h 568"/>
                <a:gd name="T44" fmla="*/ 563 w 748"/>
                <a:gd name="T45" fmla="*/ 74 h 568"/>
                <a:gd name="T46" fmla="*/ 596 w 748"/>
                <a:gd name="T47" fmla="*/ 100 h 568"/>
                <a:gd name="T48" fmla="*/ 676 w 748"/>
                <a:gd name="T49" fmla="*/ 64 h 568"/>
                <a:gd name="T50" fmla="*/ 722 w 748"/>
                <a:gd name="T51" fmla="*/ 50 h 568"/>
                <a:gd name="T52" fmla="*/ 694 w 748"/>
                <a:gd name="T53" fmla="*/ 93 h 568"/>
                <a:gd name="T54" fmla="*/ 683 w 748"/>
                <a:gd name="T55" fmla="*/ 112 h 568"/>
                <a:gd name="T56" fmla="*/ 646 w 748"/>
                <a:gd name="T57" fmla="*/ 148 h 568"/>
                <a:gd name="T58" fmla="*/ 669 w 748"/>
                <a:gd name="T59" fmla="*/ 175 h 568"/>
                <a:gd name="T60" fmla="*/ 650 w 748"/>
                <a:gd name="T61" fmla="*/ 200 h 568"/>
                <a:gd name="T62" fmla="*/ 661 w 748"/>
                <a:gd name="T63" fmla="*/ 232 h 568"/>
                <a:gd name="T64" fmla="*/ 665 w 748"/>
                <a:gd name="T65" fmla="*/ 256 h 568"/>
                <a:gd name="T66" fmla="*/ 626 w 748"/>
                <a:gd name="T67" fmla="*/ 291 h 568"/>
                <a:gd name="T68" fmla="*/ 630 w 748"/>
                <a:gd name="T69" fmla="*/ 301 h 568"/>
                <a:gd name="T70" fmla="*/ 594 w 748"/>
                <a:gd name="T71" fmla="*/ 293 h 568"/>
                <a:gd name="T72" fmla="*/ 626 w 748"/>
                <a:gd name="T73" fmla="*/ 353 h 568"/>
                <a:gd name="T74" fmla="*/ 589 w 748"/>
                <a:gd name="T75" fmla="*/ 342 h 568"/>
                <a:gd name="T76" fmla="*/ 609 w 748"/>
                <a:gd name="T77" fmla="*/ 371 h 568"/>
                <a:gd name="T78" fmla="*/ 512 w 748"/>
                <a:gd name="T79" fmla="*/ 402 h 568"/>
                <a:gd name="T80" fmla="*/ 477 w 748"/>
                <a:gd name="T81" fmla="*/ 439 h 568"/>
                <a:gd name="T82" fmla="*/ 438 w 748"/>
                <a:gd name="T83" fmla="*/ 444 h 568"/>
                <a:gd name="T84" fmla="*/ 398 w 748"/>
                <a:gd name="T85" fmla="*/ 479 h 568"/>
                <a:gd name="T86" fmla="*/ 379 w 748"/>
                <a:gd name="T87" fmla="*/ 517 h 568"/>
                <a:gd name="T88" fmla="*/ 357 w 748"/>
                <a:gd name="T89" fmla="*/ 564 h 568"/>
                <a:gd name="T90" fmla="*/ 309 w 748"/>
                <a:gd name="T91" fmla="*/ 553 h 568"/>
                <a:gd name="T92" fmla="*/ 267 w 748"/>
                <a:gd name="T93" fmla="*/ 493 h 568"/>
                <a:gd name="T94" fmla="*/ 253 w 748"/>
                <a:gd name="T95" fmla="*/ 469 h 568"/>
                <a:gd name="T96" fmla="*/ 234 w 748"/>
                <a:gd name="T97" fmla="*/ 433 h 568"/>
                <a:gd name="T98" fmla="*/ 251 w 748"/>
                <a:gd name="T99" fmla="*/ 39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8" h="568">
                  <a:moveTo>
                    <a:pt x="251" y="398"/>
                  </a:moveTo>
                  <a:cubicBezTo>
                    <a:pt x="258" y="395"/>
                    <a:pt x="258" y="395"/>
                    <a:pt x="264" y="397"/>
                  </a:cubicBezTo>
                  <a:cubicBezTo>
                    <a:pt x="266" y="384"/>
                    <a:pt x="273" y="380"/>
                    <a:pt x="277" y="367"/>
                  </a:cubicBezTo>
                  <a:cubicBezTo>
                    <a:pt x="263" y="363"/>
                    <a:pt x="231" y="361"/>
                    <a:pt x="230" y="349"/>
                  </a:cubicBezTo>
                  <a:cubicBezTo>
                    <a:pt x="234" y="347"/>
                    <a:pt x="234" y="349"/>
                    <a:pt x="237" y="349"/>
                  </a:cubicBezTo>
                  <a:cubicBezTo>
                    <a:pt x="247" y="349"/>
                    <a:pt x="253" y="355"/>
                    <a:pt x="264" y="355"/>
                  </a:cubicBezTo>
                  <a:cubicBezTo>
                    <a:pt x="268" y="355"/>
                    <a:pt x="268" y="351"/>
                    <a:pt x="268" y="349"/>
                  </a:cubicBezTo>
                  <a:cubicBezTo>
                    <a:pt x="254" y="344"/>
                    <a:pt x="251" y="324"/>
                    <a:pt x="236" y="324"/>
                  </a:cubicBezTo>
                  <a:cubicBezTo>
                    <a:pt x="232" y="324"/>
                    <a:pt x="231" y="331"/>
                    <a:pt x="225" y="331"/>
                  </a:cubicBezTo>
                  <a:cubicBezTo>
                    <a:pt x="217" y="331"/>
                    <a:pt x="213" y="330"/>
                    <a:pt x="213" y="324"/>
                  </a:cubicBezTo>
                  <a:cubicBezTo>
                    <a:pt x="213" y="314"/>
                    <a:pt x="223" y="315"/>
                    <a:pt x="223" y="305"/>
                  </a:cubicBezTo>
                  <a:cubicBezTo>
                    <a:pt x="223" y="299"/>
                    <a:pt x="216" y="298"/>
                    <a:pt x="212" y="298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00" y="254"/>
                    <a:pt x="169" y="216"/>
                    <a:pt x="121" y="216"/>
                  </a:cubicBezTo>
                  <a:cubicBezTo>
                    <a:pt x="113" y="216"/>
                    <a:pt x="111" y="216"/>
                    <a:pt x="108" y="216"/>
                  </a:cubicBezTo>
                  <a:cubicBezTo>
                    <a:pt x="102" y="216"/>
                    <a:pt x="99" y="221"/>
                    <a:pt x="94" y="221"/>
                  </a:cubicBezTo>
                  <a:cubicBezTo>
                    <a:pt x="90" y="221"/>
                    <a:pt x="86" y="218"/>
                    <a:pt x="80" y="218"/>
                  </a:cubicBezTo>
                  <a:cubicBezTo>
                    <a:pt x="76" y="218"/>
                    <a:pt x="74" y="219"/>
                    <a:pt x="72" y="220"/>
                  </a:cubicBezTo>
                  <a:cubicBezTo>
                    <a:pt x="73" y="221"/>
                    <a:pt x="75" y="223"/>
                    <a:pt x="76" y="223"/>
                  </a:cubicBezTo>
                  <a:cubicBezTo>
                    <a:pt x="73" y="226"/>
                    <a:pt x="74" y="224"/>
                    <a:pt x="70" y="224"/>
                  </a:cubicBezTo>
                  <a:cubicBezTo>
                    <a:pt x="61" y="224"/>
                    <a:pt x="47" y="221"/>
                    <a:pt x="42" y="214"/>
                  </a:cubicBezTo>
                  <a:cubicBezTo>
                    <a:pt x="46" y="211"/>
                    <a:pt x="49" y="211"/>
                    <a:pt x="51" y="207"/>
                  </a:cubicBezTo>
                  <a:cubicBezTo>
                    <a:pt x="44" y="204"/>
                    <a:pt x="39" y="200"/>
                    <a:pt x="33" y="200"/>
                  </a:cubicBezTo>
                  <a:cubicBezTo>
                    <a:pt x="24" y="200"/>
                    <a:pt x="26" y="203"/>
                    <a:pt x="18" y="200"/>
                  </a:cubicBezTo>
                  <a:cubicBezTo>
                    <a:pt x="19" y="193"/>
                    <a:pt x="28" y="191"/>
                    <a:pt x="31" y="191"/>
                  </a:cubicBezTo>
                  <a:cubicBezTo>
                    <a:pt x="36" y="191"/>
                    <a:pt x="39" y="191"/>
                    <a:pt x="42" y="191"/>
                  </a:cubicBezTo>
                  <a:cubicBezTo>
                    <a:pt x="46" y="191"/>
                    <a:pt x="48" y="190"/>
                    <a:pt x="50" y="187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79" y="184"/>
                    <a:pt x="79" y="183"/>
                    <a:pt x="80" y="178"/>
                  </a:cubicBezTo>
                  <a:cubicBezTo>
                    <a:pt x="63" y="178"/>
                    <a:pt x="63" y="178"/>
                    <a:pt x="63" y="178"/>
                  </a:cubicBezTo>
                  <a:cubicBezTo>
                    <a:pt x="62" y="180"/>
                    <a:pt x="61" y="182"/>
                    <a:pt x="59" y="182"/>
                  </a:cubicBezTo>
                  <a:cubicBezTo>
                    <a:pt x="52" y="182"/>
                    <a:pt x="49" y="182"/>
                    <a:pt x="43" y="182"/>
                  </a:cubicBezTo>
                  <a:cubicBezTo>
                    <a:pt x="42" y="182"/>
                    <a:pt x="0" y="170"/>
                    <a:pt x="0" y="163"/>
                  </a:cubicBezTo>
                  <a:cubicBezTo>
                    <a:pt x="0" y="150"/>
                    <a:pt x="15" y="155"/>
                    <a:pt x="25" y="152"/>
                  </a:cubicBezTo>
                  <a:cubicBezTo>
                    <a:pt x="32" y="149"/>
                    <a:pt x="37" y="144"/>
                    <a:pt x="46" y="142"/>
                  </a:cubicBezTo>
                  <a:cubicBezTo>
                    <a:pt x="57" y="138"/>
                    <a:pt x="73" y="144"/>
                    <a:pt x="83" y="139"/>
                  </a:cubicBezTo>
                  <a:cubicBezTo>
                    <a:pt x="90" y="134"/>
                    <a:pt x="94" y="126"/>
                    <a:pt x="94" y="115"/>
                  </a:cubicBezTo>
                  <a:cubicBezTo>
                    <a:pt x="87" y="115"/>
                    <a:pt x="62" y="115"/>
                    <a:pt x="62" y="107"/>
                  </a:cubicBezTo>
                  <a:cubicBezTo>
                    <a:pt x="62" y="103"/>
                    <a:pt x="68" y="101"/>
                    <a:pt x="70" y="100"/>
                  </a:cubicBezTo>
                  <a:cubicBezTo>
                    <a:pt x="85" y="95"/>
                    <a:pt x="105" y="85"/>
                    <a:pt x="114" y="76"/>
                  </a:cubicBezTo>
                  <a:cubicBezTo>
                    <a:pt x="117" y="79"/>
                    <a:pt x="121" y="80"/>
                    <a:pt x="125" y="80"/>
                  </a:cubicBezTo>
                  <a:cubicBezTo>
                    <a:pt x="140" y="80"/>
                    <a:pt x="128" y="60"/>
                    <a:pt x="142" y="58"/>
                  </a:cubicBezTo>
                  <a:cubicBezTo>
                    <a:pt x="160" y="56"/>
                    <a:pt x="166" y="51"/>
                    <a:pt x="183" y="51"/>
                  </a:cubicBezTo>
                  <a:cubicBezTo>
                    <a:pt x="195" y="48"/>
                    <a:pt x="204" y="41"/>
                    <a:pt x="216" y="41"/>
                  </a:cubicBezTo>
                  <a:cubicBezTo>
                    <a:pt x="223" y="41"/>
                    <a:pt x="226" y="54"/>
                    <a:pt x="234" y="54"/>
                  </a:cubicBezTo>
                  <a:cubicBezTo>
                    <a:pt x="234" y="51"/>
                    <a:pt x="232" y="49"/>
                    <a:pt x="232" y="46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41" y="50"/>
                    <a:pt x="248" y="49"/>
                    <a:pt x="257" y="52"/>
                  </a:cubicBezTo>
                  <a:cubicBezTo>
                    <a:pt x="259" y="52"/>
                    <a:pt x="264" y="52"/>
                    <a:pt x="264" y="52"/>
                  </a:cubicBezTo>
                  <a:cubicBezTo>
                    <a:pt x="262" y="49"/>
                    <a:pt x="260" y="46"/>
                    <a:pt x="260" y="43"/>
                  </a:cubicBezTo>
                  <a:cubicBezTo>
                    <a:pt x="260" y="37"/>
                    <a:pt x="267" y="37"/>
                    <a:pt x="271" y="37"/>
                  </a:cubicBezTo>
                  <a:cubicBezTo>
                    <a:pt x="289" y="37"/>
                    <a:pt x="299" y="47"/>
                    <a:pt x="310" y="52"/>
                  </a:cubicBezTo>
                  <a:cubicBezTo>
                    <a:pt x="330" y="52"/>
                    <a:pt x="330" y="52"/>
                    <a:pt x="330" y="52"/>
                  </a:cubicBezTo>
                  <a:cubicBezTo>
                    <a:pt x="323" y="49"/>
                    <a:pt x="305" y="43"/>
                    <a:pt x="305" y="35"/>
                  </a:cubicBezTo>
                  <a:cubicBezTo>
                    <a:pt x="305" y="28"/>
                    <a:pt x="319" y="30"/>
                    <a:pt x="322" y="29"/>
                  </a:cubicBezTo>
                  <a:cubicBezTo>
                    <a:pt x="319" y="26"/>
                    <a:pt x="316" y="26"/>
                    <a:pt x="314" y="23"/>
                  </a:cubicBezTo>
                  <a:cubicBezTo>
                    <a:pt x="326" y="17"/>
                    <a:pt x="336" y="14"/>
                    <a:pt x="351" y="14"/>
                  </a:cubicBezTo>
                  <a:cubicBezTo>
                    <a:pt x="361" y="14"/>
                    <a:pt x="368" y="14"/>
                    <a:pt x="378" y="17"/>
                  </a:cubicBezTo>
                  <a:cubicBezTo>
                    <a:pt x="387" y="17"/>
                    <a:pt x="387" y="17"/>
                    <a:pt x="387" y="17"/>
                  </a:cubicBezTo>
                  <a:cubicBezTo>
                    <a:pt x="387" y="12"/>
                    <a:pt x="387" y="12"/>
                    <a:pt x="387" y="12"/>
                  </a:cubicBezTo>
                  <a:cubicBezTo>
                    <a:pt x="393" y="11"/>
                    <a:pt x="398" y="12"/>
                    <a:pt x="404" y="12"/>
                  </a:cubicBezTo>
                  <a:cubicBezTo>
                    <a:pt x="425" y="12"/>
                    <a:pt x="442" y="0"/>
                    <a:pt x="464" y="0"/>
                  </a:cubicBezTo>
                  <a:cubicBezTo>
                    <a:pt x="489" y="0"/>
                    <a:pt x="506" y="0"/>
                    <a:pt x="527" y="0"/>
                  </a:cubicBezTo>
                  <a:cubicBezTo>
                    <a:pt x="553" y="0"/>
                    <a:pt x="572" y="16"/>
                    <a:pt x="593" y="25"/>
                  </a:cubicBezTo>
                  <a:cubicBezTo>
                    <a:pt x="605" y="30"/>
                    <a:pt x="620" y="27"/>
                    <a:pt x="631" y="29"/>
                  </a:cubicBezTo>
                  <a:cubicBezTo>
                    <a:pt x="629" y="45"/>
                    <a:pt x="599" y="43"/>
                    <a:pt x="587" y="47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9" y="58"/>
                    <a:pt x="572" y="49"/>
                    <a:pt x="580" y="52"/>
                  </a:cubicBezTo>
                  <a:cubicBezTo>
                    <a:pt x="579" y="56"/>
                    <a:pt x="560" y="74"/>
                    <a:pt x="563" y="74"/>
                  </a:cubicBezTo>
                  <a:cubicBezTo>
                    <a:pt x="574" y="74"/>
                    <a:pt x="600" y="49"/>
                    <a:pt x="615" y="49"/>
                  </a:cubicBezTo>
                  <a:cubicBezTo>
                    <a:pt x="623" y="49"/>
                    <a:pt x="626" y="56"/>
                    <a:pt x="626" y="62"/>
                  </a:cubicBezTo>
                  <a:cubicBezTo>
                    <a:pt x="626" y="66"/>
                    <a:pt x="597" y="96"/>
                    <a:pt x="596" y="100"/>
                  </a:cubicBezTo>
                  <a:cubicBezTo>
                    <a:pt x="607" y="97"/>
                    <a:pt x="630" y="68"/>
                    <a:pt x="636" y="63"/>
                  </a:cubicBezTo>
                  <a:cubicBezTo>
                    <a:pt x="648" y="63"/>
                    <a:pt x="666" y="63"/>
                    <a:pt x="666" y="63"/>
                  </a:cubicBezTo>
                  <a:cubicBezTo>
                    <a:pt x="666" y="63"/>
                    <a:pt x="674" y="65"/>
                    <a:pt x="676" y="64"/>
                  </a:cubicBezTo>
                  <a:cubicBezTo>
                    <a:pt x="684" y="61"/>
                    <a:pt x="685" y="59"/>
                    <a:pt x="692" y="56"/>
                  </a:cubicBezTo>
                  <a:cubicBezTo>
                    <a:pt x="713" y="56"/>
                    <a:pt x="713" y="56"/>
                    <a:pt x="713" y="56"/>
                  </a:cubicBezTo>
                  <a:cubicBezTo>
                    <a:pt x="714" y="50"/>
                    <a:pt x="717" y="50"/>
                    <a:pt x="722" y="50"/>
                  </a:cubicBezTo>
                  <a:cubicBezTo>
                    <a:pt x="727" y="50"/>
                    <a:pt x="748" y="60"/>
                    <a:pt x="748" y="65"/>
                  </a:cubicBezTo>
                  <a:cubicBezTo>
                    <a:pt x="748" y="70"/>
                    <a:pt x="739" y="74"/>
                    <a:pt x="737" y="75"/>
                  </a:cubicBezTo>
                  <a:cubicBezTo>
                    <a:pt x="722" y="80"/>
                    <a:pt x="713" y="93"/>
                    <a:pt x="694" y="93"/>
                  </a:cubicBezTo>
                  <a:cubicBezTo>
                    <a:pt x="699" y="95"/>
                    <a:pt x="699" y="95"/>
                    <a:pt x="703" y="93"/>
                  </a:cubicBezTo>
                  <a:cubicBezTo>
                    <a:pt x="703" y="105"/>
                    <a:pt x="691" y="105"/>
                    <a:pt x="683" y="107"/>
                  </a:cubicBezTo>
                  <a:cubicBezTo>
                    <a:pt x="686" y="113"/>
                    <a:pt x="683" y="108"/>
                    <a:pt x="683" y="112"/>
                  </a:cubicBezTo>
                  <a:cubicBezTo>
                    <a:pt x="683" y="119"/>
                    <a:pt x="672" y="121"/>
                    <a:pt x="664" y="123"/>
                  </a:cubicBezTo>
                  <a:cubicBezTo>
                    <a:pt x="664" y="128"/>
                    <a:pt x="664" y="128"/>
                    <a:pt x="664" y="130"/>
                  </a:cubicBezTo>
                  <a:cubicBezTo>
                    <a:pt x="664" y="139"/>
                    <a:pt x="654" y="142"/>
                    <a:pt x="646" y="148"/>
                  </a:cubicBezTo>
                  <a:cubicBezTo>
                    <a:pt x="641" y="152"/>
                    <a:pt x="641" y="163"/>
                    <a:pt x="639" y="167"/>
                  </a:cubicBezTo>
                  <a:cubicBezTo>
                    <a:pt x="643" y="169"/>
                    <a:pt x="647" y="167"/>
                    <a:pt x="652" y="167"/>
                  </a:cubicBezTo>
                  <a:cubicBezTo>
                    <a:pt x="659" y="167"/>
                    <a:pt x="665" y="172"/>
                    <a:pt x="669" y="175"/>
                  </a:cubicBezTo>
                  <a:cubicBezTo>
                    <a:pt x="667" y="176"/>
                    <a:pt x="664" y="178"/>
                    <a:pt x="661" y="178"/>
                  </a:cubicBezTo>
                  <a:cubicBezTo>
                    <a:pt x="663" y="185"/>
                    <a:pt x="680" y="183"/>
                    <a:pt x="680" y="193"/>
                  </a:cubicBezTo>
                  <a:cubicBezTo>
                    <a:pt x="680" y="204"/>
                    <a:pt x="657" y="200"/>
                    <a:pt x="650" y="200"/>
                  </a:cubicBezTo>
                  <a:cubicBezTo>
                    <a:pt x="645" y="200"/>
                    <a:pt x="641" y="203"/>
                    <a:pt x="641" y="206"/>
                  </a:cubicBezTo>
                  <a:cubicBezTo>
                    <a:pt x="641" y="214"/>
                    <a:pt x="649" y="214"/>
                    <a:pt x="655" y="214"/>
                  </a:cubicBezTo>
                  <a:cubicBezTo>
                    <a:pt x="655" y="223"/>
                    <a:pt x="661" y="226"/>
                    <a:pt x="661" y="232"/>
                  </a:cubicBezTo>
                  <a:cubicBezTo>
                    <a:pt x="661" y="236"/>
                    <a:pt x="659" y="239"/>
                    <a:pt x="661" y="242"/>
                  </a:cubicBezTo>
                  <a:cubicBezTo>
                    <a:pt x="654" y="242"/>
                    <a:pt x="647" y="242"/>
                    <a:pt x="647" y="248"/>
                  </a:cubicBezTo>
                  <a:cubicBezTo>
                    <a:pt x="647" y="255"/>
                    <a:pt x="660" y="255"/>
                    <a:pt x="665" y="256"/>
                  </a:cubicBezTo>
                  <a:cubicBezTo>
                    <a:pt x="662" y="263"/>
                    <a:pt x="654" y="267"/>
                    <a:pt x="645" y="268"/>
                  </a:cubicBezTo>
                  <a:cubicBezTo>
                    <a:pt x="645" y="271"/>
                    <a:pt x="647" y="274"/>
                    <a:pt x="650" y="275"/>
                  </a:cubicBezTo>
                  <a:cubicBezTo>
                    <a:pt x="647" y="288"/>
                    <a:pt x="629" y="282"/>
                    <a:pt x="626" y="291"/>
                  </a:cubicBezTo>
                  <a:cubicBezTo>
                    <a:pt x="621" y="288"/>
                    <a:pt x="616" y="286"/>
                    <a:pt x="612" y="281"/>
                  </a:cubicBezTo>
                  <a:cubicBezTo>
                    <a:pt x="606" y="281"/>
                    <a:pt x="606" y="281"/>
                    <a:pt x="606" y="281"/>
                  </a:cubicBezTo>
                  <a:cubicBezTo>
                    <a:pt x="610" y="293"/>
                    <a:pt x="630" y="289"/>
                    <a:pt x="630" y="301"/>
                  </a:cubicBezTo>
                  <a:cubicBezTo>
                    <a:pt x="630" y="306"/>
                    <a:pt x="629" y="313"/>
                    <a:pt x="623" y="313"/>
                  </a:cubicBezTo>
                  <a:cubicBezTo>
                    <a:pt x="616" y="313"/>
                    <a:pt x="602" y="302"/>
                    <a:pt x="599" y="293"/>
                  </a:cubicBezTo>
                  <a:cubicBezTo>
                    <a:pt x="596" y="294"/>
                    <a:pt x="595" y="293"/>
                    <a:pt x="594" y="293"/>
                  </a:cubicBezTo>
                  <a:cubicBezTo>
                    <a:pt x="594" y="300"/>
                    <a:pt x="594" y="300"/>
                    <a:pt x="594" y="300"/>
                  </a:cubicBezTo>
                  <a:cubicBezTo>
                    <a:pt x="609" y="316"/>
                    <a:pt x="637" y="323"/>
                    <a:pt x="637" y="348"/>
                  </a:cubicBezTo>
                  <a:cubicBezTo>
                    <a:pt x="637" y="353"/>
                    <a:pt x="630" y="353"/>
                    <a:pt x="626" y="353"/>
                  </a:cubicBezTo>
                  <a:cubicBezTo>
                    <a:pt x="605" y="353"/>
                    <a:pt x="609" y="331"/>
                    <a:pt x="592" y="331"/>
                  </a:cubicBezTo>
                  <a:cubicBezTo>
                    <a:pt x="589" y="331"/>
                    <a:pt x="587" y="333"/>
                    <a:pt x="585" y="331"/>
                  </a:cubicBezTo>
                  <a:cubicBezTo>
                    <a:pt x="585" y="337"/>
                    <a:pt x="589" y="339"/>
                    <a:pt x="589" y="342"/>
                  </a:cubicBezTo>
                  <a:cubicBezTo>
                    <a:pt x="589" y="346"/>
                    <a:pt x="582" y="347"/>
                    <a:pt x="580" y="348"/>
                  </a:cubicBezTo>
                  <a:cubicBezTo>
                    <a:pt x="580" y="361"/>
                    <a:pt x="619" y="359"/>
                    <a:pt x="628" y="362"/>
                  </a:cubicBezTo>
                  <a:cubicBezTo>
                    <a:pt x="621" y="367"/>
                    <a:pt x="617" y="368"/>
                    <a:pt x="609" y="371"/>
                  </a:cubicBezTo>
                  <a:cubicBezTo>
                    <a:pt x="595" y="375"/>
                    <a:pt x="590" y="388"/>
                    <a:pt x="578" y="391"/>
                  </a:cubicBezTo>
                  <a:cubicBezTo>
                    <a:pt x="562" y="397"/>
                    <a:pt x="549" y="395"/>
                    <a:pt x="533" y="402"/>
                  </a:cubicBezTo>
                  <a:cubicBezTo>
                    <a:pt x="512" y="402"/>
                    <a:pt x="512" y="402"/>
                    <a:pt x="512" y="402"/>
                  </a:cubicBezTo>
                  <a:cubicBezTo>
                    <a:pt x="508" y="405"/>
                    <a:pt x="503" y="406"/>
                    <a:pt x="503" y="410"/>
                  </a:cubicBezTo>
                  <a:cubicBezTo>
                    <a:pt x="493" y="418"/>
                    <a:pt x="493" y="418"/>
                    <a:pt x="493" y="418"/>
                  </a:cubicBezTo>
                  <a:cubicBezTo>
                    <a:pt x="484" y="424"/>
                    <a:pt x="484" y="433"/>
                    <a:pt x="477" y="439"/>
                  </a:cubicBezTo>
                  <a:cubicBezTo>
                    <a:pt x="469" y="448"/>
                    <a:pt x="454" y="446"/>
                    <a:pt x="445" y="453"/>
                  </a:cubicBezTo>
                  <a:cubicBezTo>
                    <a:pt x="438" y="453"/>
                    <a:pt x="438" y="453"/>
                    <a:pt x="438" y="453"/>
                  </a:cubicBezTo>
                  <a:cubicBezTo>
                    <a:pt x="438" y="444"/>
                    <a:pt x="438" y="444"/>
                    <a:pt x="438" y="444"/>
                  </a:cubicBezTo>
                  <a:cubicBezTo>
                    <a:pt x="432" y="446"/>
                    <a:pt x="433" y="451"/>
                    <a:pt x="429" y="455"/>
                  </a:cubicBezTo>
                  <a:cubicBezTo>
                    <a:pt x="420" y="464"/>
                    <a:pt x="397" y="460"/>
                    <a:pt x="397" y="474"/>
                  </a:cubicBezTo>
                  <a:cubicBezTo>
                    <a:pt x="397" y="476"/>
                    <a:pt x="398" y="477"/>
                    <a:pt x="398" y="479"/>
                  </a:cubicBezTo>
                  <a:cubicBezTo>
                    <a:pt x="396" y="480"/>
                    <a:pt x="394" y="482"/>
                    <a:pt x="394" y="484"/>
                  </a:cubicBezTo>
                  <a:cubicBezTo>
                    <a:pt x="394" y="487"/>
                    <a:pt x="400" y="489"/>
                    <a:pt x="400" y="494"/>
                  </a:cubicBezTo>
                  <a:cubicBezTo>
                    <a:pt x="400" y="509"/>
                    <a:pt x="379" y="504"/>
                    <a:pt x="379" y="517"/>
                  </a:cubicBezTo>
                  <a:cubicBezTo>
                    <a:pt x="379" y="524"/>
                    <a:pt x="378" y="536"/>
                    <a:pt x="379" y="541"/>
                  </a:cubicBezTo>
                  <a:cubicBezTo>
                    <a:pt x="369" y="545"/>
                    <a:pt x="374" y="568"/>
                    <a:pt x="363" y="568"/>
                  </a:cubicBezTo>
                  <a:cubicBezTo>
                    <a:pt x="360" y="568"/>
                    <a:pt x="358" y="566"/>
                    <a:pt x="357" y="564"/>
                  </a:cubicBezTo>
                  <a:cubicBezTo>
                    <a:pt x="352" y="564"/>
                    <a:pt x="351" y="567"/>
                    <a:pt x="349" y="567"/>
                  </a:cubicBezTo>
                  <a:cubicBezTo>
                    <a:pt x="338" y="567"/>
                    <a:pt x="339" y="547"/>
                    <a:pt x="328" y="547"/>
                  </a:cubicBezTo>
                  <a:cubicBezTo>
                    <a:pt x="322" y="547"/>
                    <a:pt x="315" y="552"/>
                    <a:pt x="309" y="553"/>
                  </a:cubicBezTo>
                  <a:cubicBezTo>
                    <a:pt x="306" y="543"/>
                    <a:pt x="302" y="546"/>
                    <a:pt x="295" y="541"/>
                  </a:cubicBezTo>
                  <a:cubicBezTo>
                    <a:pt x="292" y="539"/>
                    <a:pt x="293" y="533"/>
                    <a:pt x="292" y="532"/>
                  </a:cubicBezTo>
                  <a:cubicBezTo>
                    <a:pt x="283" y="525"/>
                    <a:pt x="267" y="505"/>
                    <a:pt x="267" y="493"/>
                  </a:cubicBezTo>
                  <a:cubicBezTo>
                    <a:pt x="267" y="487"/>
                    <a:pt x="270" y="487"/>
                    <a:pt x="273" y="484"/>
                  </a:cubicBezTo>
                  <a:cubicBezTo>
                    <a:pt x="267" y="476"/>
                    <a:pt x="264" y="487"/>
                    <a:pt x="257" y="483"/>
                  </a:cubicBezTo>
                  <a:cubicBezTo>
                    <a:pt x="255" y="481"/>
                    <a:pt x="254" y="473"/>
                    <a:pt x="253" y="469"/>
                  </a:cubicBezTo>
                  <a:cubicBezTo>
                    <a:pt x="250" y="460"/>
                    <a:pt x="238" y="456"/>
                    <a:pt x="238" y="444"/>
                  </a:cubicBezTo>
                  <a:cubicBezTo>
                    <a:pt x="238" y="439"/>
                    <a:pt x="241" y="437"/>
                    <a:pt x="243" y="433"/>
                  </a:cubicBezTo>
                  <a:cubicBezTo>
                    <a:pt x="240" y="431"/>
                    <a:pt x="237" y="431"/>
                    <a:pt x="234" y="433"/>
                  </a:cubicBezTo>
                  <a:cubicBezTo>
                    <a:pt x="234" y="423"/>
                    <a:pt x="234" y="423"/>
                    <a:pt x="234" y="423"/>
                  </a:cubicBezTo>
                  <a:cubicBezTo>
                    <a:pt x="240" y="415"/>
                    <a:pt x="243" y="406"/>
                    <a:pt x="251" y="399"/>
                  </a:cubicBezTo>
                  <a:lnTo>
                    <a:pt x="251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7907338" y="2428875"/>
              <a:ext cx="134937" cy="88900"/>
            </a:xfrm>
            <a:custGeom>
              <a:avLst/>
              <a:gdLst>
                <a:gd name="T0" fmla="*/ 9 w 36"/>
                <a:gd name="T1" fmla="*/ 24 h 24"/>
                <a:gd name="T2" fmla="*/ 0 w 36"/>
                <a:gd name="T3" fmla="*/ 9 h 24"/>
                <a:gd name="T4" fmla="*/ 10 w 36"/>
                <a:gd name="T5" fmla="*/ 0 h 24"/>
                <a:gd name="T6" fmla="*/ 36 w 36"/>
                <a:gd name="T7" fmla="*/ 16 h 24"/>
                <a:gd name="T8" fmla="*/ 19 w 36"/>
                <a:gd name="T9" fmla="*/ 24 h 24"/>
                <a:gd name="T10" fmla="*/ 9 w 36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4">
                  <a:moveTo>
                    <a:pt x="9" y="24"/>
                  </a:moveTo>
                  <a:cubicBezTo>
                    <a:pt x="5" y="24"/>
                    <a:pt x="0" y="14"/>
                    <a:pt x="0" y="9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21" y="0"/>
                    <a:pt x="25" y="12"/>
                    <a:pt x="36" y="16"/>
                  </a:cubicBezTo>
                  <a:cubicBezTo>
                    <a:pt x="35" y="23"/>
                    <a:pt x="26" y="24"/>
                    <a:pt x="19" y="24"/>
                  </a:cubicBez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9582150" y="1970088"/>
              <a:ext cx="76200" cy="49213"/>
            </a:xfrm>
            <a:custGeom>
              <a:avLst/>
              <a:gdLst>
                <a:gd name="T0" fmla="*/ 6 w 20"/>
                <a:gd name="T1" fmla="*/ 13 h 13"/>
                <a:gd name="T2" fmla="*/ 0 w 20"/>
                <a:gd name="T3" fmla="*/ 6 h 13"/>
                <a:gd name="T4" fmla="*/ 4 w 20"/>
                <a:gd name="T5" fmla="*/ 0 h 13"/>
                <a:gd name="T6" fmla="*/ 12 w 20"/>
                <a:gd name="T7" fmla="*/ 0 h 13"/>
                <a:gd name="T8" fmla="*/ 12 w 20"/>
                <a:gd name="T9" fmla="*/ 6 h 13"/>
                <a:gd name="T10" fmla="*/ 20 w 20"/>
                <a:gd name="T11" fmla="*/ 6 h 13"/>
                <a:gd name="T12" fmla="*/ 6 w 20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6" y="13"/>
                  </a:moveTo>
                  <a:cubicBezTo>
                    <a:pt x="3" y="13"/>
                    <a:pt x="0" y="8"/>
                    <a:pt x="0" y="6"/>
                  </a:cubicBezTo>
                  <a:cubicBezTo>
                    <a:pt x="0" y="3"/>
                    <a:pt x="3" y="2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4"/>
                    <a:pt x="12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7"/>
                    <a:pt x="10" y="13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7708900" y="3784600"/>
              <a:ext cx="303212" cy="296863"/>
            </a:xfrm>
            <a:custGeom>
              <a:avLst/>
              <a:gdLst>
                <a:gd name="T0" fmla="*/ 4 w 81"/>
                <a:gd name="T1" fmla="*/ 66 h 79"/>
                <a:gd name="T2" fmla="*/ 0 w 81"/>
                <a:gd name="T3" fmla="*/ 62 h 79"/>
                <a:gd name="T4" fmla="*/ 7 w 81"/>
                <a:gd name="T5" fmla="*/ 54 h 79"/>
                <a:gd name="T6" fmla="*/ 7 w 81"/>
                <a:gd name="T7" fmla="*/ 51 h 79"/>
                <a:gd name="T8" fmla="*/ 4 w 81"/>
                <a:gd name="T9" fmla="*/ 49 h 79"/>
                <a:gd name="T10" fmla="*/ 27 w 81"/>
                <a:gd name="T11" fmla="*/ 13 h 79"/>
                <a:gd name="T12" fmla="*/ 41 w 81"/>
                <a:gd name="T13" fmla="*/ 0 h 79"/>
                <a:gd name="T14" fmla="*/ 44 w 81"/>
                <a:gd name="T15" fmla="*/ 4 h 79"/>
                <a:gd name="T16" fmla="*/ 32 w 81"/>
                <a:gd name="T17" fmla="*/ 27 h 79"/>
                <a:gd name="T18" fmla="*/ 32 w 81"/>
                <a:gd name="T19" fmla="*/ 31 h 79"/>
                <a:gd name="T20" fmla="*/ 38 w 81"/>
                <a:gd name="T21" fmla="*/ 27 h 79"/>
                <a:gd name="T22" fmla="*/ 45 w 81"/>
                <a:gd name="T23" fmla="*/ 29 h 79"/>
                <a:gd name="T24" fmla="*/ 43 w 81"/>
                <a:gd name="T25" fmla="*/ 32 h 79"/>
                <a:gd name="T26" fmla="*/ 43 w 81"/>
                <a:gd name="T27" fmla="*/ 35 h 79"/>
                <a:gd name="T28" fmla="*/ 51 w 81"/>
                <a:gd name="T29" fmla="*/ 35 h 79"/>
                <a:gd name="T30" fmla="*/ 51 w 81"/>
                <a:gd name="T31" fmla="*/ 38 h 79"/>
                <a:gd name="T32" fmla="*/ 56 w 81"/>
                <a:gd name="T33" fmla="*/ 36 h 79"/>
                <a:gd name="T34" fmla="*/ 69 w 81"/>
                <a:gd name="T35" fmla="*/ 36 h 79"/>
                <a:gd name="T36" fmla="*/ 68 w 81"/>
                <a:gd name="T37" fmla="*/ 50 h 79"/>
                <a:gd name="T38" fmla="*/ 73 w 81"/>
                <a:gd name="T39" fmla="*/ 49 h 79"/>
                <a:gd name="T40" fmla="*/ 69 w 81"/>
                <a:gd name="T41" fmla="*/ 56 h 79"/>
                <a:gd name="T42" fmla="*/ 72 w 81"/>
                <a:gd name="T43" fmla="*/ 62 h 79"/>
                <a:gd name="T44" fmla="*/ 78 w 81"/>
                <a:gd name="T45" fmla="*/ 60 h 79"/>
                <a:gd name="T46" fmla="*/ 81 w 81"/>
                <a:gd name="T47" fmla="*/ 69 h 79"/>
                <a:gd name="T48" fmla="*/ 74 w 81"/>
                <a:gd name="T49" fmla="*/ 79 h 79"/>
                <a:gd name="T50" fmla="*/ 70 w 81"/>
                <a:gd name="T51" fmla="*/ 74 h 79"/>
                <a:gd name="T52" fmla="*/ 66 w 81"/>
                <a:gd name="T53" fmla="*/ 73 h 79"/>
                <a:gd name="T54" fmla="*/ 62 w 81"/>
                <a:gd name="T55" fmla="*/ 62 h 79"/>
                <a:gd name="T56" fmla="*/ 49 w 81"/>
                <a:gd name="T57" fmla="*/ 73 h 79"/>
                <a:gd name="T58" fmla="*/ 47 w 81"/>
                <a:gd name="T59" fmla="*/ 73 h 79"/>
                <a:gd name="T60" fmla="*/ 51 w 81"/>
                <a:gd name="T61" fmla="*/ 66 h 79"/>
                <a:gd name="T62" fmla="*/ 39 w 81"/>
                <a:gd name="T63" fmla="*/ 65 h 79"/>
                <a:gd name="T64" fmla="*/ 31 w 81"/>
                <a:gd name="T65" fmla="*/ 67 h 79"/>
                <a:gd name="T66" fmla="*/ 17 w 81"/>
                <a:gd name="T67" fmla="*/ 64 h 79"/>
                <a:gd name="T68" fmla="*/ 4 w 81"/>
                <a:gd name="T69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" h="79">
                  <a:moveTo>
                    <a:pt x="4" y="66"/>
                  </a:moveTo>
                  <a:cubicBezTo>
                    <a:pt x="2" y="66"/>
                    <a:pt x="0" y="63"/>
                    <a:pt x="0" y="62"/>
                  </a:cubicBezTo>
                  <a:cubicBezTo>
                    <a:pt x="0" y="60"/>
                    <a:pt x="7" y="54"/>
                    <a:pt x="7" y="54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1"/>
                    <a:pt x="4" y="50"/>
                    <a:pt x="4" y="49"/>
                  </a:cubicBezTo>
                  <a:cubicBezTo>
                    <a:pt x="16" y="43"/>
                    <a:pt x="21" y="23"/>
                    <a:pt x="27" y="13"/>
                  </a:cubicBezTo>
                  <a:cubicBezTo>
                    <a:pt x="31" y="8"/>
                    <a:pt x="34" y="0"/>
                    <a:pt x="41" y="0"/>
                  </a:cubicBezTo>
                  <a:cubicBezTo>
                    <a:pt x="42" y="0"/>
                    <a:pt x="44" y="3"/>
                    <a:pt x="44" y="4"/>
                  </a:cubicBezTo>
                  <a:cubicBezTo>
                    <a:pt x="44" y="14"/>
                    <a:pt x="34" y="19"/>
                    <a:pt x="32" y="2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5" y="30"/>
                    <a:pt x="35" y="27"/>
                    <a:pt x="38" y="27"/>
                  </a:cubicBezTo>
                  <a:cubicBezTo>
                    <a:pt x="41" y="27"/>
                    <a:pt x="44" y="28"/>
                    <a:pt x="45" y="29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8"/>
                    <a:pt x="51" y="38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61" y="37"/>
                    <a:pt x="67" y="37"/>
                    <a:pt x="69" y="36"/>
                  </a:cubicBezTo>
                  <a:cubicBezTo>
                    <a:pt x="69" y="40"/>
                    <a:pt x="68" y="44"/>
                    <a:pt x="68" y="50"/>
                  </a:cubicBezTo>
                  <a:cubicBezTo>
                    <a:pt x="69" y="49"/>
                    <a:pt x="72" y="49"/>
                    <a:pt x="73" y="49"/>
                  </a:cubicBezTo>
                  <a:cubicBezTo>
                    <a:pt x="73" y="53"/>
                    <a:pt x="69" y="54"/>
                    <a:pt x="69" y="56"/>
                  </a:cubicBezTo>
                  <a:cubicBezTo>
                    <a:pt x="69" y="58"/>
                    <a:pt x="72" y="59"/>
                    <a:pt x="72" y="62"/>
                  </a:cubicBezTo>
                  <a:cubicBezTo>
                    <a:pt x="76" y="62"/>
                    <a:pt x="75" y="62"/>
                    <a:pt x="78" y="60"/>
                  </a:cubicBezTo>
                  <a:cubicBezTo>
                    <a:pt x="78" y="65"/>
                    <a:pt x="81" y="65"/>
                    <a:pt x="81" y="69"/>
                  </a:cubicBezTo>
                  <a:cubicBezTo>
                    <a:pt x="81" y="74"/>
                    <a:pt x="78" y="79"/>
                    <a:pt x="74" y="79"/>
                  </a:cubicBezTo>
                  <a:cubicBezTo>
                    <a:pt x="71" y="79"/>
                    <a:pt x="70" y="76"/>
                    <a:pt x="70" y="74"/>
                  </a:cubicBezTo>
                  <a:cubicBezTo>
                    <a:pt x="68" y="74"/>
                    <a:pt x="68" y="73"/>
                    <a:pt x="66" y="73"/>
                  </a:cubicBezTo>
                  <a:cubicBezTo>
                    <a:pt x="63" y="73"/>
                    <a:pt x="65" y="65"/>
                    <a:pt x="62" y="62"/>
                  </a:cubicBezTo>
                  <a:cubicBezTo>
                    <a:pt x="58" y="67"/>
                    <a:pt x="54" y="73"/>
                    <a:pt x="49" y="73"/>
                  </a:cubicBezTo>
                  <a:cubicBezTo>
                    <a:pt x="48" y="73"/>
                    <a:pt x="47" y="74"/>
                    <a:pt x="47" y="73"/>
                  </a:cubicBezTo>
                  <a:cubicBezTo>
                    <a:pt x="47" y="69"/>
                    <a:pt x="50" y="69"/>
                    <a:pt x="51" y="66"/>
                  </a:cubicBezTo>
                  <a:cubicBezTo>
                    <a:pt x="47" y="66"/>
                    <a:pt x="41" y="69"/>
                    <a:pt x="39" y="65"/>
                  </a:cubicBezTo>
                  <a:cubicBezTo>
                    <a:pt x="36" y="66"/>
                    <a:pt x="34" y="67"/>
                    <a:pt x="31" y="67"/>
                  </a:cubicBezTo>
                  <a:cubicBezTo>
                    <a:pt x="25" y="67"/>
                    <a:pt x="22" y="64"/>
                    <a:pt x="17" y="64"/>
                  </a:cubicBezTo>
                  <a:cubicBezTo>
                    <a:pt x="11" y="64"/>
                    <a:pt x="9" y="66"/>
                    <a:pt x="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6645275" y="3690938"/>
              <a:ext cx="52387" cy="30163"/>
            </a:xfrm>
            <a:custGeom>
              <a:avLst/>
              <a:gdLst>
                <a:gd name="T0" fmla="*/ 0 w 14"/>
                <a:gd name="T1" fmla="*/ 0 h 8"/>
                <a:gd name="T2" fmla="*/ 14 w 14"/>
                <a:gd name="T3" fmla="*/ 8 h 8"/>
                <a:gd name="T4" fmla="*/ 12 w 14"/>
                <a:gd name="T5" fmla="*/ 8 h 8"/>
                <a:gd name="T6" fmla="*/ 0 w 14"/>
                <a:gd name="T7" fmla="*/ 3 h 8"/>
                <a:gd name="T8" fmla="*/ 0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cubicBezTo>
                    <a:pt x="7" y="0"/>
                    <a:pt x="14" y="2"/>
                    <a:pt x="14" y="8"/>
                  </a:cubicBezTo>
                  <a:cubicBezTo>
                    <a:pt x="14" y="8"/>
                    <a:pt x="13" y="8"/>
                    <a:pt x="12" y="8"/>
                  </a:cubicBezTo>
                  <a:cubicBezTo>
                    <a:pt x="8" y="8"/>
                    <a:pt x="2" y="6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52"/>
            <p:cNvSpPr>
              <a:spLocks noEditPoints="1"/>
            </p:cNvSpPr>
            <p:nvPr/>
          </p:nvSpPr>
          <p:spPr bwMode="auto">
            <a:xfrm>
              <a:off x="2652713" y="2311400"/>
              <a:ext cx="5216525" cy="3811588"/>
            </a:xfrm>
            <a:custGeom>
              <a:avLst/>
              <a:gdLst>
                <a:gd name="T0" fmla="*/ 1332 w 1389"/>
                <a:gd name="T1" fmla="*/ 318 h 1014"/>
                <a:gd name="T2" fmla="*/ 1267 w 1389"/>
                <a:gd name="T3" fmla="*/ 251 h 1014"/>
                <a:gd name="T4" fmla="*/ 1106 w 1389"/>
                <a:gd name="T5" fmla="*/ 205 h 1014"/>
                <a:gd name="T6" fmla="*/ 1084 w 1389"/>
                <a:gd name="T7" fmla="*/ 398 h 1014"/>
                <a:gd name="T8" fmla="*/ 903 w 1389"/>
                <a:gd name="T9" fmla="*/ 271 h 1014"/>
                <a:gd name="T10" fmla="*/ 975 w 1389"/>
                <a:gd name="T11" fmla="*/ 167 h 1014"/>
                <a:gd name="T12" fmla="*/ 1025 w 1389"/>
                <a:gd name="T13" fmla="*/ 124 h 1014"/>
                <a:gd name="T14" fmla="*/ 1028 w 1389"/>
                <a:gd name="T15" fmla="*/ 46 h 1014"/>
                <a:gd name="T16" fmla="*/ 954 w 1389"/>
                <a:gd name="T17" fmla="*/ 76 h 1014"/>
                <a:gd name="T18" fmla="*/ 881 w 1389"/>
                <a:gd name="T19" fmla="*/ 16 h 1014"/>
                <a:gd name="T20" fmla="*/ 865 w 1389"/>
                <a:gd name="T21" fmla="*/ 76 h 1014"/>
                <a:gd name="T22" fmla="*/ 738 w 1389"/>
                <a:gd name="T23" fmla="*/ 105 h 1014"/>
                <a:gd name="T24" fmla="*/ 559 w 1389"/>
                <a:gd name="T25" fmla="*/ 48 h 1014"/>
                <a:gd name="T26" fmla="*/ 417 w 1389"/>
                <a:gd name="T27" fmla="*/ 54 h 1014"/>
                <a:gd name="T28" fmla="*/ 283 w 1389"/>
                <a:gd name="T29" fmla="*/ 45 h 1014"/>
                <a:gd name="T30" fmla="*/ 134 w 1389"/>
                <a:gd name="T31" fmla="*/ 14 h 1014"/>
                <a:gd name="T32" fmla="*/ 76 w 1389"/>
                <a:gd name="T33" fmla="*/ 129 h 1014"/>
                <a:gd name="T34" fmla="*/ 41 w 1389"/>
                <a:gd name="T35" fmla="*/ 161 h 1014"/>
                <a:gd name="T36" fmla="*/ 19 w 1389"/>
                <a:gd name="T37" fmla="*/ 216 h 1014"/>
                <a:gd name="T38" fmla="*/ 82 w 1389"/>
                <a:gd name="T39" fmla="*/ 271 h 1014"/>
                <a:gd name="T40" fmla="*/ 126 w 1389"/>
                <a:gd name="T41" fmla="*/ 293 h 1014"/>
                <a:gd name="T42" fmla="*/ 152 w 1389"/>
                <a:gd name="T43" fmla="*/ 288 h 1014"/>
                <a:gd name="T44" fmla="*/ 193 w 1389"/>
                <a:gd name="T45" fmla="*/ 260 h 1014"/>
                <a:gd name="T46" fmla="*/ 380 w 1389"/>
                <a:gd name="T47" fmla="*/ 279 h 1014"/>
                <a:gd name="T48" fmla="*/ 414 w 1389"/>
                <a:gd name="T49" fmla="*/ 304 h 1014"/>
                <a:gd name="T50" fmla="*/ 475 w 1389"/>
                <a:gd name="T51" fmla="*/ 365 h 1014"/>
                <a:gd name="T52" fmla="*/ 551 w 1389"/>
                <a:gd name="T53" fmla="*/ 457 h 1014"/>
                <a:gd name="T54" fmla="*/ 578 w 1389"/>
                <a:gd name="T55" fmla="*/ 641 h 1014"/>
                <a:gd name="T56" fmla="*/ 656 w 1389"/>
                <a:gd name="T57" fmla="*/ 751 h 1014"/>
                <a:gd name="T58" fmla="*/ 711 w 1389"/>
                <a:gd name="T59" fmla="*/ 800 h 1014"/>
                <a:gd name="T60" fmla="*/ 680 w 1389"/>
                <a:gd name="T61" fmla="*/ 716 h 1014"/>
                <a:gd name="T62" fmla="*/ 776 w 1389"/>
                <a:gd name="T63" fmla="*/ 837 h 1014"/>
                <a:gd name="T64" fmla="*/ 868 w 1389"/>
                <a:gd name="T65" fmla="*/ 903 h 1014"/>
                <a:gd name="T66" fmla="*/ 984 w 1389"/>
                <a:gd name="T67" fmla="*/ 938 h 1014"/>
                <a:gd name="T68" fmla="*/ 1043 w 1389"/>
                <a:gd name="T69" fmla="*/ 990 h 1014"/>
                <a:gd name="T70" fmla="*/ 1110 w 1389"/>
                <a:gd name="T71" fmla="*/ 1000 h 1014"/>
                <a:gd name="T72" fmla="*/ 1043 w 1389"/>
                <a:gd name="T73" fmla="*/ 938 h 1014"/>
                <a:gd name="T74" fmla="*/ 986 w 1389"/>
                <a:gd name="T75" fmla="*/ 869 h 1014"/>
                <a:gd name="T76" fmla="*/ 957 w 1389"/>
                <a:gd name="T77" fmla="*/ 846 h 1014"/>
                <a:gd name="T78" fmla="*/ 872 w 1389"/>
                <a:gd name="T79" fmla="*/ 827 h 1014"/>
                <a:gd name="T80" fmla="*/ 885 w 1389"/>
                <a:gd name="T81" fmla="*/ 736 h 1014"/>
                <a:gd name="T82" fmla="*/ 987 w 1389"/>
                <a:gd name="T83" fmla="*/ 710 h 1014"/>
                <a:gd name="T84" fmla="*/ 1086 w 1389"/>
                <a:gd name="T85" fmla="*/ 764 h 1014"/>
                <a:gd name="T86" fmla="*/ 1137 w 1389"/>
                <a:gd name="T87" fmla="*/ 644 h 1014"/>
                <a:gd name="T88" fmla="*/ 1136 w 1389"/>
                <a:gd name="T89" fmla="*/ 613 h 1014"/>
                <a:gd name="T90" fmla="*/ 1149 w 1389"/>
                <a:gd name="T91" fmla="*/ 585 h 1014"/>
                <a:gd name="T92" fmla="*/ 1168 w 1389"/>
                <a:gd name="T93" fmla="*/ 560 h 1014"/>
                <a:gd name="T94" fmla="*/ 1236 w 1389"/>
                <a:gd name="T95" fmla="*/ 509 h 1014"/>
                <a:gd name="T96" fmla="*/ 1286 w 1389"/>
                <a:gd name="T97" fmla="*/ 493 h 1014"/>
                <a:gd name="T98" fmla="*/ 1268 w 1389"/>
                <a:gd name="T99" fmla="*/ 451 h 1014"/>
                <a:gd name="T100" fmla="*/ 1389 w 1389"/>
                <a:gd name="T101" fmla="*/ 379 h 1014"/>
                <a:gd name="T102" fmla="*/ 998 w 1389"/>
                <a:gd name="T103" fmla="*/ 550 h 1014"/>
                <a:gd name="T104" fmla="*/ 999 w 1389"/>
                <a:gd name="T105" fmla="*/ 476 h 1014"/>
                <a:gd name="T106" fmla="*/ 936 w 1389"/>
                <a:gd name="T107" fmla="*/ 474 h 1014"/>
                <a:gd name="T108" fmla="*/ 1028 w 1389"/>
                <a:gd name="T109" fmla="*/ 471 h 1014"/>
                <a:gd name="T110" fmla="*/ 1042 w 1389"/>
                <a:gd name="T111" fmla="*/ 516 h 1014"/>
                <a:gd name="T112" fmla="*/ 1089 w 1389"/>
                <a:gd name="T113" fmla="*/ 539 h 1014"/>
                <a:gd name="T114" fmla="*/ 1089 w 1389"/>
                <a:gd name="T115" fmla="*/ 525 h 1014"/>
                <a:gd name="T116" fmla="*/ 1247 w 1389"/>
                <a:gd name="T117" fmla="*/ 498 h 1014"/>
                <a:gd name="T118" fmla="*/ 1245 w 1389"/>
                <a:gd name="T119" fmla="*/ 488 h 1014"/>
                <a:gd name="T120" fmla="*/ 1244 w 1389"/>
                <a:gd name="T121" fmla="*/ 476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9" h="1014">
                  <a:moveTo>
                    <a:pt x="1382" y="359"/>
                  </a:moveTo>
                  <a:cubicBezTo>
                    <a:pt x="1378" y="359"/>
                    <a:pt x="1383" y="354"/>
                    <a:pt x="1378" y="352"/>
                  </a:cubicBezTo>
                  <a:cubicBezTo>
                    <a:pt x="1378" y="347"/>
                    <a:pt x="1378" y="347"/>
                    <a:pt x="1378" y="347"/>
                  </a:cubicBezTo>
                  <a:cubicBezTo>
                    <a:pt x="1368" y="352"/>
                    <a:pt x="1347" y="360"/>
                    <a:pt x="1337" y="360"/>
                  </a:cubicBezTo>
                  <a:cubicBezTo>
                    <a:pt x="1336" y="360"/>
                    <a:pt x="1333" y="359"/>
                    <a:pt x="1333" y="358"/>
                  </a:cubicBezTo>
                  <a:cubicBezTo>
                    <a:pt x="1341" y="353"/>
                    <a:pt x="1365" y="350"/>
                    <a:pt x="1368" y="342"/>
                  </a:cubicBezTo>
                  <a:cubicBezTo>
                    <a:pt x="1368" y="340"/>
                    <a:pt x="1365" y="339"/>
                    <a:pt x="1364" y="337"/>
                  </a:cubicBezTo>
                  <a:cubicBezTo>
                    <a:pt x="1354" y="338"/>
                    <a:pt x="1332" y="333"/>
                    <a:pt x="1332" y="318"/>
                  </a:cubicBezTo>
                  <a:cubicBezTo>
                    <a:pt x="1332" y="317"/>
                    <a:pt x="1332" y="317"/>
                    <a:pt x="1332" y="317"/>
                  </a:cubicBezTo>
                  <a:cubicBezTo>
                    <a:pt x="1322" y="317"/>
                    <a:pt x="1316" y="311"/>
                    <a:pt x="1311" y="307"/>
                  </a:cubicBezTo>
                  <a:cubicBezTo>
                    <a:pt x="1313" y="305"/>
                    <a:pt x="1317" y="304"/>
                    <a:pt x="1317" y="299"/>
                  </a:cubicBezTo>
                  <a:cubicBezTo>
                    <a:pt x="1317" y="294"/>
                    <a:pt x="1313" y="291"/>
                    <a:pt x="1314" y="287"/>
                  </a:cubicBezTo>
                  <a:cubicBezTo>
                    <a:pt x="1310" y="285"/>
                    <a:pt x="1296" y="276"/>
                    <a:pt x="1300" y="268"/>
                  </a:cubicBezTo>
                  <a:cubicBezTo>
                    <a:pt x="1304" y="258"/>
                    <a:pt x="1286" y="256"/>
                    <a:pt x="1285" y="244"/>
                  </a:cubicBezTo>
                  <a:cubicBezTo>
                    <a:pt x="1283" y="244"/>
                    <a:pt x="1279" y="240"/>
                    <a:pt x="1277" y="239"/>
                  </a:cubicBezTo>
                  <a:cubicBezTo>
                    <a:pt x="1274" y="241"/>
                    <a:pt x="1267" y="245"/>
                    <a:pt x="1267" y="251"/>
                  </a:cubicBezTo>
                  <a:cubicBezTo>
                    <a:pt x="1267" y="257"/>
                    <a:pt x="1253" y="274"/>
                    <a:pt x="1242" y="274"/>
                  </a:cubicBezTo>
                  <a:cubicBezTo>
                    <a:pt x="1234" y="274"/>
                    <a:pt x="1233" y="264"/>
                    <a:pt x="1228" y="264"/>
                  </a:cubicBezTo>
                  <a:cubicBezTo>
                    <a:pt x="1220" y="264"/>
                    <a:pt x="1217" y="243"/>
                    <a:pt x="1216" y="233"/>
                  </a:cubicBezTo>
                  <a:cubicBezTo>
                    <a:pt x="1214" y="221"/>
                    <a:pt x="1191" y="230"/>
                    <a:pt x="1191" y="214"/>
                  </a:cubicBezTo>
                  <a:cubicBezTo>
                    <a:pt x="1179" y="212"/>
                    <a:pt x="1176" y="197"/>
                    <a:pt x="1164" y="197"/>
                  </a:cubicBezTo>
                  <a:cubicBezTo>
                    <a:pt x="1158" y="197"/>
                    <a:pt x="1158" y="202"/>
                    <a:pt x="1151" y="202"/>
                  </a:cubicBezTo>
                  <a:cubicBezTo>
                    <a:pt x="1139" y="202"/>
                    <a:pt x="1131" y="194"/>
                    <a:pt x="1119" y="194"/>
                  </a:cubicBezTo>
                  <a:cubicBezTo>
                    <a:pt x="1112" y="194"/>
                    <a:pt x="1106" y="197"/>
                    <a:pt x="1106" y="205"/>
                  </a:cubicBezTo>
                  <a:cubicBezTo>
                    <a:pt x="1106" y="209"/>
                    <a:pt x="1121" y="216"/>
                    <a:pt x="1107" y="225"/>
                  </a:cubicBezTo>
                  <a:cubicBezTo>
                    <a:pt x="1101" y="228"/>
                    <a:pt x="1115" y="238"/>
                    <a:pt x="1116" y="244"/>
                  </a:cubicBezTo>
                  <a:cubicBezTo>
                    <a:pt x="1117" y="257"/>
                    <a:pt x="1105" y="260"/>
                    <a:pt x="1099" y="263"/>
                  </a:cubicBezTo>
                  <a:cubicBezTo>
                    <a:pt x="1109" y="280"/>
                    <a:pt x="1124" y="285"/>
                    <a:pt x="1124" y="314"/>
                  </a:cubicBezTo>
                  <a:cubicBezTo>
                    <a:pt x="1124" y="322"/>
                    <a:pt x="1098" y="342"/>
                    <a:pt x="1090" y="343"/>
                  </a:cubicBezTo>
                  <a:cubicBezTo>
                    <a:pt x="1105" y="351"/>
                    <a:pt x="1099" y="375"/>
                    <a:pt x="1105" y="382"/>
                  </a:cubicBezTo>
                  <a:cubicBezTo>
                    <a:pt x="1103" y="385"/>
                    <a:pt x="1097" y="388"/>
                    <a:pt x="1097" y="393"/>
                  </a:cubicBezTo>
                  <a:cubicBezTo>
                    <a:pt x="1092" y="393"/>
                    <a:pt x="1088" y="401"/>
                    <a:pt x="1084" y="398"/>
                  </a:cubicBezTo>
                  <a:cubicBezTo>
                    <a:pt x="1073" y="389"/>
                    <a:pt x="1058" y="376"/>
                    <a:pt x="1058" y="363"/>
                  </a:cubicBezTo>
                  <a:cubicBezTo>
                    <a:pt x="1058" y="349"/>
                    <a:pt x="1060" y="338"/>
                    <a:pt x="1048" y="330"/>
                  </a:cubicBezTo>
                  <a:cubicBezTo>
                    <a:pt x="1020" y="330"/>
                    <a:pt x="1020" y="330"/>
                    <a:pt x="1020" y="330"/>
                  </a:cubicBezTo>
                  <a:cubicBezTo>
                    <a:pt x="1004" y="318"/>
                    <a:pt x="985" y="311"/>
                    <a:pt x="966" y="304"/>
                  </a:cubicBezTo>
                  <a:cubicBezTo>
                    <a:pt x="963" y="303"/>
                    <a:pt x="953" y="295"/>
                    <a:pt x="947" y="295"/>
                  </a:cubicBezTo>
                  <a:cubicBezTo>
                    <a:pt x="940" y="295"/>
                    <a:pt x="937" y="302"/>
                    <a:pt x="930" y="302"/>
                  </a:cubicBezTo>
                  <a:cubicBezTo>
                    <a:pt x="930" y="291"/>
                    <a:pt x="923" y="267"/>
                    <a:pt x="914" y="267"/>
                  </a:cubicBezTo>
                  <a:cubicBezTo>
                    <a:pt x="909" y="267"/>
                    <a:pt x="907" y="270"/>
                    <a:pt x="903" y="271"/>
                  </a:cubicBezTo>
                  <a:cubicBezTo>
                    <a:pt x="905" y="266"/>
                    <a:pt x="903" y="264"/>
                    <a:pt x="903" y="252"/>
                  </a:cubicBezTo>
                  <a:cubicBezTo>
                    <a:pt x="903" y="234"/>
                    <a:pt x="908" y="224"/>
                    <a:pt x="918" y="214"/>
                  </a:cubicBezTo>
                  <a:cubicBezTo>
                    <a:pt x="922" y="210"/>
                    <a:pt x="929" y="193"/>
                    <a:pt x="933" y="192"/>
                  </a:cubicBezTo>
                  <a:cubicBezTo>
                    <a:pt x="940" y="189"/>
                    <a:pt x="953" y="194"/>
                    <a:pt x="953" y="183"/>
                  </a:cubicBezTo>
                  <a:cubicBezTo>
                    <a:pt x="953" y="177"/>
                    <a:pt x="936" y="176"/>
                    <a:pt x="930" y="173"/>
                  </a:cubicBezTo>
                  <a:cubicBezTo>
                    <a:pt x="934" y="174"/>
                    <a:pt x="921" y="165"/>
                    <a:pt x="956" y="176"/>
                  </a:cubicBezTo>
                  <a:cubicBezTo>
                    <a:pt x="966" y="179"/>
                    <a:pt x="960" y="167"/>
                    <a:pt x="965" y="167"/>
                  </a:cubicBezTo>
                  <a:cubicBezTo>
                    <a:pt x="966" y="167"/>
                    <a:pt x="970" y="167"/>
                    <a:pt x="975" y="167"/>
                  </a:cubicBezTo>
                  <a:cubicBezTo>
                    <a:pt x="985" y="167"/>
                    <a:pt x="991" y="156"/>
                    <a:pt x="998" y="151"/>
                  </a:cubicBezTo>
                  <a:cubicBezTo>
                    <a:pt x="998" y="144"/>
                    <a:pt x="998" y="144"/>
                    <a:pt x="998" y="144"/>
                  </a:cubicBezTo>
                  <a:cubicBezTo>
                    <a:pt x="983" y="141"/>
                    <a:pt x="968" y="143"/>
                    <a:pt x="962" y="130"/>
                  </a:cubicBezTo>
                  <a:cubicBezTo>
                    <a:pt x="962" y="130"/>
                    <a:pt x="967" y="130"/>
                    <a:pt x="970" y="130"/>
                  </a:cubicBezTo>
                  <a:cubicBezTo>
                    <a:pt x="975" y="133"/>
                    <a:pt x="981" y="140"/>
                    <a:pt x="989" y="140"/>
                  </a:cubicBezTo>
                  <a:cubicBezTo>
                    <a:pt x="996" y="140"/>
                    <a:pt x="1009" y="130"/>
                    <a:pt x="1009" y="125"/>
                  </a:cubicBezTo>
                  <a:cubicBezTo>
                    <a:pt x="1009" y="123"/>
                    <a:pt x="1002" y="116"/>
                    <a:pt x="1006" y="116"/>
                  </a:cubicBezTo>
                  <a:cubicBezTo>
                    <a:pt x="1015" y="116"/>
                    <a:pt x="1019" y="124"/>
                    <a:pt x="1025" y="124"/>
                  </a:cubicBezTo>
                  <a:cubicBezTo>
                    <a:pt x="1029" y="124"/>
                    <a:pt x="1032" y="121"/>
                    <a:pt x="1039" y="121"/>
                  </a:cubicBezTo>
                  <a:cubicBezTo>
                    <a:pt x="1037" y="118"/>
                    <a:pt x="1039" y="111"/>
                    <a:pt x="1045" y="119"/>
                  </a:cubicBezTo>
                  <a:cubicBezTo>
                    <a:pt x="1048" y="123"/>
                    <a:pt x="1070" y="104"/>
                    <a:pt x="1070" y="98"/>
                  </a:cubicBezTo>
                  <a:cubicBezTo>
                    <a:pt x="1070" y="94"/>
                    <a:pt x="1060" y="90"/>
                    <a:pt x="1060" y="87"/>
                  </a:cubicBezTo>
                  <a:cubicBezTo>
                    <a:pt x="1060" y="84"/>
                    <a:pt x="1054" y="77"/>
                    <a:pt x="1068" y="71"/>
                  </a:cubicBezTo>
                  <a:cubicBezTo>
                    <a:pt x="1069" y="67"/>
                    <a:pt x="1068" y="67"/>
                    <a:pt x="1068" y="60"/>
                  </a:cubicBezTo>
                  <a:cubicBezTo>
                    <a:pt x="1054" y="60"/>
                    <a:pt x="1057" y="49"/>
                    <a:pt x="1039" y="49"/>
                  </a:cubicBezTo>
                  <a:cubicBezTo>
                    <a:pt x="1035" y="48"/>
                    <a:pt x="1032" y="46"/>
                    <a:pt x="1028" y="46"/>
                  </a:cubicBezTo>
                  <a:cubicBezTo>
                    <a:pt x="1023" y="46"/>
                    <a:pt x="1018" y="49"/>
                    <a:pt x="1018" y="55"/>
                  </a:cubicBezTo>
                  <a:cubicBezTo>
                    <a:pt x="1018" y="60"/>
                    <a:pt x="1024" y="62"/>
                    <a:pt x="1024" y="66"/>
                  </a:cubicBezTo>
                  <a:cubicBezTo>
                    <a:pt x="1024" y="71"/>
                    <a:pt x="1014" y="71"/>
                    <a:pt x="1012" y="75"/>
                  </a:cubicBezTo>
                  <a:cubicBezTo>
                    <a:pt x="1008" y="82"/>
                    <a:pt x="1010" y="88"/>
                    <a:pt x="1003" y="96"/>
                  </a:cubicBezTo>
                  <a:cubicBezTo>
                    <a:pt x="993" y="109"/>
                    <a:pt x="981" y="89"/>
                    <a:pt x="981" y="84"/>
                  </a:cubicBezTo>
                  <a:cubicBezTo>
                    <a:pt x="981" y="78"/>
                    <a:pt x="988" y="79"/>
                    <a:pt x="988" y="73"/>
                  </a:cubicBezTo>
                  <a:cubicBezTo>
                    <a:pt x="988" y="70"/>
                    <a:pt x="975" y="58"/>
                    <a:pt x="972" y="58"/>
                  </a:cubicBezTo>
                  <a:cubicBezTo>
                    <a:pt x="959" y="58"/>
                    <a:pt x="968" y="76"/>
                    <a:pt x="954" y="76"/>
                  </a:cubicBezTo>
                  <a:cubicBezTo>
                    <a:pt x="954" y="69"/>
                    <a:pt x="953" y="64"/>
                    <a:pt x="944" y="59"/>
                  </a:cubicBezTo>
                  <a:cubicBezTo>
                    <a:pt x="946" y="57"/>
                    <a:pt x="947" y="56"/>
                    <a:pt x="949" y="54"/>
                  </a:cubicBezTo>
                  <a:cubicBezTo>
                    <a:pt x="942" y="50"/>
                    <a:pt x="932" y="54"/>
                    <a:pt x="927" y="48"/>
                  </a:cubicBezTo>
                  <a:cubicBezTo>
                    <a:pt x="930" y="46"/>
                    <a:pt x="938" y="43"/>
                    <a:pt x="938" y="37"/>
                  </a:cubicBezTo>
                  <a:cubicBezTo>
                    <a:pt x="938" y="29"/>
                    <a:pt x="925" y="29"/>
                    <a:pt x="925" y="23"/>
                  </a:cubicBezTo>
                  <a:cubicBezTo>
                    <a:pt x="924" y="9"/>
                    <a:pt x="915" y="0"/>
                    <a:pt x="898" y="0"/>
                  </a:cubicBezTo>
                  <a:cubicBezTo>
                    <a:pt x="889" y="0"/>
                    <a:pt x="893" y="5"/>
                    <a:pt x="893" y="10"/>
                  </a:cubicBezTo>
                  <a:cubicBezTo>
                    <a:pt x="888" y="11"/>
                    <a:pt x="881" y="10"/>
                    <a:pt x="881" y="16"/>
                  </a:cubicBezTo>
                  <a:cubicBezTo>
                    <a:pt x="881" y="21"/>
                    <a:pt x="885" y="23"/>
                    <a:pt x="885" y="27"/>
                  </a:cubicBezTo>
                  <a:cubicBezTo>
                    <a:pt x="885" y="31"/>
                    <a:pt x="879" y="31"/>
                    <a:pt x="879" y="37"/>
                  </a:cubicBezTo>
                  <a:cubicBezTo>
                    <a:pt x="879" y="52"/>
                    <a:pt x="909" y="43"/>
                    <a:pt x="909" y="58"/>
                  </a:cubicBezTo>
                  <a:cubicBezTo>
                    <a:pt x="909" y="60"/>
                    <a:pt x="905" y="71"/>
                    <a:pt x="905" y="71"/>
                  </a:cubicBezTo>
                  <a:cubicBezTo>
                    <a:pt x="908" y="69"/>
                    <a:pt x="911" y="68"/>
                    <a:pt x="914" y="66"/>
                  </a:cubicBezTo>
                  <a:cubicBezTo>
                    <a:pt x="920" y="84"/>
                    <a:pt x="891" y="76"/>
                    <a:pt x="891" y="97"/>
                  </a:cubicBezTo>
                  <a:cubicBezTo>
                    <a:pt x="877" y="101"/>
                    <a:pt x="888" y="86"/>
                    <a:pt x="885" y="82"/>
                  </a:cubicBezTo>
                  <a:cubicBezTo>
                    <a:pt x="883" y="79"/>
                    <a:pt x="872" y="76"/>
                    <a:pt x="865" y="76"/>
                  </a:cubicBezTo>
                  <a:cubicBezTo>
                    <a:pt x="857" y="76"/>
                    <a:pt x="854" y="81"/>
                    <a:pt x="854" y="90"/>
                  </a:cubicBezTo>
                  <a:cubicBezTo>
                    <a:pt x="847" y="89"/>
                    <a:pt x="842" y="90"/>
                    <a:pt x="817" y="90"/>
                  </a:cubicBezTo>
                  <a:cubicBezTo>
                    <a:pt x="793" y="90"/>
                    <a:pt x="766" y="82"/>
                    <a:pt x="760" y="64"/>
                  </a:cubicBezTo>
                  <a:cubicBezTo>
                    <a:pt x="752" y="66"/>
                    <a:pt x="726" y="67"/>
                    <a:pt x="726" y="76"/>
                  </a:cubicBezTo>
                  <a:cubicBezTo>
                    <a:pt x="726" y="79"/>
                    <a:pt x="728" y="81"/>
                    <a:pt x="732" y="81"/>
                  </a:cubicBezTo>
                  <a:cubicBezTo>
                    <a:pt x="739" y="81"/>
                    <a:pt x="750" y="78"/>
                    <a:pt x="755" y="74"/>
                  </a:cubicBezTo>
                  <a:cubicBezTo>
                    <a:pt x="757" y="89"/>
                    <a:pt x="735" y="77"/>
                    <a:pt x="735" y="92"/>
                  </a:cubicBezTo>
                  <a:cubicBezTo>
                    <a:pt x="735" y="95"/>
                    <a:pt x="740" y="105"/>
                    <a:pt x="738" y="105"/>
                  </a:cubicBezTo>
                  <a:cubicBezTo>
                    <a:pt x="729" y="105"/>
                    <a:pt x="727" y="94"/>
                    <a:pt x="720" y="90"/>
                  </a:cubicBezTo>
                  <a:cubicBezTo>
                    <a:pt x="713" y="87"/>
                    <a:pt x="713" y="87"/>
                    <a:pt x="713" y="87"/>
                  </a:cubicBezTo>
                  <a:cubicBezTo>
                    <a:pt x="703" y="87"/>
                    <a:pt x="696" y="87"/>
                    <a:pt x="685" y="87"/>
                  </a:cubicBezTo>
                  <a:cubicBezTo>
                    <a:pt x="677" y="87"/>
                    <a:pt x="671" y="91"/>
                    <a:pt x="661" y="91"/>
                  </a:cubicBezTo>
                  <a:cubicBezTo>
                    <a:pt x="644" y="92"/>
                    <a:pt x="644" y="86"/>
                    <a:pt x="644" y="84"/>
                  </a:cubicBezTo>
                  <a:cubicBezTo>
                    <a:pt x="644" y="80"/>
                    <a:pt x="657" y="82"/>
                    <a:pt x="660" y="79"/>
                  </a:cubicBezTo>
                  <a:cubicBezTo>
                    <a:pt x="648" y="63"/>
                    <a:pt x="650" y="65"/>
                    <a:pt x="625" y="67"/>
                  </a:cubicBezTo>
                  <a:cubicBezTo>
                    <a:pt x="599" y="69"/>
                    <a:pt x="585" y="48"/>
                    <a:pt x="559" y="48"/>
                  </a:cubicBezTo>
                  <a:cubicBezTo>
                    <a:pt x="551" y="48"/>
                    <a:pt x="547" y="53"/>
                    <a:pt x="540" y="53"/>
                  </a:cubicBezTo>
                  <a:cubicBezTo>
                    <a:pt x="535" y="53"/>
                    <a:pt x="530" y="45"/>
                    <a:pt x="530" y="41"/>
                  </a:cubicBezTo>
                  <a:cubicBezTo>
                    <a:pt x="521" y="43"/>
                    <a:pt x="521" y="53"/>
                    <a:pt x="513" y="53"/>
                  </a:cubicBezTo>
                  <a:cubicBezTo>
                    <a:pt x="504" y="53"/>
                    <a:pt x="492" y="33"/>
                    <a:pt x="490" y="33"/>
                  </a:cubicBezTo>
                  <a:cubicBezTo>
                    <a:pt x="481" y="33"/>
                    <a:pt x="484" y="46"/>
                    <a:pt x="475" y="46"/>
                  </a:cubicBezTo>
                  <a:cubicBezTo>
                    <a:pt x="472" y="46"/>
                    <a:pt x="469" y="43"/>
                    <a:pt x="467" y="40"/>
                  </a:cubicBezTo>
                  <a:cubicBezTo>
                    <a:pt x="454" y="43"/>
                    <a:pt x="449" y="44"/>
                    <a:pt x="437" y="48"/>
                  </a:cubicBezTo>
                  <a:cubicBezTo>
                    <a:pt x="432" y="49"/>
                    <a:pt x="420" y="58"/>
                    <a:pt x="417" y="54"/>
                  </a:cubicBezTo>
                  <a:cubicBezTo>
                    <a:pt x="405" y="43"/>
                    <a:pt x="407" y="57"/>
                    <a:pt x="403" y="57"/>
                  </a:cubicBezTo>
                  <a:cubicBezTo>
                    <a:pt x="375" y="58"/>
                    <a:pt x="394" y="69"/>
                    <a:pt x="390" y="69"/>
                  </a:cubicBezTo>
                  <a:cubicBezTo>
                    <a:pt x="380" y="69"/>
                    <a:pt x="360" y="66"/>
                    <a:pt x="342" y="55"/>
                  </a:cubicBezTo>
                  <a:cubicBezTo>
                    <a:pt x="341" y="55"/>
                    <a:pt x="336" y="51"/>
                    <a:pt x="336" y="50"/>
                  </a:cubicBezTo>
                  <a:cubicBezTo>
                    <a:pt x="333" y="52"/>
                    <a:pt x="335" y="51"/>
                    <a:pt x="331" y="50"/>
                  </a:cubicBezTo>
                  <a:cubicBezTo>
                    <a:pt x="331" y="50"/>
                    <a:pt x="331" y="50"/>
                    <a:pt x="331" y="50"/>
                  </a:cubicBezTo>
                  <a:cubicBezTo>
                    <a:pt x="320" y="47"/>
                    <a:pt x="316" y="41"/>
                    <a:pt x="303" y="41"/>
                  </a:cubicBezTo>
                  <a:cubicBezTo>
                    <a:pt x="295" y="41"/>
                    <a:pt x="291" y="45"/>
                    <a:pt x="283" y="45"/>
                  </a:cubicBezTo>
                  <a:cubicBezTo>
                    <a:pt x="269" y="45"/>
                    <a:pt x="242" y="42"/>
                    <a:pt x="233" y="34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194" y="31"/>
                    <a:pt x="192" y="28"/>
                    <a:pt x="187" y="25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1" y="24"/>
                    <a:pt x="160" y="22"/>
                    <a:pt x="155" y="21"/>
                  </a:cubicBezTo>
                  <a:cubicBezTo>
                    <a:pt x="153" y="24"/>
                    <a:pt x="148" y="27"/>
                    <a:pt x="144" y="26"/>
                  </a:cubicBezTo>
                  <a:cubicBezTo>
                    <a:pt x="145" y="24"/>
                    <a:pt x="146" y="23"/>
                    <a:pt x="148" y="21"/>
                  </a:cubicBezTo>
                  <a:cubicBezTo>
                    <a:pt x="142" y="19"/>
                    <a:pt x="140" y="14"/>
                    <a:pt x="134" y="14"/>
                  </a:cubicBezTo>
                  <a:cubicBezTo>
                    <a:pt x="127" y="14"/>
                    <a:pt x="123" y="24"/>
                    <a:pt x="116" y="26"/>
                  </a:cubicBezTo>
                  <a:cubicBezTo>
                    <a:pt x="110" y="28"/>
                    <a:pt x="106" y="25"/>
                    <a:pt x="100" y="27"/>
                  </a:cubicBezTo>
                  <a:cubicBezTo>
                    <a:pt x="76" y="34"/>
                    <a:pt x="57" y="51"/>
                    <a:pt x="44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19" y="70"/>
                    <a:pt x="13" y="81"/>
                    <a:pt x="13" y="81"/>
                  </a:cubicBezTo>
                  <a:cubicBezTo>
                    <a:pt x="13" y="84"/>
                    <a:pt x="31" y="87"/>
                    <a:pt x="36" y="90"/>
                  </a:cubicBezTo>
                  <a:cubicBezTo>
                    <a:pt x="41" y="93"/>
                    <a:pt x="46" y="106"/>
                    <a:pt x="49" y="108"/>
                  </a:cubicBezTo>
                  <a:cubicBezTo>
                    <a:pt x="62" y="114"/>
                    <a:pt x="71" y="115"/>
                    <a:pt x="76" y="129"/>
                  </a:cubicBezTo>
                  <a:cubicBezTo>
                    <a:pt x="70" y="130"/>
                    <a:pt x="69" y="129"/>
                    <a:pt x="63" y="129"/>
                  </a:cubicBezTo>
                  <a:cubicBezTo>
                    <a:pt x="54" y="129"/>
                    <a:pt x="47" y="133"/>
                    <a:pt x="47" y="119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29" y="126"/>
                    <a:pt x="11" y="131"/>
                    <a:pt x="0" y="138"/>
                  </a:cubicBezTo>
                  <a:cubicBezTo>
                    <a:pt x="2" y="142"/>
                    <a:pt x="6" y="145"/>
                    <a:pt x="13" y="145"/>
                  </a:cubicBezTo>
                  <a:cubicBezTo>
                    <a:pt x="13" y="146"/>
                    <a:pt x="12" y="148"/>
                    <a:pt x="12" y="149"/>
                  </a:cubicBezTo>
                  <a:cubicBezTo>
                    <a:pt x="12" y="153"/>
                    <a:pt x="17" y="155"/>
                    <a:pt x="18" y="161"/>
                  </a:cubicBezTo>
                  <a:cubicBezTo>
                    <a:pt x="21" y="161"/>
                    <a:pt x="32" y="161"/>
                    <a:pt x="41" y="161"/>
                  </a:cubicBezTo>
                  <a:cubicBezTo>
                    <a:pt x="47" y="160"/>
                    <a:pt x="50" y="164"/>
                    <a:pt x="59" y="164"/>
                  </a:cubicBezTo>
                  <a:cubicBezTo>
                    <a:pt x="68" y="164"/>
                    <a:pt x="71" y="157"/>
                    <a:pt x="78" y="157"/>
                  </a:cubicBezTo>
                  <a:cubicBezTo>
                    <a:pt x="80" y="157"/>
                    <a:pt x="80" y="157"/>
                    <a:pt x="84" y="157"/>
                  </a:cubicBezTo>
                  <a:cubicBezTo>
                    <a:pt x="84" y="164"/>
                    <a:pt x="84" y="164"/>
                    <a:pt x="84" y="164"/>
                  </a:cubicBezTo>
                  <a:cubicBezTo>
                    <a:pt x="81" y="162"/>
                    <a:pt x="82" y="161"/>
                    <a:pt x="78" y="164"/>
                  </a:cubicBezTo>
                  <a:cubicBezTo>
                    <a:pt x="78" y="165"/>
                    <a:pt x="85" y="171"/>
                    <a:pt x="85" y="174"/>
                  </a:cubicBezTo>
                  <a:cubicBezTo>
                    <a:pt x="85" y="180"/>
                    <a:pt x="56" y="192"/>
                    <a:pt x="52" y="192"/>
                  </a:cubicBezTo>
                  <a:cubicBezTo>
                    <a:pt x="42" y="192"/>
                    <a:pt x="19" y="203"/>
                    <a:pt x="19" y="216"/>
                  </a:cubicBezTo>
                  <a:cubicBezTo>
                    <a:pt x="19" y="223"/>
                    <a:pt x="33" y="225"/>
                    <a:pt x="36" y="235"/>
                  </a:cubicBezTo>
                  <a:cubicBezTo>
                    <a:pt x="34" y="235"/>
                    <a:pt x="32" y="236"/>
                    <a:pt x="30" y="236"/>
                  </a:cubicBezTo>
                  <a:cubicBezTo>
                    <a:pt x="33" y="240"/>
                    <a:pt x="53" y="256"/>
                    <a:pt x="59" y="256"/>
                  </a:cubicBezTo>
                  <a:cubicBezTo>
                    <a:pt x="61" y="256"/>
                    <a:pt x="64" y="249"/>
                    <a:pt x="68" y="249"/>
                  </a:cubicBezTo>
                  <a:cubicBezTo>
                    <a:pt x="72" y="249"/>
                    <a:pt x="71" y="254"/>
                    <a:pt x="71" y="255"/>
                  </a:cubicBezTo>
                  <a:cubicBezTo>
                    <a:pt x="71" y="259"/>
                    <a:pt x="71" y="259"/>
                    <a:pt x="71" y="264"/>
                  </a:cubicBezTo>
                  <a:cubicBezTo>
                    <a:pt x="71" y="267"/>
                    <a:pt x="73" y="275"/>
                    <a:pt x="76" y="275"/>
                  </a:cubicBezTo>
                  <a:cubicBezTo>
                    <a:pt x="77" y="275"/>
                    <a:pt x="79" y="271"/>
                    <a:pt x="82" y="271"/>
                  </a:cubicBezTo>
                  <a:cubicBezTo>
                    <a:pt x="84" y="271"/>
                    <a:pt x="83" y="271"/>
                    <a:pt x="87" y="271"/>
                  </a:cubicBezTo>
                  <a:cubicBezTo>
                    <a:pt x="87" y="270"/>
                    <a:pt x="87" y="267"/>
                    <a:pt x="88" y="265"/>
                  </a:cubicBezTo>
                  <a:cubicBezTo>
                    <a:pt x="95" y="270"/>
                    <a:pt x="98" y="273"/>
                    <a:pt x="109" y="277"/>
                  </a:cubicBezTo>
                  <a:cubicBezTo>
                    <a:pt x="109" y="274"/>
                    <a:pt x="110" y="273"/>
                    <a:pt x="112" y="269"/>
                  </a:cubicBezTo>
                  <a:cubicBezTo>
                    <a:pt x="116" y="270"/>
                    <a:pt x="118" y="273"/>
                    <a:pt x="124" y="273"/>
                  </a:cubicBezTo>
                  <a:cubicBezTo>
                    <a:pt x="130" y="273"/>
                    <a:pt x="133" y="270"/>
                    <a:pt x="140" y="267"/>
                  </a:cubicBezTo>
                  <a:cubicBezTo>
                    <a:pt x="146" y="267"/>
                    <a:pt x="146" y="267"/>
                    <a:pt x="146" y="267"/>
                  </a:cubicBezTo>
                  <a:cubicBezTo>
                    <a:pt x="136" y="274"/>
                    <a:pt x="136" y="287"/>
                    <a:pt x="126" y="293"/>
                  </a:cubicBezTo>
                  <a:cubicBezTo>
                    <a:pt x="115" y="300"/>
                    <a:pt x="98" y="308"/>
                    <a:pt x="91" y="317"/>
                  </a:cubicBezTo>
                  <a:cubicBezTo>
                    <a:pt x="86" y="324"/>
                    <a:pt x="77" y="319"/>
                    <a:pt x="70" y="324"/>
                  </a:cubicBezTo>
                  <a:cubicBezTo>
                    <a:pt x="65" y="326"/>
                    <a:pt x="61" y="335"/>
                    <a:pt x="56" y="338"/>
                  </a:cubicBezTo>
                  <a:cubicBezTo>
                    <a:pt x="49" y="342"/>
                    <a:pt x="40" y="339"/>
                    <a:pt x="35" y="347"/>
                  </a:cubicBezTo>
                  <a:cubicBezTo>
                    <a:pt x="53" y="352"/>
                    <a:pt x="62" y="334"/>
                    <a:pt x="78" y="332"/>
                  </a:cubicBezTo>
                  <a:cubicBezTo>
                    <a:pt x="90" y="330"/>
                    <a:pt x="106" y="325"/>
                    <a:pt x="113" y="318"/>
                  </a:cubicBezTo>
                  <a:cubicBezTo>
                    <a:pt x="120" y="311"/>
                    <a:pt x="134" y="307"/>
                    <a:pt x="141" y="299"/>
                  </a:cubicBezTo>
                  <a:cubicBezTo>
                    <a:pt x="144" y="294"/>
                    <a:pt x="146" y="290"/>
                    <a:pt x="152" y="288"/>
                  </a:cubicBezTo>
                  <a:cubicBezTo>
                    <a:pt x="162" y="284"/>
                    <a:pt x="172" y="280"/>
                    <a:pt x="172" y="270"/>
                  </a:cubicBezTo>
                  <a:cubicBezTo>
                    <a:pt x="172" y="268"/>
                    <a:pt x="172" y="266"/>
                    <a:pt x="172" y="264"/>
                  </a:cubicBezTo>
                  <a:cubicBezTo>
                    <a:pt x="172" y="250"/>
                    <a:pt x="200" y="226"/>
                    <a:pt x="211" y="226"/>
                  </a:cubicBezTo>
                  <a:cubicBezTo>
                    <a:pt x="213" y="226"/>
                    <a:pt x="212" y="226"/>
                    <a:pt x="216" y="226"/>
                  </a:cubicBezTo>
                  <a:cubicBezTo>
                    <a:pt x="216" y="227"/>
                    <a:pt x="216" y="229"/>
                    <a:pt x="216" y="230"/>
                  </a:cubicBezTo>
                  <a:cubicBezTo>
                    <a:pt x="203" y="234"/>
                    <a:pt x="196" y="241"/>
                    <a:pt x="196" y="251"/>
                  </a:cubicBezTo>
                  <a:cubicBezTo>
                    <a:pt x="196" y="253"/>
                    <a:pt x="195" y="253"/>
                    <a:pt x="197" y="256"/>
                  </a:cubicBezTo>
                  <a:cubicBezTo>
                    <a:pt x="196" y="256"/>
                    <a:pt x="193" y="257"/>
                    <a:pt x="193" y="260"/>
                  </a:cubicBezTo>
                  <a:cubicBezTo>
                    <a:pt x="193" y="261"/>
                    <a:pt x="196" y="263"/>
                    <a:pt x="198" y="263"/>
                  </a:cubicBezTo>
                  <a:cubicBezTo>
                    <a:pt x="208" y="263"/>
                    <a:pt x="236" y="247"/>
                    <a:pt x="241" y="238"/>
                  </a:cubicBezTo>
                  <a:cubicBezTo>
                    <a:pt x="239" y="236"/>
                    <a:pt x="238" y="235"/>
                    <a:pt x="237" y="232"/>
                  </a:cubicBezTo>
                  <a:cubicBezTo>
                    <a:pt x="241" y="230"/>
                    <a:pt x="250" y="228"/>
                    <a:pt x="255" y="226"/>
                  </a:cubicBezTo>
                  <a:cubicBezTo>
                    <a:pt x="262" y="241"/>
                    <a:pt x="281" y="243"/>
                    <a:pt x="296" y="247"/>
                  </a:cubicBezTo>
                  <a:cubicBezTo>
                    <a:pt x="320" y="247"/>
                    <a:pt x="320" y="247"/>
                    <a:pt x="320" y="247"/>
                  </a:cubicBezTo>
                  <a:cubicBezTo>
                    <a:pt x="333" y="255"/>
                    <a:pt x="348" y="254"/>
                    <a:pt x="359" y="263"/>
                  </a:cubicBezTo>
                  <a:cubicBezTo>
                    <a:pt x="364" y="267"/>
                    <a:pt x="370" y="279"/>
                    <a:pt x="380" y="279"/>
                  </a:cubicBezTo>
                  <a:cubicBezTo>
                    <a:pt x="383" y="279"/>
                    <a:pt x="385" y="275"/>
                    <a:pt x="386" y="271"/>
                  </a:cubicBezTo>
                  <a:cubicBezTo>
                    <a:pt x="390" y="275"/>
                    <a:pt x="393" y="278"/>
                    <a:pt x="399" y="278"/>
                  </a:cubicBezTo>
                  <a:cubicBezTo>
                    <a:pt x="401" y="275"/>
                    <a:pt x="405" y="279"/>
                    <a:pt x="407" y="281"/>
                  </a:cubicBezTo>
                  <a:cubicBezTo>
                    <a:pt x="406" y="283"/>
                    <a:pt x="403" y="285"/>
                    <a:pt x="403" y="290"/>
                  </a:cubicBezTo>
                  <a:cubicBezTo>
                    <a:pt x="403" y="293"/>
                    <a:pt x="407" y="297"/>
                    <a:pt x="409" y="297"/>
                  </a:cubicBezTo>
                  <a:cubicBezTo>
                    <a:pt x="415" y="297"/>
                    <a:pt x="413" y="291"/>
                    <a:pt x="421" y="291"/>
                  </a:cubicBezTo>
                  <a:cubicBezTo>
                    <a:pt x="421" y="292"/>
                    <a:pt x="421" y="294"/>
                    <a:pt x="421" y="297"/>
                  </a:cubicBezTo>
                  <a:cubicBezTo>
                    <a:pt x="421" y="300"/>
                    <a:pt x="414" y="301"/>
                    <a:pt x="414" y="304"/>
                  </a:cubicBezTo>
                  <a:cubicBezTo>
                    <a:pt x="414" y="307"/>
                    <a:pt x="416" y="311"/>
                    <a:pt x="422" y="311"/>
                  </a:cubicBezTo>
                  <a:cubicBezTo>
                    <a:pt x="430" y="311"/>
                    <a:pt x="435" y="311"/>
                    <a:pt x="435" y="317"/>
                  </a:cubicBezTo>
                  <a:cubicBezTo>
                    <a:pt x="435" y="321"/>
                    <a:pt x="435" y="320"/>
                    <a:pt x="435" y="324"/>
                  </a:cubicBezTo>
                  <a:cubicBezTo>
                    <a:pt x="435" y="328"/>
                    <a:pt x="446" y="337"/>
                    <a:pt x="454" y="337"/>
                  </a:cubicBezTo>
                  <a:cubicBezTo>
                    <a:pt x="456" y="337"/>
                    <a:pt x="456" y="336"/>
                    <a:pt x="458" y="336"/>
                  </a:cubicBezTo>
                  <a:cubicBezTo>
                    <a:pt x="458" y="338"/>
                    <a:pt x="461" y="340"/>
                    <a:pt x="461" y="342"/>
                  </a:cubicBezTo>
                  <a:cubicBezTo>
                    <a:pt x="461" y="348"/>
                    <a:pt x="459" y="360"/>
                    <a:pt x="465" y="362"/>
                  </a:cubicBezTo>
                  <a:cubicBezTo>
                    <a:pt x="469" y="362"/>
                    <a:pt x="472" y="362"/>
                    <a:pt x="475" y="365"/>
                  </a:cubicBezTo>
                  <a:cubicBezTo>
                    <a:pt x="479" y="369"/>
                    <a:pt x="474" y="375"/>
                    <a:pt x="479" y="378"/>
                  </a:cubicBezTo>
                  <a:cubicBezTo>
                    <a:pt x="479" y="378"/>
                    <a:pt x="490" y="385"/>
                    <a:pt x="491" y="386"/>
                  </a:cubicBezTo>
                  <a:cubicBezTo>
                    <a:pt x="494" y="396"/>
                    <a:pt x="495" y="408"/>
                    <a:pt x="510" y="408"/>
                  </a:cubicBezTo>
                  <a:cubicBezTo>
                    <a:pt x="512" y="417"/>
                    <a:pt x="527" y="411"/>
                    <a:pt x="530" y="423"/>
                  </a:cubicBezTo>
                  <a:cubicBezTo>
                    <a:pt x="532" y="427"/>
                    <a:pt x="543" y="428"/>
                    <a:pt x="547" y="432"/>
                  </a:cubicBezTo>
                  <a:cubicBezTo>
                    <a:pt x="548" y="433"/>
                    <a:pt x="550" y="434"/>
                    <a:pt x="552" y="435"/>
                  </a:cubicBezTo>
                  <a:cubicBezTo>
                    <a:pt x="554" y="439"/>
                    <a:pt x="557" y="441"/>
                    <a:pt x="557" y="445"/>
                  </a:cubicBezTo>
                  <a:cubicBezTo>
                    <a:pt x="557" y="449"/>
                    <a:pt x="554" y="454"/>
                    <a:pt x="551" y="457"/>
                  </a:cubicBezTo>
                  <a:cubicBezTo>
                    <a:pt x="549" y="453"/>
                    <a:pt x="545" y="449"/>
                    <a:pt x="539" y="449"/>
                  </a:cubicBezTo>
                  <a:cubicBezTo>
                    <a:pt x="537" y="449"/>
                    <a:pt x="532" y="450"/>
                    <a:pt x="532" y="452"/>
                  </a:cubicBezTo>
                  <a:cubicBezTo>
                    <a:pt x="532" y="462"/>
                    <a:pt x="543" y="466"/>
                    <a:pt x="543" y="475"/>
                  </a:cubicBezTo>
                  <a:cubicBezTo>
                    <a:pt x="543" y="489"/>
                    <a:pt x="532" y="514"/>
                    <a:pt x="536" y="524"/>
                  </a:cubicBezTo>
                  <a:cubicBezTo>
                    <a:pt x="540" y="535"/>
                    <a:pt x="535" y="551"/>
                    <a:pt x="540" y="561"/>
                  </a:cubicBezTo>
                  <a:cubicBezTo>
                    <a:pt x="537" y="563"/>
                    <a:pt x="534" y="565"/>
                    <a:pt x="536" y="569"/>
                  </a:cubicBezTo>
                  <a:cubicBezTo>
                    <a:pt x="543" y="582"/>
                    <a:pt x="553" y="601"/>
                    <a:pt x="562" y="603"/>
                  </a:cubicBezTo>
                  <a:cubicBezTo>
                    <a:pt x="560" y="621"/>
                    <a:pt x="572" y="626"/>
                    <a:pt x="578" y="641"/>
                  </a:cubicBezTo>
                  <a:cubicBezTo>
                    <a:pt x="579" y="645"/>
                    <a:pt x="578" y="649"/>
                    <a:pt x="581" y="651"/>
                  </a:cubicBezTo>
                  <a:cubicBezTo>
                    <a:pt x="597" y="657"/>
                    <a:pt x="619" y="666"/>
                    <a:pt x="626" y="679"/>
                  </a:cubicBezTo>
                  <a:cubicBezTo>
                    <a:pt x="625" y="679"/>
                    <a:pt x="625" y="679"/>
                    <a:pt x="625" y="679"/>
                  </a:cubicBezTo>
                  <a:cubicBezTo>
                    <a:pt x="625" y="682"/>
                    <a:pt x="625" y="682"/>
                    <a:pt x="625" y="682"/>
                  </a:cubicBezTo>
                  <a:cubicBezTo>
                    <a:pt x="628" y="692"/>
                    <a:pt x="632" y="695"/>
                    <a:pt x="636" y="703"/>
                  </a:cubicBezTo>
                  <a:cubicBezTo>
                    <a:pt x="639" y="708"/>
                    <a:pt x="638" y="720"/>
                    <a:pt x="643" y="723"/>
                  </a:cubicBezTo>
                  <a:cubicBezTo>
                    <a:pt x="651" y="728"/>
                    <a:pt x="658" y="738"/>
                    <a:pt x="665" y="747"/>
                  </a:cubicBezTo>
                  <a:cubicBezTo>
                    <a:pt x="669" y="752"/>
                    <a:pt x="658" y="751"/>
                    <a:pt x="656" y="751"/>
                  </a:cubicBezTo>
                  <a:cubicBezTo>
                    <a:pt x="660" y="757"/>
                    <a:pt x="670" y="756"/>
                    <a:pt x="676" y="762"/>
                  </a:cubicBezTo>
                  <a:cubicBezTo>
                    <a:pt x="680" y="766"/>
                    <a:pt x="684" y="771"/>
                    <a:pt x="689" y="776"/>
                  </a:cubicBezTo>
                  <a:cubicBezTo>
                    <a:pt x="689" y="787"/>
                    <a:pt x="689" y="787"/>
                    <a:pt x="689" y="787"/>
                  </a:cubicBezTo>
                  <a:cubicBezTo>
                    <a:pt x="690" y="789"/>
                    <a:pt x="691" y="789"/>
                    <a:pt x="693" y="791"/>
                  </a:cubicBezTo>
                  <a:cubicBezTo>
                    <a:pt x="698" y="794"/>
                    <a:pt x="702" y="805"/>
                    <a:pt x="710" y="805"/>
                  </a:cubicBezTo>
                  <a:cubicBezTo>
                    <a:pt x="710" y="806"/>
                    <a:pt x="716" y="814"/>
                    <a:pt x="717" y="814"/>
                  </a:cubicBezTo>
                  <a:cubicBezTo>
                    <a:pt x="718" y="814"/>
                    <a:pt x="720" y="810"/>
                    <a:pt x="720" y="807"/>
                  </a:cubicBezTo>
                  <a:cubicBezTo>
                    <a:pt x="720" y="804"/>
                    <a:pt x="715" y="796"/>
                    <a:pt x="711" y="800"/>
                  </a:cubicBezTo>
                  <a:cubicBezTo>
                    <a:pt x="704" y="795"/>
                    <a:pt x="701" y="783"/>
                    <a:pt x="697" y="773"/>
                  </a:cubicBezTo>
                  <a:cubicBezTo>
                    <a:pt x="694" y="764"/>
                    <a:pt x="686" y="759"/>
                    <a:pt x="683" y="749"/>
                  </a:cubicBezTo>
                  <a:cubicBezTo>
                    <a:pt x="680" y="741"/>
                    <a:pt x="680" y="737"/>
                    <a:pt x="674" y="731"/>
                  </a:cubicBezTo>
                  <a:cubicBezTo>
                    <a:pt x="669" y="727"/>
                    <a:pt x="663" y="727"/>
                    <a:pt x="660" y="720"/>
                  </a:cubicBezTo>
                  <a:cubicBezTo>
                    <a:pt x="657" y="713"/>
                    <a:pt x="653" y="707"/>
                    <a:pt x="653" y="698"/>
                  </a:cubicBezTo>
                  <a:cubicBezTo>
                    <a:pt x="653" y="697"/>
                    <a:pt x="652" y="694"/>
                    <a:pt x="653" y="692"/>
                  </a:cubicBezTo>
                  <a:cubicBezTo>
                    <a:pt x="659" y="698"/>
                    <a:pt x="666" y="697"/>
                    <a:pt x="674" y="701"/>
                  </a:cubicBezTo>
                  <a:cubicBezTo>
                    <a:pt x="677" y="703"/>
                    <a:pt x="676" y="712"/>
                    <a:pt x="680" y="716"/>
                  </a:cubicBezTo>
                  <a:cubicBezTo>
                    <a:pt x="684" y="720"/>
                    <a:pt x="683" y="728"/>
                    <a:pt x="687" y="731"/>
                  </a:cubicBezTo>
                  <a:cubicBezTo>
                    <a:pt x="691" y="736"/>
                    <a:pt x="696" y="741"/>
                    <a:pt x="701" y="747"/>
                  </a:cubicBezTo>
                  <a:cubicBezTo>
                    <a:pt x="703" y="745"/>
                    <a:pt x="702" y="746"/>
                    <a:pt x="706" y="747"/>
                  </a:cubicBezTo>
                  <a:cubicBezTo>
                    <a:pt x="706" y="757"/>
                    <a:pt x="720" y="758"/>
                    <a:pt x="724" y="766"/>
                  </a:cubicBezTo>
                  <a:cubicBezTo>
                    <a:pt x="726" y="771"/>
                    <a:pt x="723" y="775"/>
                    <a:pt x="726" y="779"/>
                  </a:cubicBezTo>
                  <a:cubicBezTo>
                    <a:pt x="731" y="783"/>
                    <a:pt x="738" y="785"/>
                    <a:pt x="742" y="789"/>
                  </a:cubicBezTo>
                  <a:cubicBezTo>
                    <a:pt x="752" y="799"/>
                    <a:pt x="766" y="811"/>
                    <a:pt x="772" y="827"/>
                  </a:cubicBezTo>
                  <a:cubicBezTo>
                    <a:pt x="772" y="830"/>
                    <a:pt x="776" y="831"/>
                    <a:pt x="776" y="837"/>
                  </a:cubicBezTo>
                  <a:cubicBezTo>
                    <a:pt x="776" y="842"/>
                    <a:pt x="772" y="844"/>
                    <a:pt x="772" y="849"/>
                  </a:cubicBezTo>
                  <a:cubicBezTo>
                    <a:pt x="772" y="853"/>
                    <a:pt x="774" y="858"/>
                    <a:pt x="778" y="858"/>
                  </a:cubicBezTo>
                  <a:cubicBezTo>
                    <a:pt x="779" y="864"/>
                    <a:pt x="793" y="867"/>
                    <a:pt x="798" y="872"/>
                  </a:cubicBezTo>
                  <a:cubicBezTo>
                    <a:pt x="800" y="873"/>
                    <a:pt x="800" y="874"/>
                    <a:pt x="803" y="875"/>
                  </a:cubicBezTo>
                  <a:cubicBezTo>
                    <a:pt x="809" y="878"/>
                    <a:pt x="812" y="877"/>
                    <a:pt x="817" y="879"/>
                  </a:cubicBezTo>
                  <a:cubicBezTo>
                    <a:pt x="824" y="882"/>
                    <a:pt x="825" y="888"/>
                    <a:pt x="831" y="889"/>
                  </a:cubicBezTo>
                  <a:cubicBezTo>
                    <a:pt x="836" y="891"/>
                    <a:pt x="839" y="888"/>
                    <a:pt x="844" y="890"/>
                  </a:cubicBezTo>
                  <a:cubicBezTo>
                    <a:pt x="848" y="892"/>
                    <a:pt x="863" y="903"/>
                    <a:pt x="868" y="903"/>
                  </a:cubicBezTo>
                  <a:cubicBezTo>
                    <a:pt x="872" y="903"/>
                    <a:pt x="875" y="902"/>
                    <a:pt x="878" y="904"/>
                  </a:cubicBezTo>
                  <a:cubicBezTo>
                    <a:pt x="880" y="905"/>
                    <a:pt x="883" y="908"/>
                    <a:pt x="887" y="908"/>
                  </a:cubicBezTo>
                  <a:cubicBezTo>
                    <a:pt x="894" y="908"/>
                    <a:pt x="895" y="899"/>
                    <a:pt x="903" y="899"/>
                  </a:cubicBezTo>
                  <a:cubicBezTo>
                    <a:pt x="907" y="899"/>
                    <a:pt x="909" y="900"/>
                    <a:pt x="913" y="902"/>
                  </a:cubicBezTo>
                  <a:cubicBezTo>
                    <a:pt x="916" y="902"/>
                    <a:pt x="916" y="902"/>
                    <a:pt x="916" y="902"/>
                  </a:cubicBezTo>
                  <a:cubicBezTo>
                    <a:pt x="927" y="908"/>
                    <a:pt x="929" y="918"/>
                    <a:pt x="943" y="925"/>
                  </a:cubicBezTo>
                  <a:cubicBezTo>
                    <a:pt x="951" y="929"/>
                    <a:pt x="957" y="927"/>
                    <a:pt x="966" y="931"/>
                  </a:cubicBezTo>
                  <a:cubicBezTo>
                    <a:pt x="971" y="933"/>
                    <a:pt x="976" y="938"/>
                    <a:pt x="984" y="938"/>
                  </a:cubicBezTo>
                  <a:cubicBezTo>
                    <a:pt x="987" y="938"/>
                    <a:pt x="989" y="936"/>
                    <a:pt x="992" y="936"/>
                  </a:cubicBezTo>
                  <a:cubicBezTo>
                    <a:pt x="993" y="936"/>
                    <a:pt x="994" y="936"/>
                    <a:pt x="995" y="936"/>
                  </a:cubicBezTo>
                  <a:cubicBezTo>
                    <a:pt x="998" y="946"/>
                    <a:pt x="1005" y="950"/>
                    <a:pt x="1012" y="957"/>
                  </a:cubicBezTo>
                  <a:cubicBezTo>
                    <a:pt x="1014" y="960"/>
                    <a:pt x="1016" y="960"/>
                    <a:pt x="1018" y="965"/>
                  </a:cubicBezTo>
                  <a:cubicBezTo>
                    <a:pt x="1020" y="971"/>
                    <a:pt x="1015" y="977"/>
                    <a:pt x="1022" y="982"/>
                  </a:cubicBezTo>
                  <a:cubicBezTo>
                    <a:pt x="1026" y="982"/>
                    <a:pt x="1026" y="982"/>
                    <a:pt x="1026" y="982"/>
                  </a:cubicBezTo>
                  <a:cubicBezTo>
                    <a:pt x="1025" y="981"/>
                    <a:pt x="1025" y="979"/>
                    <a:pt x="1026" y="978"/>
                  </a:cubicBezTo>
                  <a:cubicBezTo>
                    <a:pt x="1027" y="978"/>
                    <a:pt x="1042" y="987"/>
                    <a:pt x="1043" y="990"/>
                  </a:cubicBezTo>
                  <a:cubicBezTo>
                    <a:pt x="1045" y="993"/>
                    <a:pt x="1045" y="997"/>
                    <a:pt x="1051" y="999"/>
                  </a:cubicBezTo>
                  <a:cubicBezTo>
                    <a:pt x="1051" y="1000"/>
                    <a:pt x="1052" y="1001"/>
                    <a:pt x="1053" y="1001"/>
                  </a:cubicBezTo>
                  <a:cubicBezTo>
                    <a:pt x="1056" y="1001"/>
                    <a:pt x="1063" y="999"/>
                    <a:pt x="1066" y="1002"/>
                  </a:cubicBezTo>
                  <a:cubicBezTo>
                    <a:pt x="1069" y="1005"/>
                    <a:pt x="1074" y="1014"/>
                    <a:pt x="1081" y="1014"/>
                  </a:cubicBezTo>
                  <a:cubicBezTo>
                    <a:pt x="1084" y="1014"/>
                    <a:pt x="1087" y="1011"/>
                    <a:pt x="1087" y="1007"/>
                  </a:cubicBezTo>
                  <a:cubicBezTo>
                    <a:pt x="1087" y="1007"/>
                    <a:pt x="1084" y="1005"/>
                    <a:pt x="1084" y="1003"/>
                  </a:cubicBezTo>
                  <a:cubicBezTo>
                    <a:pt x="1084" y="1001"/>
                    <a:pt x="1096" y="992"/>
                    <a:pt x="1099" y="992"/>
                  </a:cubicBezTo>
                  <a:cubicBezTo>
                    <a:pt x="1104" y="992"/>
                    <a:pt x="1105" y="997"/>
                    <a:pt x="1110" y="1000"/>
                  </a:cubicBezTo>
                  <a:cubicBezTo>
                    <a:pt x="1109" y="1001"/>
                    <a:pt x="1107" y="1002"/>
                    <a:pt x="1107" y="1004"/>
                  </a:cubicBezTo>
                  <a:cubicBezTo>
                    <a:pt x="1107" y="1005"/>
                    <a:pt x="1111" y="1007"/>
                    <a:pt x="1112" y="1007"/>
                  </a:cubicBezTo>
                  <a:cubicBezTo>
                    <a:pt x="1113" y="1008"/>
                    <a:pt x="1123" y="998"/>
                    <a:pt x="1123" y="997"/>
                  </a:cubicBezTo>
                  <a:cubicBezTo>
                    <a:pt x="1116" y="992"/>
                    <a:pt x="1111" y="983"/>
                    <a:pt x="1099" y="983"/>
                  </a:cubicBezTo>
                  <a:cubicBezTo>
                    <a:pt x="1088" y="983"/>
                    <a:pt x="1083" y="992"/>
                    <a:pt x="1071" y="992"/>
                  </a:cubicBezTo>
                  <a:cubicBezTo>
                    <a:pt x="1064" y="992"/>
                    <a:pt x="1064" y="984"/>
                    <a:pt x="1059" y="981"/>
                  </a:cubicBezTo>
                  <a:cubicBezTo>
                    <a:pt x="1052" y="978"/>
                    <a:pt x="1043" y="974"/>
                    <a:pt x="1043" y="964"/>
                  </a:cubicBezTo>
                  <a:cubicBezTo>
                    <a:pt x="1043" y="957"/>
                    <a:pt x="1043" y="948"/>
                    <a:pt x="1043" y="938"/>
                  </a:cubicBezTo>
                  <a:cubicBezTo>
                    <a:pt x="1045" y="933"/>
                    <a:pt x="1046" y="922"/>
                    <a:pt x="1046" y="919"/>
                  </a:cubicBezTo>
                  <a:cubicBezTo>
                    <a:pt x="1046" y="916"/>
                    <a:pt x="1046" y="914"/>
                    <a:pt x="1046" y="912"/>
                  </a:cubicBezTo>
                  <a:cubicBezTo>
                    <a:pt x="1038" y="910"/>
                    <a:pt x="1035" y="903"/>
                    <a:pt x="1025" y="903"/>
                  </a:cubicBezTo>
                  <a:cubicBezTo>
                    <a:pt x="1010" y="903"/>
                    <a:pt x="998" y="905"/>
                    <a:pt x="984" y="905"/>
                  </a:cubicBezTo>
                  <a:cubicBezTo>
                    <a:pt x="981" y="905"/>
                    <a:pt x="978" y="904"/>
                    <a:pt x="978" y="901"/>
                  </a:cubicBezTo>
                  <a:cubicBezTo>
                    <a:pt x="978" y="900"/>
                    <a:pt x="978" y="899"/>
                    <a:pt x="978" y="898"/>
                  </a:cubicBezTo>
                  <a:cubicBezTo>
                    <a:pt x="981" y="896"/>
                    <a:pt x="986" y="894"/>
                    <a:pt x="986" y="890"/>
                  </a:cubicBezTo>
                  <a:cubicBezTo>
                    <a:pt x="986" y="884"/>
                    <a:pt x="986" y="874"/>
                    <a:pt x="986" y="869"/>
                  </a:cubicBezTo>
                  <a:cubicBezTo>
                    <a:pt x="987" y="869"/>
                    <a:pt x="988" y="869"/>
                    <a:pt x="990" y="869"/>
                  </a:cubicBezTo>
                  <a:cubicBezTo>
                    <a:pt x="990" y="870"/>
                    <a:pt x="990" y="871"/>
                    <a:pt x="990" y="872"/>
                  </a:cubicBezTo>
                  <a:cubicBezTo>
                    <a:pt x="992" y="867"/>
                    <a:pt x="995" y="864"/>
                    <a:pt x="995" y="857"/>
                  </a:cubicBezTo>
                  <a:cubicBezTo>
                    <a:pt x="995" y="849"/>
                    <a:pt x="1002" y="841"/>
                    <a:pt x="1002" y="835"/>
                  </a:cubicBezTo>
                  <a:cubicBezTo>
                    <a:pt x="1002" y="834"/>
                    <a:pt x="1002" y="833"/>
                    <a:pt x="1002" y="831"/>
                  </a:cubicBezTo>
                  <a:cubicBezTo>
                    <a:pt x="1000" y="831"/>
                    <a:pt x="994" y="831"/>
                    <a:pt x="992" y="830"/>
                  </a:cubicBezTo>
                  <a:cubicBezTo>
                    <a:pt x="991" y="830"/>
                    <a:pt x="987" y="829"/>
                    <a:pt x="984" y="829"/>
                  </a:cubicBezTo>
                  <a:cubicBezTo>
                    <a:pt x="972" y="829"/>
                    <a:pt x="957" y="833"/>
                    <a:pt x="957" y="846"/>
                  </a:cubicBezTo>
                  <a:cubicBezTo>
                    <a:pt x="957" y="853"/>
                    <a:pt x="950" y="858"/>
                    <a:pt x="948" y="864"/>
                  </a:cubicBezTo>
                  <a:cubicBezTo>
                    <a:pt x="948" y="865"/>
                    <a:pt x="946" y="871"/>
                    <a:pt x="942" y="871"/>
                  </a:cubicBezTo>
                  <a:cubicBezTo>
                    <a:pt x="940" y="871"/>
                    <a:pt x="939" y="868"/>
                    <a:pt x="934" y="868"/>
                  </a:cubicBezTo>
                  <a:cubicBezTo>
                    <a:pt x="925" y="868"/>
                    <a:pt x="918" y="874"/>
                    <a:pt x="910" y="874"/>
                  </a:cubicBezTo>
                  <a:cubicBezTo>
                    <a:pt x="906" y="874"/>
                    <a:pt x="906" y="870"/>
                    <a:pt x="902" y="869"/>
                  </a:cubicBezTo>
                  <a:cubicBezTo>
                    <a:pt x="891" y="865"/>
                    <a:pt x="891" y="858"/>
                    <a:pt x="883" y="850"/>
                  </a:cubicBezTo>
                  <a:cubicBezTo>
                    <a:pt x="880" y="847"/>
                    <a:pt x="875" y="841"/>
                    <a:pt x="873" y="837"/>
                  </a:cubicBezTo>
                  <a:cubicBezTo>
                    <a:pt x="871" y="833"/>
                    <a:pt x="873" y="831"/>
                    <a:pt x="872" y="827"/>
                  </a:cubicBezTo>
                  <a:cubicBezTo>
                    <a:pt x="871" y="825"/>
                    <a:pt x="867" y="822"/>
                    <a:pt x="868" y="818"/>
                  </a:cubicBezTo>
                  <a:cubicBezTo>
                    <a:pt x="868" y="794"/>
                    <a:pt x="868" y="794"/>
                    <a:pt x="868" y="794"/>
                  </a:cubicBezTo>
                  <a:cubicBezTo>
                    <a:pt x="869" y="787"/>
                    <a:pt x="872" y="784"/>
                    <a:pt x="872" y="776"/>
                  </a:cubicBezTo>
                  <a:cubicBezTo>
                    <a:pt x="872" y="774"/>
                    <a:pt x="872" y="772"/>
                    <a:pt x="871" y="769"/>
                  </a:cubicBezTo>
                  <a:cubicBezTo>
                    <a:pt x="870" y="768"/>
                    <a:pt x="870" y="768"/>
                    <a:pt x="870" y="768"/>
                  </a:cubicBezTo>
                  <a:cubicBezTo>
                    <a:pt x="871" y="768"/>
                    <a:pt x="871" y="768"/>
                    <a:pt x="872" y="768"/>
                  </a:cubicBezTo>
                  <a:cubicBezTo>
                    <a:pt x="872" y="767"/>
                    <a:pt x="869" y="765"/>
                    <a:pt x="869" y="764"/>
                  </a:cubicBezTo>
                  <a:cubicBezTo>
                    <a:pt x="869" y="751"/>
                    <a:pt x="875" y="739"/>
                    <a:pt x="885" y="736"/>
                  </a:cubicBezTo>
                  <a:cubicBezTo>
                    <a:pt x="889" y="734"/>
                    <a:pt x="893" y="737"/>
                    <a:pt x="896" y="734"/>
                  </a:cubicBezTo>
                  <a:cubicBezTo>
                    <a:pt x="902" y="728"/>
                    <a:pt x="908" y="717"/>
                    <a:pt x="920" y="717"/>
                  </a:cubicBezTo>
                  <a:cubicBezTo>
                    <a:pt x="925" y="717"/>
                    <a:pt x="928" y="722"/>
                    <a:pt x="933" y="722"/>
                  </a:cubicBezTo>
                  <a:cubicBezTo>
                    <a:pt x="935" y="722"/>
                    <a:pt x="936" y="718"/>
                    <a:pt x="939" y="718"/>
                  </a:cubicBezTo>
                  <a:cubicBezTo>
                    <a:pt x="948" y="718"/>
                    <a:pt x="958" y="733"/>
                    <a:pt x="971" y="727"/>
                  </a:cubicBezTo>
                  <a:cubicBezTo>
                    <a:pt x="965" y="724"/>
                    <a:pt x="969" y="720"/>
                    <a:pt x="970" y="713"/>
                  </a:cubicBezTo>
                  <a:cubicBezTo>
                    <a:pt x="967" y="714"/>
                    <a:pt x="968" y="714"/>
                    <a:pt x="963" y="713"/>
                  </a:cubicBezTo>
                  <a:cubicBezTo>
                    <a:pt x="971" y="710"/>
                    <a:pt x="980" y="711"/>
                    <a:pt x="987" y="710"/>
                  </a:cubicBezTo>
                  <a:cubicBezTo>
                    <a:pt x="987" y="711"/>
                    <a:pt x="989" y="713"/>
                    <a:pt x="990" y="713"/>
                  </a:cubicBezTo>
                  <a:cubicBezTo>
                    <a:pt x="994" y="713"/>
                    <a:pt x="995" y="710"/>
                    <a:pt x="1001" y="710"/>
                  </a:cubicBezTo>
                  <a:cubicBezTo>
                    <a:pt x="1011" y="710"/>
                    <a:pt x="1016" y="720"/>
                    <a:pt x="1024" y="720"/>
                  </a:cubicBezTo>
                  <a:cubicBezTo>
                    <a:pt x="1028" y="720"/>
                    <a:pt x="1030" y="714"/>
                    <a:pt x="1034" y="714"/>
                  </a:cubicBezTo>
                  <a:cubicBezTo>
                    <a:pt x="1053" y="714"/>
                    <a:pt x="1048" y="741"/>
                    <a:pt x="1055" y="755"/>
                  </a:cubicBezTo>
                  <a:cubicBezTo>
                    <a:pt x="1058" y="762"/>
                    <a:pt x="1063" y="764"/>
                    <a:pt x="1068" y="771"/>
                  </a:cubicBezTo>
                  <a:cubicBezTo>
                    <a:pt x="1070" y="775"/>
                    <a:pt x="1070" y="782"/>
                    <a:pt x="1076" y="782"/>
                  </a:cubicBezTo>
                  <a:cubicBezTo>
                    <a:pt x="1084" y="782"/>
                    <a:pt x="1086" y="773"/>
                    <a:pt x="1086" y="764"/>
                  </a:cubicBezTo>
                  <a:cubicBezTo>
                    <a:pt x="1086" y="756"/>
                    <a:pt x="1082" y="752"/>
                    <a:pt x="1081" y="747"/>
                  </a:cubicBezTo>
                  <a:cubicBezTo>
                    <a:pt x="1081" y="745"/>
                    <a:pt x="1081" y="745"/>
                    <a:pt x="1081" y="745"/>
                  </a:cubicBezTo>
                  <a:cubicBezTo>
                    <a:pt x="1081" y="731"/>
                    <a:pt x="1069" y="726"/>
                    <a:pt x="1069" y="712"/>
                  </a:cubicBezTo>
                  <a:cubicBezTo>
                    <a:pt x="1069" y="680"/>
                    <a:pt x="1095" y="672"/>
                    <a:pt x="1115" y="660"/>
                  </a:cubicBezTo>
                  <a:cubicBezTo>
                    <a:pt x="1114" y="659"/>
                    <a:pt x="1114" y="659"/>
                    <a:pt x="1114" y="659"/>
                  </a:cubicBezTo>
                  <a:cubicBezTo>
                    <a:pt x="1117" y="657"/>
                    <a:pt x="1116" y="656"/>
                    <a:pt x="1121" y="654"/>
                  </a:cubicBezTo>
                  <a:cubicBezTo>
                    <a:pt x="1125" y="653"/>
                    <a:pt x="1127" y="650"/>
                    <a:pt x="1132" y="649"/>
                  </a:cubicBezTo>
                  <a:cubicBezTo>
                    <a:pt x="1135" y="648"/>
                    <a:pt x="1136" y="645"/>
                    <a:pt x="1137" y="644"/>
                  </a:cubicBezTo>
                  <a:cubicBezTo>
                    <a:pt x="1132" y="641"/>
                    <a:pt x="1132" y="641"/>
                    <a:pt x="1132" y="641"/>
                  </a:cubicBezTo>
                  <a:cubicBezTo>
                    <a:pt x="1132" y="637"/>
                    <a:pt x="1132" y="637"/>
                    <a:pt x="1132" y="637"/>
                  </a:cubicBezTo>
                  <a:cubicBezTo>
                    <a:pt x="1136" y="637"/>
                    <a:pt x="1138" y="638"/>
                    <a:pt x="1139" y="633"/>
                  </a:cubicBezTo>
                  <a:cubicBezTo>
                    <a:pt x="1137" y="632"/>
                    <a:pt x="1135" y="632"/>
                    <a:pt x="1133" y="629"/>
                  </a:cubicBezTo>
                  <a:cubicBezTo>
                    <a:pt x="1135" y="629"/>
                    <a:pt x="1139" y="627"/>
                    <a:pt x="1139" y="624"/>
                  </a:cubicBezTo>
                  <a:cubicBezTo>
                    <a:pt x="1139" y="622"/>
                    <a:pt x="1139" y="621"/>
                    <a:pt x="1139" y="619"/>
                  </a:cubicBezTo>
                  <a:cubicBezTo>
                    <a:pt x="1138" y="619"/>
                    <a:pt x="1137" y="619"/>
                    <a:pt x="1136" y="619"/>
                  </a:cubicBezTo>
                  <a:cubicBezTo>
                    <a:pt x="1133" y="617"/>
                    <a:pt x="1136" y="617"/>
                    <a:pt x="1136" y="613"/>
                  </a:cubicBezTo>
                  <a:cubicBezTo>
                    <a:pt x="1136" y="608"/>
                    <a:pt x="1134" y="601"/>
                    <a:pt x="1134" y="598"/>
                  </a:cubicBezTo>
                  <a:cubicBezTo>
                    <a:pt x="1134" y="598"/>
                    <a:pt x="1133" y="594"/>
                    <a:pt x="1134" y="592"/>
                  </a:cubicBezTo>
                  <a:cubicBezTo>
                    <a:pt x="1135" y="596"/>
                    <a:pt x="1139" y="603"/>
                    <a:pt x="1139" y="606"/>
                  </a:cubicBezTo>
                  <a:cubicBezTo>
                    <a:pt x="1139" y="608"/>
                    <a:pt x="1139" y="609"/>
                    <a:pt x="1139" y="611"/>
                  </a:cubicBezTo>
                  <a:cubicBezTo>
                    <a:pt x="1139" y="612"/>
                    <a:pt x="1140" y="614"/>
                    <a:pt x="1141" y="614"/>
                  </a:cubicBezTo>
                  <a:cubicBezTo>
                    <a:pt x="1142" y="614"/>
                    <a:pt x="1151" y="598"/>
                    <a:pt x="1151" y="596"/>
                  </a:cubicBezTo>
                  <a:cubicBezTo>
                    <a:pt x="1151" y="592"/>
                    <a:pt x="1148" y="591"/>
                    <a:pt x="1147" y="588"/>
                  </a:cubicBezTo>
                  <a:cubicBezTo>
                    <a:pt x="1149" y="585"/>
                    <a:pt x="1149" y="585"/>
                    <a:pt x="1149" y="585"/>
                  </a:cubicBezTo>
                  <a:cubicBezTo>
                    <a:pt x="1150" y="586"/>
                    <a:pt x="1151" y="589"/>
                    <a:pt x="1152" y="589"/>
                  </a:cubicBezTo>
                  <a:cubicBezTo>
                    <a:pt x="1155" y="589"/>
                    <a:pt x="1163" y="574"/>
                    <a:pt x="1164" y="570"/>
                  </a:cubicBezTo>
                  <a:cubicBezTo>
                    <a:pt x="1164" y="570"/>
                    <a:pt x="1160" y="567"/>
                    <a:pt x="1160" y="565"/>
                  </a:cubicBezTo>
                  <a:cubicBezTo>
                    <a:pt x="1160" y="564"/>
                    <a:pt x="1162" y="562"/>
                    <a:pt x="1163" y="562"/>
                  </a:cubicBezTo>
                  <a:cubicBezTo>
                    <a:pt x="1164" y="562"/>
                    <a:pt x="1165" y="562"/>
                    <a:pt x="1167" y="562"/>
                  </a:cubicBezTo>
                  <a:cubicBezTo>
                    <a:pt x="1173" y="562"/>
                    <a:pt x="1177" y="562"/>
                    <a:pt x="1183" y="560"/>
                  </a:cubicBezTo>
                  <a:cubicBezTo>
                    <a:pt x="1180" y="558"/>
                    <a:pt x="1176" y="560"/>
                    <a:pt x="1172" y="560"/>
                  </a:cubicBezTo>
                  <a:cubicBezTo>
                    <a:pt x="1168" y="560"/>
                    <a:pt x="1168" y="560"/>
                    <a:pt x="1168" y="560"/>
                  </a:cubicBezTo>
                  <a:cubicBezTo>
                    <a:pt x="1177" y="554"/>
                    <a:pt x="1192" y="557"/>
                    <a:pt x="1200" y="550"/>
                  </a:cubicBezTo>
                  <a:cubicBezTo>
                    <a:pt x="1202" y="552"/>
                    <a:pt x="1209" y="550"/>
                    <a:pt x="1215" y="549"/>
                  </a:cubicBezTo>
                  <a:cubicBezTo>
                    <a:pt x="1215" y="546"/>
                    <a:pt x="1215" y="546"/>
                    <a:pt x="1215" y="546"/>
                  </a:cubicBezTo>
                  <a:cubicBezTo>
                    <a:pt x="1215" y="546"/>
                    <a:pt x="1211" y="549"/>
                    <a:pt x="1210" y="549"/>
                  </a:cubicBezTo>
                  <a:cubicBezTo>
                    <a:pt x="1207" y="549"/>
                    <a:pt x="1206" y="543"/>
                    <a:pt x="1206" y="541"/>
                  </a:cubicBezTo>
                  <a:cubicBezTo>
                    <a:pt x="1204" y="541"/>
                    <a:pt x="1204" y="539"/>
                    <a:pt x="1204" y="537"/>
                  </a:cubicBezTo>
                  <a:cubicBezTo>
                    <a:pt x="1204" y="521"/>
                    <a:pt x="1219" y="516"/>
                    <a:pt x="1226" y="509"/>
                  </a:cubicBezTo>
                  <a:cubicBezTo>
                    <a:pt x="1230" y="507"/>
                    <a:pt x="1230" y="509"/>
                    <a:pt x="1236" y="509"/>
                  </a:cubicBezTo>
                  <a:cubicBezTo>
                    <a:pt x="1242" y="509"/>
                    <a:pt x="1247" y="506"/>
                    <a:pt x="1250" y="502"/>
                  </a:cubicBezTo>
                  <a:cubicBezTo>
                    <a:pt x="1249" y="501"/>
                    <a:pt x="1248" y="499"/>
                    <a:pt x="1248" y="498"/>
                  </a:cubicBezTo>
                  <a:cubicBezTo>
                    <a:pt x="1247" y="497"/>
                    <a:pt x="1247" y="497"/>
                    <a:pt x="1247" y="497"/>
                  </a:cubicBezTo>
                  <a:cubicBezTo>
                    <a:pt x="1247" y="496"/>
                    <a:pt x="1247" y="496"/>
                    <a:pt x="1247" y="496"/>
                  </a:cubicBezTo>
                  <a:cubicBezTo>
                    <a:pt x="1248" y="496"/>
                    <a:pt x="1250" y="496"/>
                    <a:pt x="1252" y="496"/>
                  </a:cubicBezTo>
                  <a:cubicBezTo>
                    <a:pt x="1254" y="496"/>
                    <a:pt x="1265" y="498"/>
                    <a:pt x="1269" y="495"/>
                  </a:cubicBezTo>
                  <a:cubicBezTo>
                    <a:pt x="1273" y="492"/>
                    <a:pt x="1273" y="487"/>
                    <a:pt x="1280" y="486"/>
                  </a:cubicBezTo>
                  <a:cubicBezTo>
                    <a:pt x="1280" y="492"/>
                    <a:pt x="1279" y="493"/>
                    <a:pt x="1286" y="493"/>
                  </a:cubicBezTo>
                  <a:cubicBezTo>
                    <a:pt x="1276" y="494"/>
                    <a:pt x="1261" y="501"/>
                    <a:pt x="1261" y="510"/>
                  </a:cubicBezTo>
                  <a:cubicBezTo>
                    <a:pt x="1261" y="514"/>
                    <a:pt x="1267" y="521"/>
                    <a:pt x="1269" y="521"/>
                  </a:cubicBezTo>
                  <a:cubicBezTo>
                    <a:pt x="1273" y="521"/>
                    <a:pt x="1281" y="510"/>
                    <a:pt x="1290" y="507"/>
                  </a:cubicBezTo>
                  <a:cubicBezTo>
                    <a:pt x="1292" y="506"/>
                    <a:pt x="1322" y="495"/>
                    <a:pt x="1322" y="492"/>
                  </a:cubicBezTo>
                  <a:cubicBezTo>
                    <a:pt x="1322" y="487"/>
                    <a:pt x="1310" y="486"/>
                    <a:pt x="1308" y="486"/>
                  </a:cubicBezTo>
                  <a:cubicBezTo>
                    <a:pt x="1295" y="486"/>
                    <a:pt x="1275" y="474"/>
                    <a:pt x="1275" y="463"/>
                  </a:cubicBezTo>
                  <a:cubicBezTo>
                    <a:pt x="1275" y="461"/>
                    <a:pt x="1278" y="457"/>
                    <a:pt x="1279" y="453"/>
                  </a:cubicBezTo>
                  <a:cubicBezTo>
                    <a:pt x="1277" y="453"/>
                    <a:pt x="1272" y="451"/>
                    <a:pt x="1268" y="451"/>
                  </a:cubicBezTo>
                  <a:cubicBezTo>
                    <a:pt x="1271" y="448"/>
                    <a:pt x="1287" y="446"/>
                    <a:pt x="1287" y="437"/>
                  </a:cubicBezTo>
                  <a:cubicBezTo>
                    <a:pt x="1287" y="429"/>
                    <a:pt x="1273" y="431"/>
                    <a:pt x="1264" y="431"/>
                  </a:cubicBezTo>
                  <a:cubicBezTo>
                    <a:pt x="1245" y="431"/>
                    <a:pt x="1236" y="444"/>
                    <a:pt x="1223" y="446"/>
                  </a:cubicBezTo>
                  <a:cubicBezTo>
                    <a:pt x="1229" y="434"/>
                    <a:pt x="1238" y="438"/>
                    <a:pt x="1247" y="428"/>
                  </a:cubicBezTo>
                  <a:cubicBezTo>
                    <a:pt x="1254" y="422"/>
                    <a:pt x="1249" y="418"/>
                    <a:pt x="1258" y="415"/>
                  </a:cubicBezTo>
                  <a:cubicBezTo>
                    <a:pt x="1275" y="410"/>
                    <a:pt x="1285" y="413"/>
                    <a:pt x="1301" y="413"/>
                  </a:cubicBezTo>
                  <a:cubicBezTo>
                    <a:pt x="1323" y="413"/>
                    <a:pt x="1335" y="420"/>
                    <a:pt x="1348" y="403"/>
                  </a:cubicBezTo>
                  <a:cubicBezTo>
                    <a:pt x="1354" y="395"/>
                    <a:pt x="1389" y="393"/>
                    <a:pt x="1389" y="379"/>
                  </a:cubicBezTo>
                  <a:cubicBezTo>
                    <a:pt x="1389" y="369"/>
                    <a:pt x="1386" y="365"/>
                    <a:pt x="1382" y="359"/>
                  </a:cubicBezTo>
                  <a:close/>
                  <a:moveTo>
                    <a:pt x="1042" y="516"/>
                  </a:moveTo>
                  <a:cubicBezTo>
                    <a:pt x="1043" y="509"/>
                    <a:pt x="1047" y="506"/>
                    <a:pt x="1047" y="499"/>
                  </a:cubicBezTo>
                  <a:cubicBezTo>
                    <a:pt x="1047" y="494"/>
                    <a:pt x="1031" y="486"/>
                    <a:pt x="1027" y="486"/>
                  </a:cubicBezTo>
                  <a:cubicBezTo>
                    <a:pt x="1020" y="486"/>
                    <a:pt x="1027" y="497"/>
                    <a:pt x="1011" y="498"/>
                  </a:cubicBezTo>
                  <a:cubicBezTo>
                    <a:pt x="1007" y="498"/>
                    <a:pt x="1007" y="511"/>
                    <a:pt x="1007" y="517"/>
                  </a:cubicBezTo>
                  <a:cubicBezTo>
                    <a:pt x="1007" y="517"/>
                    <a:pt x="1007" y="526"/>
                    <a:pt x="1007" y="531"/>
                  </a:cubicBezTo>
                  <a:cubicBezTo>
                    <a:pt x="1007" y="536"/>
                    <a:pt x="1005" y="550"/>
                    <a:pt x="998" y="550"/>
                  </a:cubicBezTo>
                  <a:cubicBezTo>
                    <a:pt x="993" y="550"/>
                    <a:pt x="988" y="546"/>
                    <a:pt x="988" y="541"/>
                  </a:cubicBezTo>
                  <a:cubicBezTo>
                    <a:pt x="988" y="530"/>
                    <a:pt x="991" y="507"/>
                    <a:pt x="999" y="498"/>
                  </a:cubicBezTo>
                  <a:cubicBezTo>
                    <a:pt x="994" y="498"/>
                    <a:pt x="993" y="501"/>
                    <a:pt x="988" y="504"/>
                  </a:cubicBezTo>
                  <a:cubicBezTo>
                    <a:pt x="989" y="495"/>
                    <a:pt x="1007" y="483"/>
                    <a:pt x="1016" y="483"/>
                  </a:cubicBezTo>
                  <a:cubicBezTo>
                    <a:pt x="1020" y="483"/>
                    <a:pt x="1029" y="485"/>
                    <a:pt x="1036" y="483"/>
                  </a:cubicBezTo>
                  <a:cubicBezTo>
                    <a:pt x="1036" y="478"/>
                    <a:pt x="1036" y="478"/>
                    <a:pt x="1036" y="478"/>
                  </a:cubicBezTo>
                  <a:cubicBezTo>
                    <a:pt x="1027" y="478"/>
                    <a:pt x="1022" y="472"/>
                    <a:pt x="1011" y="472"/>
                  </a:cubicBezTo>
                  <a:cubicBezTo>
                    <a:pt x="1006" y="472"/>
                    <a:pt x="1005" y="476"/>
                    <a:pt x="999" y="476"/>
                  </a:cubicBezTo>
                  <a:cubicBezTo>
                    <a:pt x="996" y="476"/>
                    <a:pt x="992" y="474"/>
                    <a:pt x="991" y="471"/>
                  </a:cubicBezTo>
                  <a:cubicBezTo>
                    <a:pt x="983" y="471"/>
                    <a:pt x="983" y="471"/>
                    <a:pt x="983" y="471"/>
                  </a:cubicBezTo>
                  <a:cubicBezTo>
                    <a:pt x="984" y="468"/>
                    <a:pt x="987" y="466"/>
                    <a:pt x="987" y="460"/>
                  </a:cubicBezTo>
                  <a:cubicBezTo>
                    <a:pt x="981" y="461"/>
                    <a:pt x="973" y="470"/>
                    <a:pt x="968" y="470"/>
                  </a:cubicBezTo>
                  <a:cubicBezTo>
                    <a:pt x="964" y="470"/>
                    <a:pt x="964" y="475"/>
                    <a:pt x="957" y="475"/>
                  </a:cubicBezTo>
                  <a:cubicBezTo>
                    <a:pt x="953" y="475"/>
                    <a:pt x="952" y="475"/>
                    <a:pt x="950" y="471"/>
                  </a:cubicBezTo>
                  <a:cubicBezTo>
                    <a:pt x="947" y="471"/>
                    <a:pt x="945" y="473"/>
                    <a:pt x="942" y="474"/>
                  </a:cubicBezTo>
                  <a:cubicBezTo>
                    <a:pt x="936" y="474"/>
                    <a:pt x="936" y="474"/>
                    <a:pt x="936" y="474"/>
                  </a:cubicBezTo>
                  <a:cubicBezTo>
                    <a:pt x="946" y="461"/>
                    <a:pt x="958" y="457"/>
                    <a:pt x="970" y="449"/>
                  </a:cubicBezTo>
                  <a:cubicBezTo>
                    <a:pt x="975" y="448"/>
                    <a:pt x="976" y="449"/>
                    <a:pt x="981" y="447"/>
                  </a:cubicBezTo>
                  <a:cubicBezTo>
                    <a:pt x="985" y="445"/>
                    <a:pt x="984" y="438"/>
                    <a:pt x="988" y="438"/>
                  </a:cubicBezTo>
                  <a:cubicBezTo>
                    <a:pt x="993" y="438"/>
                    <a:pt x="997" y="446"/>
                    <a:pt x="998" y="448"/>
                  </a:cubicBezTo>
                  <a:cubicBezTo>
                    <a:pt x="999" y="446"/>
                    <a:pt x="999" y="442"/>
                    <a:pt x="999" y="441"/>
                  </a:cubicBezTo>
                  <a:cubicBezTo>
                    <a:pt x="1000" y="441"/>
                    <a:pt x="1001" y="441"/>
                    <a:pt x="1002" y="441"/>
                  </a:cubicBezTo>
                  <a:cubicBezTo>
                    <a:pt x="1005" y="441"/>
                    <a:pt x="1023" y="456"/>
                    <a:pt x="1024" y="458"/>
                  </a:cubicBezTo>
                  <a:cubicBezTo>
                    <a:pt x="1027" y="463"/>
                    <a:pt x="1024" y="468"/>
                    <a:pt x="1028" y="471"/>
                  </a:cubicBezTo>
                  <a:cubicBezTo>
                    <a:pt x="1038" y="481"/>
                    <a:pt x="1051" y="479"/>
                    <a:pt x="1062" y="486"/>
                  </a:cubicBezTo>
                  <a:cubicBezTo>
                    <a:pt x="1073" y="486"/>
                    <a:pt x="1073" y="486"/>
                    <a:pt x="1073" y="486"/>
                  </a:cubicBezTo>
                  <a:cubicBezTo>
                    <a:pt x="1079" y="489"/>
                    <a:pt x="1085" y="494"/>
                    <a:pt x="1085" y="500"/>
                  </a:cubicBezTo>
                  <a:cubicBezTo>
                    <a:pt x="1085" y="503"/>
                    <a:pt x="1083" y="506"/>
                    <a:pt x="1081" y="506"/>
                  </a:cubicBezTo>
                  <a:cubicBezTo>
                    <a:pt x="1076" y="506"/>
                    <a:pt x="1070" y="500"/>
                    <a:pt x="1069" y="498"/>
                  </a:cubicBezTo>
                  <a:cubicBezTo>
                    <a:pt x="1067" y="505"/>
                    <a:pt x="1063" y="526"/>
                    <a:pt x="1057" y="526"/>
                  </a:cubicBezTo>
                  <a:cubicBezTo>
                    <a:pt x="1052" y="523"/>
                    <a:pt x="1052" y="519"/>
                    <a:pt x="1051" y="513"/>
                  </a:cubicBezTo>
                  <a:cubicBezTo>
                    <a:pt x="1046" y="514"/>
                    <a:pt x="1047" y="516"/>
                    <a:pt x="1042" y="516"/>
                  </a:cubicBezTo>
                  <a:close/>
                  <a:moveTo>
                    <a:pt x="1053" y="552"/>
                  </a:moveTo>
                  <a:cubicBezTo>
                    <a:pt x="1049" y="552"/>
                    <a:pt x="1047" y="545"/>
                    <a:pt x="1047" y="541"/>
                  </a:cubicBezTo>
                  <a:cubicBezTo>
                    <a:pt x="1049" y="543"/>
                    <a:pt x="1051" y="546"/>
                    <a:pt x="1054" y="546"/>
                  </a:cubicBezTo>
                  <a:cubicBezTo>
                    <a:pt x="1058" y="546"/>
                    <a:pt x="1058" y="543"/>
                    <a:pt x="1060" y="542"/>
                  </a:cubicBezTo>
                  <a:cubicBezTo>
                    <a:pt x="1064" y="538"/>
                    <a:pt x="1070" y="538"/>
                    <a:pt x="1076" y="538"/>
                  </a:cubicBezTo>
                  <a:cubicBezTo>
                    <a:pt x="1082" y="538"/>
                    <a:pt x="1085" y="541"/>
                    <a:pt x="1087" y="540"/>
                  </a:cubicBezTo>
                  <a:cubicBezTo>
                    <a:pt x="1077" y="545"/>
                    <a:pt x="1062" y="552"/>
                    <a:pt x="1053" y="552"/>
                  </a:cubicBezTo>
                  <a:close/>
                  <a:moveTo>
                    <a:pt x="1089" y="539"/>
                  </a:moveTo>
                  <a:cubicBezTo>
                    <a:pt x="1091" y="538"/>
                    <a:pt x="1093" y="537"/>
                    <a:pt x="1094" y="536"/>
                  </a:cubicBezTo>
                  <a:cubicBezTo>
                    <a:pt x="1094" y="535"/>
                    <a:pt x="1093" y="534"/>
                    <a:pt x="1093" y="533"/>
                  </a:cubicBezTo>
                  <a:cubicBezTo>
                    <a:pt x="1093" y="534"/>
                    <a:pt x="1094" y="535"/>
                    <a:pt x="1094" y="536"/>
                  </a:cubicBezTo>
                  <a:cubicBezTo>
                    <a:pt x="1093" y="537"/>
                    <a:pt x="1091" y="538"/>
                    <a:pt x="1089" y="539"/>
                  </a:cubicBezTo>
                  <a:close/>
                  <a:moveTo>
                    <a:pt x="1095" y="526"/>
                  </a:moveTo>
                  <a:cubicBezTo>
                    <a:pt x="1093" y="526"/>
                    <a:pt x="1093" y="526"/>
                    <a:pt x="1090" y="526"/>
                  </a:cubicBezTo>
                  <a:cubicBezTo>
                    <a:pt x="1090" y="527"/>
                    <a:pt x="1091" y="528"/>
                    <a:pt x="1091" y="529"/>
                  </a:cubicBezTo>
                  <a:cubicBezTo>
                    <a:pt x="1091" y="528"/>
                    <a:pt x="1089" y="527"/>
                    <a:pt x="1089" y="525"/>
                  </a:cubicBezTo>
                  <a:cubicBezTo>
                    <a:pt x="1089" y="523"/>
                    <a:pt x="1093" y="522"/>
                    <a:pt x="1094" y="522"/>
                  </a:cubicBezTo>
                  <a:cubicBezTo>
                    <a:pt x="1104" y="519"/>
                    <a:pt x="1124" y="513"/>
                    <a:pt x="1135" y="513"/>
                  </a:cubicBezTo>
                  <a:cubicBezTo>
                    <a:pt x="1135" y="530"/>
                    <a:pt x="1107" y="526"/>
                    <a:pt x="1095" y="526"/>
                  </a:cubicBezTo>
                  <a:close/>
                  <a:moveTo>
                    <a:pt x="1092" y="532"/>
                  </a:moveTo>
                  <a:cubicBezTo>
                    <a:pt x="1092" y="531"/>
                    <a:pt x="1092" y="530"/>
                    <a:pt x="1091" y="530"/>
                  </a:cubicBezTo>
                  <a:cubicBezTo>
                    <a:pt x="1092" y="530"/>
                    <a:pt x="1092" y="531"/>
                    <a:pt x="1092" y="532"/>
                  </a:cubicBezTo>
                  <a:close/>
                  <a:moveTo>
                    <a:pt x="1247" y="496"/>
                  </a:moveTo>
                  <a:cubicBezTo>
                    <a:pt x="1247" y="497"/>
                    <a:pt x="1247" y="497"/>
                    <a:pt x="1247" y="498"/>
                  </a:cubicBezTo>
                  <a:cubicBezTo>
                    <a:pt x="1247" y="497"/>
                    <a:pt x="1247" y="497"/>
                    <a:pt x="1247" y="496"/>
                  </a:cubicBezTo>
                  <a:close/>
                  <a:moveTo>
                    <a:pt x="1242" y="466"/>
                  </a:moveTo>
                  <a:cubicBezTo>
                    <a:pt x="1241" y="464"/>
                    <a:pt x="1241" y="463"/>
                    <a:pt x="1240" y="461"/>
                  </a:cubicBezTo>
                  <a:cubicBezTo>
                    <a:pt x="1241" y="463"/>
                    <a:pt x="1241" y="464"/>
                    <a:pt x="1242" y="466"/>
                  </a:cubicBezTo>
                  <a:close/>
                  <a:moveTo>
                    <a:pt x="1246" y="493"/>
                  </a:moveTo>
                  <a:cubicBezTo>
                    <a:pt x="1246" y="493"/>
                    <a:pt x="1245" y="492"/>
                    <a:pt x="1245" y="491"/>
                  </a:cubicBezTo>
                  <a:cubicBezTo>
                    <a:pt x="1245" y="492"/>
                    <a:pt x="1246" y="493"/>
                    <a:pt x="1246" y="493"/>
                  </a:cubicBezTo>
                  <a:close/>
                  <a:moveTo>
                    <a:pt x="1245" y="488"/>
                  </a:moveTo>
                  <a:cubicBezTo>
                    <a:pt x="1245" y="488"/>
                    <a:pt x="1245" y="487"/>
                    <a:pt x="1245" y="486"/>
                  </a:cubicBezTo>
                  <a:cubicBezTo>
                    <a:pt x="1245" y="487"/>
                    <a:pt x="1245" y="488"/>
                    <a:pt x="1245" y="488"/>
                  </a:cubicBezTo>
                  <a:close/>
                  <a:moveTo>
                    <a:pt x="1244" y="483"/>
                  </a:moveTo>
                  <a:cubicBezTo>
                    <a:pt x="1244" y="481"/>
                    <a:pt x="1244" y="480"/>
                    <a:pt x="1244" y="479"/>
                  </a:cubicBezTo>
                  <a:cubicBezTo>
                    <a:pt x="1244" y="480"/>
                    <a:pt x="1244" y="481"/>
                    <a:pt x="1244" y="483"/>
                  </a:cubicBezTo>
                  <a:close/>
                  <a:moveTo>
                    <a:pt x="1244" y="476"/>
                  </a:moveTo>
                  <a:cubicBezTo>
                    <a:pt x="1244" y="475"/>
                    <a:pt x="1244" y="474"/>
                    <a:pt x="1243" y="473"/>
                  </a:cubicBezTo>
                  <a:cubicBezTo>
                    <a:pt x="1244" y="474"/>
                    <a:pt x="1244" y="475"/>
                    <a:pt x="1244" y="476"/>
                  </a:cubicBezTo>
                  <a:close/>
                  <a:moveTo>
                    <a:pt x="1243" y="471"/>
                  </a:moveTo>
                  <a:cubicBezTo>
                    <a:pt x="1243" y="470"/>
                    <a:pt x="1243" y="469"/>
                    <a:pt x="1242" y="467"/>
                  </a:cubicBezTo>
                  <a:cubicBezTo>
                    <a:pt x="1243" y="469"/>
                    <a:pt x="1243" y="470"/>
                    <a:pt x="1243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4222750" y="3484563"/>
              <a:ext cx="82550" cy="109538"/>
            </a:xfrm>
            <a:custGeom>
              <a:avLst/>
              <a:gdLst>
                <a:gd name="T0" fmla="*/ 18 w 22"/>
                <a:gd name="T1" fmla="*/ 29 h 29"/>
                <a:gd name="T2" fmla="*/ 22 w 22"/>
                <a:gd name="T3" fmla="*/ 25 h 29"/>
                <a:gd name="T4" fmla="*/ 11 w 22"/>
                <a:gd name="T5" fmla="*/ 2 h 29"/>
                <a:gd name="T6" fmla="*/ 0 w 22"/>
                <a:gd name="T7" fmla="*/ 11 h 29"/>
                <a:gd name="T8" fmla="*/ 10 w 22"/>
                <a:gd name="T9" fmla="*/ 11 h 29"/>
                <a:gd name="T10" fmla="*/ 10 w 22"/>
                <a:gd name="T11" fmla="*/ 20 h 29"/>
                <a:gd name="T12" fmla="*/ 18 w 22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9">
                  <a:moveTo>
                    <a:pt x="18" y="29"/>
                  </a:moveTo>
                  <a:cubicBezTo>
                    <a:pt x="20" y="29"/>
                    <a:pt x="22" y="28"/>
                    <a:pt x="22" y="25"/>
                  </a:cubicBezTo>
                  <a:cubicBezTo>
                    <a:pt x="22" y="15"/>
                    <a:pt x="10" y="14"/>
                    <a:pt x="11" y="2"/>
                  </a:cubicBezTo>
                  <a:cubicBezTo>
                    <a:pt x="2" y="0"/>
                    <a:pt x="0" y="0"/>
                    <a:pt x="0" y="11"/>
                  </a:cubicBezTo>
                  <a:cubicBezTo>
                    <a:pt x="5" y="7"/>
                    <a:pt x="3" y="9"/>
                    <a:pt x="10" y="11"/>
                  </a:cubicBezTo>
                  <a:cubicBezTo>
                    <a:pt x="8" y="13"/>
                    <a:pt x="10" y="16"/>
                    <a:pt x="10" y="20"/>
                  </a:cubicBezTo>
                  <a:cubicBezTo>
                    <a:pt x="10" y="20"/>
                    <a:pt x="14" y="29"/>
                    <a:pt x="1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4098925" y="3360738"/>
              <a:ext cx="85725" cy="131763"/>
            </a:xfrm>
            <a:custGeom>
              <a:avLst/>
              <a:gdLst>
                <a:gd name="T0" fmla="*/ 20 w 23"/>
                <a:gd name="T1" fmla="*/ 18 h 35"/>
                <a:gd name="T2" fmla="*/ 15 w 23"/>
                <a:gd name="T3" fmla="*/ 18 h 35"/>
                <a:gd name="T4" fmla="*/ 15 w 23"/>
                <a:gd name="T5" fmla="*/ 0 h 35"/>
                <a:gd name="T6" fmla="*/ 5 w 23"/>
                <a:gd name="T7" fmla="*/ 0 h 35"/>
                <a:gd name="T8" fmla="*/ 0 w 23"/>
                <a:gd name="T9" fmla="*/ 5 h 35"/>
                <a:gd name="T10" fmla="*/ 12 w 23"/>
                <a:gd name="T11" fmla="*/ 18 h 35"/>
                <a:gd name="T12" fmla="*/ 19 w 23"/>
                <a:gd name="T13" fmla="*/ 35 h 35"/>
                <a:gd name="T14" fmla="*/ 20 w 23"/>
                <a:gd name="T15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20" y="18"/>
                  </a:moveTo>
                  <a:cubicBezTo>
                    <a:pt x="19" y="19"/>
                    <a:pt x="15" y="20"/>
                    <a:pt x="15" y="18"/>
                  </a:cubicBezTo>
                  <a:cubicBezTo>
                    <a:pt x="13" y="11"/>
                    <a:pt x="15" y="11"/>
                    <a:pt x="15" y="0"/>
                  </a:cubicBezTo>
                  <a:cubicBezTo>
                    <a:pt x="9" y="4"/>
                    <a:pt x="13" y="0"/>
                    <a:pt x="5" y="0"/>
                  </a:cubicBezTo>
                  <a:cubicBezTo>
                    <a:pt x="4" y="0"/>
                    <a:pt x="0" y="1"/>
                    <a:pt x="0" y="5"/>
                  </a:cubicBezTo>
                  <a:cubicBezTo>
                    <a:pt x="0" y="11"/>
                    <a:pt x="5" y="17"/>
                    <a:pt x="12" y="18"/>
                  </a:cubicBezTo>
                  <a:cubicBezTo>
                    <a:pt x="12" y="25"/>
                    <a:pt x="14" y="30"/>
                    <a:pt x="19" y="35"/>
                  </a:cubicBezTo>
                  <a:cubicBezTo>
                    <a:pt x="23" y="31"/>
                    <a:pt x="19" y="25"/>
                    <a:pt x="2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55"/>
            <p:cNvSpPr>
              <a:spLocks/>
            </p:cNvSpPr>
            <p:nvPr/>
          </p:nvSpPr>
          <p:spPr bwMode="auto">
            <a:xfrm>
              <a:off x="4478338" y="3849688"/>
              <a:ext cx="220662" cy="142875"/>
            </a:xfrm>
            <a:custGeom>
              <a:avLst/>
              <a:gdLst>
                <a:gd name="T0" fmla="*/ 23 w 59"/>
                <a:gd name="T1" fmla="*/ 22 h 38"/>
                <a:gd name="T2" fmla="*/ 55 w 59"/>
                <a:gd name="T3" fmla="*/ 38 h 38"/>
                <a:gd name="T4" fmla="*/ 59 w 59"/>
                <a:gd name="T5" fmla="*/ 38 h 38"/>
                <a:gd name="T6" fmla="*/ 59 w 59"/>
                <a:gd name="T7" fmla="*/ 34 h 38"/>
                <a:gd name="T8" fmla="*/ 18 w 59"/>
                <a:gd name="T9" fmla="*/ 6 h 38"/>
                <a:gd name="T10" fmla="*/ 6 w 59"/>
                <a:gd name="T11" fmla="*/ 0 h 38"/>
                <a:gd name="T12" fmla="*/ 0 w 59"/>
                <a:gd name="T13" fmla="*/ 2 h 38"/>
                <a:gd name="T14" fmla="*/ 2 w 59"/>
                <a:gd name="T15" fmla="*/ 2 h 38"/>
                <a:gd name="T16" fmla="*/ 9 w 59"/>
                <a:gd name="T17" fmla="*/ 4 h 38"/>
                <a:gd name="T18" fmla="*/ 4 w 59"/>
                <a:gd name="T19" fmla="*/ 8 h 38"/>
                <a:gd name="T20" fmla="*/ 27 w 59"/>
                <a:gd name="T21" fmla="*/ 17 h 38"/>
                <a:gd name="T22" fmla="*/ 23 w 59"/>
                <a:gd name="T2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38">
                  <a:moveTo>
                    <a:pt x="23" y="22"/>
                  </a:moveTo>
                  <a:cubicBezTo>
                    <a:pt x="30" y="26"/>
                    <a:pt x="45" y="38"/>
                    <a:pt x="55" y="38"/>
                  </a:cubicBezTo>
                  <a:cubicBezTo>
                    <a:pt x="56" y="38"/>
                    <a:pt x="58" y="38"/>
                    <a:pt x="59" y="38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48" y="22"/>
                    <a:pt x="37" y="12"/>
                    <a:pt x="18" y="6"/>
                  </a:cubicBezTo>
                  <a:cubicBezTo>
                    <a:pt x="15" y="5"/>
                    <a:pt x="11" y="0"/>
                    <a:pt x="6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6" y="3"/>
                    <a:pt x="9" y="4"/>
                  </a:cubicBezTo>
                  <a:cubicBezTo>
                    <a:pt x="8" y="5"/>
                    <a:pt x="6" y="7"/>
                    <a:pt x="4" y="8"/>
                  </a:cubicBezTo>
                  <a:cubicBezTo>
                    <a:pt x="6" y="13"/>
                    <a:pt x="18" y="17"/>
                    <a:pt x="27" y="17"/>
                  </a:cubicBezTo>
                  <a:cubicBezTo>
                    <a:pt x="26" y="18"/>
                    <a:pt x="24" y="18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4260850" y="3641725"/>
              <a:ext cx="77787" cy="112713"/>
            </a:xfrm>
            <a:custGeom>
              <a:avLst/>
              <a:gdLst>
                <a:gd name="T0" fmla="*/ 15 w 21"/>
                <a:gd name="T1" fmla="*/ 17 h 30"/>
                <a:gd name="T2" fmla="*/ 13 w 21"/>
                <a:gd name="T3" fmla="*/ 12 h 30"/>
                <a:gd name="T4" fmla="*/ 13 w 21"/>
                <a:gd name="T5" fmla="*/ 2 h 30"/>
                <a:gd name="T6" fmla="*/ 7 w 21"/>
                <a:gd name="T7" fmla="*/ 8 h 30"/>
                <a:gd name="T8" fmla="*/ 10 w 21"/>
                <a:gd name="T9" fmla="*/ 3 h 30"/>
                <a:gd name="T10" fmla="*/ 0 w 21"/>
                <a:gd name="T11" fmla="*/ 0 h 30"/>
                <a:gd name="T12" fmla="*/ 0 w 21"/>
                <a:gd name="T13" fmla="*/ 3 h 30"/>
                <a:gd name="T14" fmla="*/ 5 w 21"/>
                <a:gd name="T15" fmla="*/ 11 h 30"/>
                <a:gd name="T16" fmla="*/ 12 w 21"/>
                <a:gd name="T17" fmla="*/ 17 h 30"/>
                <a:gd name="T18" fmla="*/ 10 w 21"/>
                <a:gd name="T19" fmla="*/ 22 h 30"/>
                <a:gd name="T20" fmla="*/ 17 w 21"/>
                <a:gd name="T21" fmla="*/ 30 h 30"/>
                <a:gd name="T22" fmla="*/ 13 w 21"/>
                <a:gd name="T23" fmla="*/ 22 h 30"/>
                <a:gd name="T24" fmla="*/ 15 w 21"/>
                <a:gd name="T25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30">
                  <a:moveTo>
                    <a:pt x="15" y="17"/>
                  </a:moveTo>
                  <a:cubicBezTo>
                    <a:pt x="15" y="15"/>
                    <a:pt x="13" y="14"/>
                    <a:pt x="13" y="12"/>
                  </a:cubicBezTo>
                  <a:cubicBezTo>
                    <a:pt x="13" y="8"/>
                    <a:pt x="14" y="5"/>
                    <a:pt x="13" y="2"/>
                  </a:cubicBezTo>
                  <a:cubicBezTo>
                    <a:pt x="12" y="5"/>
                    <a:pt x="10" y="8"/>
                    <a:pt x="7" y="8"/>
                  </a:cubicBezTo>
                  <a:cubicBezTo>
                    <a:pt x="5" y="8"/>
                    <a:pt x="10" y="3"/>
                    <a:pt x="10" y="3"/>
                  </a:cubicBezTo>
                  <a:cubicBezTo>
                    <a:pt x="6" y="2"/>
                    <a:pt x="4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3" y="11"/>
                    <a:pt x="5" y="11"/>
                  </a:cubicBezTo>
                  <a:cubicBezTo>
                    <a:pt x="8" y="11"/>
                    <a:pt x="9" y="16"/>
                    <a:pt x="12" y="17"/>
                  </a:cubicBezTo>
                  <a:cubicBezTo>
                    <a:pt x="12" y="18"/>
                    <a:pt x="10" y="19"/>
                    <a:pt x="10" y="22"/>
                  </a:cubicBezTo>
                  <a:cubicBezTo>
                    <a:pt x="10" y="25"/>
                    <a:pt x="13" y="30"/>
                    <a:pt x="17" y="30"/>
                  </a:cubicBezTo>
                  <a:cubicBezTo>
                    <a:pt x="21" y="30"/>
                    <a:pt x="13" y="23"/>
                    <a:pt x="13" y="22"/>
                  </a:cubicBezTo>
                  <a:cubicBezTo>
                    <a:pt x="13" y="20"/>
                    <a:pt x="15" y="19"/>
                    <a:pt x="1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57"/>
            <p:cNvSpPr>
              <a:spLocks/>
            </p:cNvSpPr>
            <p:nvPr/>
          </p:nvSpPr>
          <p:spPr bwMode="auto">
            <a:xfrm>
              <a:off x="3257550" y="3394075"/>
              <a:ext cx="101600" cy="63500"/>
            </a:xfrm>
            <a:custGeom>
              <a:avLst/>
              <a:gdLst>
                <a:gd name="T0" fmla="*/ 21 w 27"/>
                <a:gd name="T1" fmla="*/ 0 h 17"/>
                <a:gd name="T2" fmla="*/ 27 w 27"/>
                <a:gd name="T3" fmla="*/ 0 h 17"/>
                <a:gd name="T4" fmla="*/ 27 w 27"/>
                <a:gd name="T5" fmla="*/ 5 h 17"/>
                <a:gd name="T6" fmla="*/ 10 w 27"/>
                <a:gd name="T7" fmla="*/ 17 h 17"/>
                <a:gd name="T8" fmla="*/ 0 w 27"/>
                <a:gd name="T9" fmla="*/ 12 h 17"/>
                <a:gd name="T10" fmla="*/ 0 w 27"/>
                <a:gd name="T11" fmla="*/ 6 h 17"/>
                <a:gd name="T12" fmla="*/ 21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21" y="0"/>
                  </a:moveTo>
                  <a:cubicBezTo>
                    <a:pt x="24" y="0"/>
                    <a:pt x="24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19" y="9"/>
                    <a:pt x="16" y="12"/>
                    <a:pt x="10" y="17"/>
                  </a:cubicBezTo>
                  <a:cubicBezTo>
                    <a:pt x="6" y="14"/>
                    <a:pt x="4" y="14"/>
                    <a:pt x="0" y="1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8" y="4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58"/>
            <p:cNvSpPr>
              <a:spLocks/>
            </p:cNvSpPr>
            <p:nvPr/>
          </p:nvSpPr>
          <p:spPr bwMode="auto">
            <a:xfrm>
              <a:off x="7467600" y="3883025"/>
              <a:ext cx="117475" cy="60325"/>
            </a:xfrm>
            <a:custGeom>
              <a:avLst/>
              <a:gdLst>
                <a:gd name="T0" fmla="*/ 25 w 31"/>
                <a:gd name="T1" fmla="*/ 16 h 16"/>
                <a:gd name="T2" fmla="*/ 31 w 31"/>
                <a:gd name="T3" fmla="*/ 14 h 16"/>
                <a:gd name="T4" fmla="*/ 0 w 31"/>
                <a:gd name="T5" fmla="*/ 3 h 16"/>
                <a:gd name="T6" fmla="*/ 25 w 31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6">
                  <a:moveTo>
                    <a:pt x="25" y="16"/>
                  </a:moveTo>
                  <a:cubicBezTo>
                    <a:pt x="28" y="16"/>
                    <a:pt x="30" y="16"/>
                    <a:pt x="31" y="14"/>
                  </a:cubicBezTo>
                  <a:cubicBezTo>
                    <a:pt x="22" y="9"/>
                    <a:pt x="13" y="0"/>
                    <a:pt x="0" y="3"/>
                  </a:cubicBezTo>
                  <a:cubicBezTo>
                    <a:pt x="5" y="7"/>
                    <a:pt x="18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2674938" y="3217863"/>
              <a:ext cx="71437" cy="33338"/>
            </a:xfrm>
            <a:custGeom>
              <a:avLst/>
              <a:gdLst>
                <a:gd name="T0" fmla="*/ 6 w 19"/>
                <a:gd name="T1" fmla="*/ 4 h 9"/>
                <a:gd name="T2" fmla="*/ 13 w 19"/>
                <a:gd name="T3" fmla="*/ 1 h 9"/>
                <a:gd name="T4" fmla="*/ 19 w 19"/>
                <a:gd name="T5" fmla="*/ 9 h 9"/>
                <a:gd name="T6" fmla="*/ 5 w 19"/>
                <a:gd name="T7" fmla="*/ 9 h 9"/>
                <a:gd name="T8" fmla="*/ 0 w 19"/>
                <a:gd name="T9" fmla="*/ 4 h 9"/>
                <a:gd name="T10" fmla="*/ 6 w 19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9">
                  <a:moveTo>
                    <a:pt x="6" y="4"/>
                  </a:moveTo>
                  <a:cubicBezTo>
                    <a:pt x="8" y="0"/>
                    <a:pt x="9" y="1"/>
                    <a:pt x="13" y="1"/>
                  </a:cubicBezTo>
                  <a:cubicBezTo>
                    <a:pt x="18" y="1"/>
                    <a:pt x="19" y="4"/>
                    <a:pt x="19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7"/>
                    <a:pt x="1" y="6"/>
                    <a:pt x="0" y="4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8" name="Freeform 39"/>
          <p:cNvSpPr>
            <a:spLocks/>
          </p:cNvSpPr>
          <p:nvPr/>
        </p:nvSpPr>
        <p:spPr bwMode="auto">
          <a:xfrm>
            <a:off x="7205877" y="2221612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9" name="Freeform 39"/>
          <p:cNvSpPr>
            <a:spLocks/>
          </p:cNvSpPr>
          <p:nvPr/>
        </p:nvSpPr>
        <p:spPr bwMode="auto">
          <a:xfrm>
            <a:off x="7725281" y="2587504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0" name="Freeform 39"/>
          <p:cNvSpPr>
            <a:spLocks/>
          </p:cNvSpPr>
          <p:nvPr/>
        </p:nvSpPr>
        <p:spPr bwMode="auto">
          <a:xfrm>
            <a:off x="3986420" y="3175447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1" name="Freeform 39"/>
          <p:cNvSpPr>
            <a:spLocks/>
          </p:cNvSpPr>
          <p:nvPr/>
        </p:nvSpPr>
        <p:spPr bwMode="auto">
          <a:xfrm>
            <a:off x="4558040" y="3669212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2" name="Freeform 39"/>
          <p:cNvSpPr>
            <a:spLocks/>
          </p:cNvSpPr>
          <p:nvPr/>
        </p:nvSpPr>
        <p:spPr bwMode="auto">
          <a:xfrm>
            <a:off x="5164447" y="4531860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3" name="Rectangle 72"/>
          <p:cNvSpPr/>
          <p:nvPr/>
        </p:nvSpPr>
        <p:spPr>
          <a:xfrm>
            <a:off x="6866596" y="4995096"/>
            <a:ext cx="2547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66597" y="4661333"/>
            <a:ext cx="254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774554" y="2440359"/>
            <a:ext cx="2547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774555" y="2106596"/>
            <a:ext cx="254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37915" y="1867659"/>
            <a:ext cx="2547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37916" y="1533896"/>
            <a:ext cx="254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7378" y="4491444"/>
            <a:ext cx="2547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97379" y="4157681"/>
            <a:ext cx="254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25280" y="566079"/>
            <a:ext cx="10576488" cy="738664"/>
            <a:chOff x="592428" y="600007"/>
            <a:chExt cx="3940935" cy="738664"/>
          </a:xfrm>
        </p:grpSpPr>
        <p:sp>
          <p:nvSpPr>
            <p:cNvPr id="89" name="TextBox 88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North </a:t>
              </a:r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america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301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7922394" y="1813258"/>
            <a:ext cx="2509065" cy="4039496"/>
          </a:xfrm>
          <a:custGeom>
            <a:avLst/>
            <a:gdLst>
              <a:gd name="T0" fmla="*/ 77 w 972"/>
              <a:gd name="T1" fmla="*/ 150 h 1567"/>
              <a:gd name="T2" fmla="*/ 86 w 972"/>
              <a:gd name="T3" fmla="*/ 84 h 1567"/>
              <a:gd name="T4" fmla="*/ 99 w 972"/>
              <a:gd name="T5" fmla="*/ 76 h 1567"/>
              <a:gd name="T6" fmla="*/ 137 w 972"/>
              <a:gd name="T7" fmla="*/ 29 h 1567"/>
              <a:gd name="T8" fmla="*/ 212 w 972"/>
              <a:gd name="T9" fmla="*/ 9 h 1567"/>
              <a:gd name="T10" fmla="*/ 210 w 972"/>
              <a:gd name="T11" fmla="*/ 70 h 1567"/>
              <a:gd name="T12" fmla="*/ 227 w 972"/>
              <a:gd name="T13" fmla="*/ 21 h 1567"/>
              <a:gd name="T14" fmla="*/ 243 w 972"/>
              <a:gd name="T15" fmla="*/ 8 h 1567"/>
              <a:gd name="T16" fmla="*/ 322 w 972"/>
              <a:gd name="T17" fmla="*/ 39 h 1567"/>
              <a:gd name="T18" fmla="*/ 377 w 972"/>
              <a:gd name="T19" fmla="*/ 33 h 1567"/>
              <a:gd name="T20" fmla="*/ 387 w 972"/>
              <a:gd name="T21" fmla="*/ 43 h 1567"/>
              <a:gd name="T22" fmla="*/ 449 w 972"/>
              <a:gd name="T23" fmla="*/ 82 h 1567"/>
              <a:gd name="T24" fmla="*/ 545 w 972"/>
              <a:gd name="T25" fmla="*/ 138 h 1567"/>
              <a:gd name="T26" fmla="*/ 588 w 972"/>
              <a:gd name="T27" fmla="*/ 148 h 1567"/>
              <a:gd name="T28" fmla="*/ 645 w 972"/>
              <a:gd name="T29" fmla="*/ 215 h 1567"/>
              <a:gd name="T30" fmla="*/ 636 w 972"/>
              <a:gd name="T31" fmla="*/ 282 h 1567"/>
              <a:gd name="T32" fmla="*/ 669 w 972"/>
              <a:gd name="T33" fmla="*/ 307 h 1567"/>
              <a:gd name="T34" fmla="*/ 754 w 972"/>
              <a:gd name="T35" fmla="*/ 291 h 1567"/>
              <a:gd name="T36" fmla="*/ 775 w 972"/>
              <a:gd name="T37" fmla="*/ 317 h 1567"/>
              <a:gd name="T38" fmla="*/ 851 w 972"/>
              <a:gd name="T39" fmla="*/ 317 h 1567"/>
              <a:gd name="T40" fmla="*/ 954 w 972"/>
              <a:gd name="T41" fmla="*/ 365 h 1567"/>
              <a:gd name="T42" fmla="*/ 911 w 972"/>
              <a:gd name="T43" fmla="*/ 514 h 1567"/>
              <a:gd name="T44" fmla="*/ 883 w 972"/>
              <a:gd name="T45" fmla="*/ 620 h 1567"/>
              <a:gd name="T46" fmla="*/ 866 w 972"/>
              <a:gd name="T47" fmla="*/ 671 h 1567"/>
              <a:gd name="T48" fmla="*/ 805 w 972"/>
              <a:gd name="T49" fmla="*/ 745 h 1567"/>
              <a:gd name="T50" fmla="*/ 712 w 972"/>
              <a:gd name="T51" fmla="*/ 785 h 1567"/>
              <a:gd name="T52" fmla="*/ 683 w 972"/>
              <a:gd name="T53" fmla="*/ 868 h 1567"/>
              <a:gd name="T54" fmla="*/ 644 w 972"/>
              <a:gd name="T55" fmla="*/ 927 h 1567"/>
              <a:gd name="T56" fmla="*/ 516 w 972"/>
              <a:gd name="T57" fmla="*/ 1018 h 1567"/>
              <a:gd name="T58" fmla="*/ 493 w 972"/>
              <a:gd name="T59" fmla="*/ 1026 h 1567"/>
              <a:gd name="T60" fmla="*/ 512 w 972"/>
              <a:gd name="T61" fmla="*/ 1084 h 1567"/>
              <a:gd name="T62" fmla="*/ 405 w 972"/>
              <a:gd name="T63" fmla="*/ 1123 h 1567"/>
              <a:gd name="T64" fmla="*/ 398 w 972"/>
              <a:gd name="T65" fmla="*/ 1172 h 1567"/>
              <a:gd name="T66" fmla="*/ 341 w 972"/>
              <a:gd name="T67" fmla="*/ 1179 h 1567"/>
              <a:gd name="T68" fmla="*/ 373 w 972"/>
              <a:gd name="T69" fmla="*/ 1211 h 1567"/>
              <a:gd name="T70" fmla="*/ 355 w 972"/>
              <a:gd name="T71" fmla="*/ 1225 h 1567"/>
              <a:gd name="T72" fmla="*/ 296 w 972"/>
              <a:gd name="T73" fmla="*/ 1304 h 1567"/>
              <a:gd name="T74" fmla="*/ 292 w 972"/>
              <a:gd name="T75" fmla="*/ 1403 h 1567"/>
              <a:gd name="T76" fmla="*/ 267 w 972"/>
              <a:gd name="T77" fmla="*/ 1465 h 1567"/>
              <a:gd name="T78" fmla="*/ 333 w 972"/>
              <a:gd name="T79" fmla="*/ 1550 h 1567"/>
              <a:gd name="T80" fmla="*/ 282 w 972"/>
              <a:gd name="T81" fmla="*/ 1567 h 1567"/>
              <a:gd name="T82" fmla="*/ 211 w 972"/>
              <a:gd name="T83" fmla="*/ 1527 h 1567"/>
              <a:gd name="T84" fmla="*/ 154 w 972"/>
              <a:gd name="T85" fmla="*/ 1497 h 1567"/>
              <a:gd name="T86" fmla="*/ 155 w 972"/>
              <a:gd name="T87" fmla="*/ 1474 h 1567"/>
              <a:gd name="T88" fmla="*/ 140 w 972"/>
              <a:gd name="T89" fmla="*/ 1421 h 1567"/>
              <a:gd name="T90" fmla="*/ 136 w 972"/>
              <a:gd name="T91" fmla="*/ 1312 h 1567"/>
              <a:gd name="T92" fmla="*/ 143 w 972"/>
              <a:gd name="T93" fmla="*/ 1296 h 1567"/>
              <a:gd name="T94" fmla="*/ 187 w 972"/>
              <a:gd name="T95" fmla="*/ 1190 h 1567"/>
              <a:gd name="T96" fmla="*/ 159 w 972"/>
              <a:gd name="T97" fmla="*/ 1173 h 1567"/>
              <a:gd name="T98" fmla="*/ 169 w 972"/>
              <a:gd name="T99" fmla="*/ 1128 h 1567"/>
              <a:gd name="T100" fmla="*/ 190 w 972"/>
              <a:gd name="T101" fmla="*/ 1038 h 1567"/>
              <a:gd name="T102" fmla="*/ 206 w 972"/>
              <a:gd name="T103" fmla="*/ 931 h 1567"/>
              <a:gd name="T104" fmla="*/ 226 w 972"/>
              <a:gd name="T105" fmla="*/ 819 h 1567"/>
              <a:gd name="T106" fmla="*/ 238 w 972"/>
              <a:gd name="T107" fmla="*/ 719 h 1567"/>
              <a:gd name="T108" fmla="*/ 173 w 972"/>
              <a:gd name="T109" fmla="*/ 614 h 1567"/>
              <a:gd name="T110" fmla="*/ 103 w 972"/>
              <a:gd name="T111" fmla="*/ 547 h 1567"/>
              <a:gd name="T112" fmla="*/ 48 w 972"/>
              <a:gd name="T113" fmla="*/ 432 h 1567"/>
              <a:gd name="T114" fmla="*/ 18 w 972"/>
              <a:gd name="T115" fmla="*/ 400 h 1567"/>
              <a:gd name="T116" fmla="*/ 31 w 972"/>
              <a:gd name="T117" fmla="*/ 317 h 1567"/>
              <a:gd name="T118" fmla="*/ 23 w 972"/>
              <a:gd name="T119" fmla="*/ 245 h 1567"/>
              <a:gd name="T120" fmla="*/ 78 w 972"/>
              <a:gd name="T121" fmla="*/ 176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72" h="1567">
                <a:moveTo>
                  <a:pt x="81" y="171"/>
                </a:moveTo>
                <a:cubicBezTo>
                  <a:pt x="81" y="169"/>
                  <a:pt x="81" y="168"/>
                  <a:pt x="81" y="166"/>
                </a:cubicBezTo>
                <a:cubicBezTo>
                  <a:pt x="81" y="160"/>
                  <a:pt x="77" y="156"/>
                  <a:pt x="77" y="150"/>
                </a:cubicBezTo>
                <a:cubicBezTo>
                  <a:pt x="77" y="141"/>
                  <a:pt x="81" y="138"/>
                  <a:pt x="81" y="131"/>
                </a:cubicBezTo>
                <a:cubicBezTo>
                  <a:pt x="81" y="116"/>
                  <a:pt x="67" y="118"/>
                  <a:pt x="67" y="105"/>
                </a:cubicBezTo>
                <a:cubicBezTo>
                  <a:pt x="67" y="95"/>
                  <a:pt x="82" y="90"/>
                  <a:pt x="86" y="84"/>
                </a:cubicBezTo>
                <a:cubicBezTo>
                  <a:pt x="92" y="86"/>
                  <a:pt x="89" y="86"/>
                  <a:pt x="94" y="84"/>
                </a:cubicBezTo>
                <a:cubicBezTo>
                  <a:pt x="94" y="83"/>
                  <a:pt x="94" y="81"/>
                  <a:pt x="94" y="80"/>
                </a:cubicBezTo>
                <a:cubicBezTo>
                  <a:pt x="94" y="78"/>
                  <a:pt x="97" y="76"/>
                  <a:pt x="99" y="76"/>
                </a:cubicBezTo>
                <a:cubicBezTo>
                  <a:pt x="99" y="69"/>
                  <a:pt x="106" y="67"/>
                  <a:pt x="111" y="64"/>
                </a:cubicBezTo>
                <a:cubicBezTo>
                  <a:pt x="115" y="61"/>
                  <a:pt x="116" y="51"/>
                  <a:pt x="117" y="46"/>
                </a:cubicBezTo>
                <a:cubicBezTo>
                  <a:pt x="121" y="34"/>
                  <a:pt x="127" y="32"/>
                  <a:pt x="137" y="29"/>
                </a:cubicBezTo>
                <a:cubicBezTo>
                  <a:pt x="154" y="23"/>
                  <a:pt x="166" y="20"/>
                  <a:pt x="184" y="14"/>
                </a:cubicBezTo>
                <a:cubicBezTo>
                  <a:pt x="194" y="11"/>
                  <a:pt x="196" y="0"/>
                  <a:pt x="206" y="0"/>
                </a:cubicBezTo>
                <a:cubicBezTo>
                  <a:pt x="209" y="0"/>
                  <a:pt x="212" y="8"/>
                  <a:pt x="212" y="9"/>
                </a:cubicBezTo>
                <a:cubicBezTo>
                  <a:pt x="212" y="15"/>
                  <a:pt x="208" y="18"/>
                  <a:pt x="205" y="18"/>
                </a:cubicBezTo>
                <a:cubicBezTo>
                  <a:pt x="203" y="29"/>
                  <a:pt x="198" y="41"/>
                  <a:pt x="198" y="48"/>
                </a:cubicBezTo>
                <a:cubicBezTo>
                  <a:pt x="198" y="56"/>
                  <a:pt x="202" y="70"/>
                  <a:pt x="210" y="70"/>
                </a:cubicBezTo>
                <a:cubicBezTo>
                  <a:pt x="213" y="70"/>
                  <a:pt x="217" y="61"/>
                  <a:pt x="217" y="58"/>
                </a:cubicBezTo>
                <a:cubicBezTo>
                  <a:pt x="217" y="49"/>
                  <a:pt x="209" y="44"/>
                  <a:pt x="209" y="35"/>
                </a:cubicBezTo>
                <a:cubicBezTo>
                  <a:pt x="209" y="24"/>
                  <a:pt x="220" y="26"/>
                  <a:pt x="227" y="21"/>
                </a:cubicBezTo>
                <a:cubicBezTo>
                  <a:pt x="244" y="21"/>
                  <a:pt x="244" y="21"/>
                  <a:pt x="244" y="21"/>
                </a:cubicBezTo>
                <a:cubicBezTo>
                  <a:pt x="241" y="13"/>
                  <a:pt x="230" y="16"/>
                  <a:pt x="230" y="8"/>
                </a:cubicBezTo>
                <a:cubicBezTo>
                  <a:pt x="243" y="8"/>
                  <a:pt x="243" y="8"/>
                  <a:pt x="243" y="8"/>
                </a:cubicBezTo>
                <a:cubicBezTo>
                  <a:pt x="246" y="19"/>
                  <a:pt x="263" y="24"/>
                  <a:pt x="274" y="26"/>
                </a:cubicBezTo>
                <a:cubicBezTo>
                  <a:pt x="274" y="33"/>
                  <a:pt x="278" y="38"/>
                  <a:pt x="282" y="39"/>
                </a:cubicBezTo>
                <a:cubicBezTo>
                  <a:pt x="294" y="39"/>
                  <a:pt x="315" y="39"/>
                  <a:pt x="322" y="39"/>
                </a:cubicBezTo>
                <a:cubicBezTo>
                  <a:pt x="322" y="46"/>
                  <a:pt x="331" y="47"/>
                  <a:pt x="337" y="47"/>
                </a:cubicBezTo>
                <a:cubicBezTo>
                  <a:pt x="347" y="46"/>
                  <a:pt x="355" y="46"/>
                  <a:pt x="359" y="37"/>
                </a:cubicBezTo>
                <a:cubicBezTo>
                  <a:pt x="360" y="35"/>
                  <a:pt x="375" y="35"/>
                  <a:pt x="377" y="33"/>
                </a:cubicBezTo>
                <a:cubicBezTo>
                  <a:pt x="385" y="33"/>
                  <a:pt x="398" y="35"/>
                  <a:pt x="398" y="35"/>
                </a:cubicBezTo>
                <a:cubicBezTo>
                  <a:pt x="395" y="38"/>
                  <a:pt x="389" y="38"/>
                  <a:pt x="387" y="37"/>
                </a:cubicBezTo>
                <a:cubicBezTo>
                  <a:pt x="387" y="43"/>
                  <a:pt x="387" y="43"/>
                  <a:pt x="387" y="43"/>
                </a:cubicBezTo>
                <a:cubicBezTo>
                  <a:pt x="392" y="53"/>
                  <a:pt x="407" y="55"/>
                  <a:pt x="418" y="59"/>
                </a:cubicBezTo>
                <a:cubicBezTo>
                  <a:pt x="428" y="62"/>
                  <a:pt x="426" y="73"/>
                  <a:pt x="429" y="82"/>
                </a:cubicBezTo>
                <a:cubicBezTo>
                  <a:pt x="449" y="82"/>
                  <a:pt x="449" y="82"/>
                  <a:pt x="449" y="82"/>
                </a:cubicBezTo>
                <a:cubicBezTo>
                  <a:pt x="463" y="96"/>
                  <a:pt x="470" y="94"/>
                  <a:pt x="478" y="112"/>
                </a:cubicBezTo>
                <a:cubicBezTo>
                  <a:pt x="480" y="115"/>
                  <a:pt x="486" y="116"/>
                  <a:pt x="489" y="116"/>
                </a:cubicBezTo>
                <a:cubicBezTo>
                  <a:pt x="494" y="137"/>
                  <a:pt x="525" y="135"/>
                  <a:pt x="545" y="138"/>
                </a:cubicBezTo>
                <a:cubicBezTo>
                  <a:pt x="564" y="138"/>
                  <a:pt x="564" y="138"/>
                  <a:pt x="564" y="138"/>
                </a:cubicBezTo>
                <a:cubicBezTo>
                  <a:pt x="569" y="141"/>
                  <a:pt x="581" y="146"/>
                  <a:pt x="588" y="146"/>
                </a:cubicBezTo>
                <a:cubicBezTo>
                  <a:pt x="588" y="148"/>
                  <a:pt x="588" y="148"/>
                  <a:pt x="588" y="148"/>
                </a:cubicBezTo>
                <a:cubicBezTo>
                  <a:pt x="590" y="148"/>
                  <a:pt x="591" y="148"/>
                  <a:pt x="592" y="148"/>
                </a:cubicBezTo>
                <a:cubicBezTo>
                  <a:pt x="604" y="148"/>
                  <a:pt x="620" y="172"/>
                  <a:pt x="632" y="175"/>
                </a:cubicBezTo>
                <a:cubicBezTo>
                  <a:pt x="632" y="184"/>
                  <a:pt x="641" y="207"/>
                  <a:pt x="645" y="215"/>
                </a:cubicBezTo>
                <a:cubicBezTo>
                  <a:pt x="649" y="223"/>
                  <a:pt x="658" y="223"/>
                  <a:pt x="658" y="230"/>
                </a:cubicBezTo>
                <a:cubicBezTo>
                  <a:pt x="647" y="244"/>
                  <a:pt x="625" y="252"/>
                  <a:pt x="625" y="274"/>
                </a:cubicBezTo>
                <a:cubicBezTo>
                  <a:pt x="625" y="281"/>
                  <a:pt x="632" y="280"/>
                  <a:pt x="636" y="282"/>
                </a:cubicBezTo>
                <a:cubicBezTo>
                  <a:pt x="643" y="285"/>
                  <a:pt x="647" y="291"/>
                  <a:pt x="648" y="299"/>
                </a:cubicBezTo>
                <a:cubicBezTo>
                  <a:pt x="666" y="299"/>
                  <a:pt x="666" y="299"/>
                  <a:pt x="666" y="299"/>
                </a:cubicBezTo>
                <a:cubicBezTo>
                  <a:pt x="666" y="301"/>
                  <a:pt x="667" y="307"/>
                  <a:pt x="669" y="307"/>
                </a:cubicBezTo>
                <a:cubicBezTo>
                  <a:pt x="672" y="307"/>
                  <a:pt x="675" y="302"/>
                  <a:pt x="677" y="298"/>
                </a:cubicBezTo>
                <a:cubicBezTo>
                  <a:pt x="685" y="286"/>
                  <a:pt x="693" y="271"/>
                  <a:pt x="705" y="271"/>
                </a:cubicBezTo>
                <a:cubicBezTo>
                  <a:pt x="718" y="271"/>
                  <a:pt x="745" y="285"/>
                  <a:pt x="754" y="291"/>
                </a:cubicBezTo>
                <a:cubicBezTo>
                  <a:pt x="760" y="294"/>
                  <a:pt x="767" y="293"/>
                  <a:pt x="768" y="299"/>
                </a:cubicBezTo>
                <a:cubicBezTo>
                  <a:pt x="770" y="305"/>
                  <a:pt x="769" y="310"/>
                  <a:pt x="769" y="317"/>
                </a:cubicBezTo>
                <a:cubicBezTo>
                  <a:pt x="775" y="317"/>
                  <a:pt x="775" y="317"/>
                  <a:pt x="775" y="317"/>
                </a:cubicBezTo>
                <a:cubicBezTo>
                  <a:pt x="781" y="314"/>
                  <a:pt x="784" y="309"/>
                  <a:pt x="791" y="309"/>
                </a:cubicBezTo>
                <a:cubicBezTo>
                  <a:pt x="806" y="309"/>
                  <a:pt x="809" y="321"/>
                  <a:pt x="824" y="321"/>
                </a:cubicBezTo>
                <a:cubicBezTo>
                  <a:pt x="851" y="317"/>
                  <a:pt x="851" y="317"/>
                  <a:pt x="851" y="317"/>
                </a:cubicBezTo>
                <a:cubicBezTo>
                  <a:pt x="865" y="320"/>
                  <a:pt x="878" y="325"/>
                  <a:pt x="886" y="329"/>
                </a:cubicBezTo>
                <a:cubicBezTo>
                  <a:pt x="892" y="340"/>
                  <a:pt x="915" y="360"/>
                  <a:pt x="927" y="364"/>
                </a:cubicBezTo>
                <a:cubicBezTo>
                  <a:pt x="937" y="367"/>
                  <a:pt x="944" y="362"/>
                  <a:pt x="954" y="365"/>
                </a:cubicBezTo>
                <a:cubicBezTo>
                  <a:pt x="968" y="370"/>
                  <a:pt x="972" y="385"/>
                  <a:pt x="972" y="400"/>
                </a:cubicBezTo>
                <a:cubicBezTo>
                  <a:pt x="972" y="454"/>
                  <a:pt x="942" y="469"/>
                  <a:pt x="923" y="499"/>
                </a:cubicBezTo>
                <a:cubicBezTo>
                  <a:pt x="918" y="505"/>
                  <a:pt x="915" y="507"/>
                  <a:pt x="911" y="514"/>
                </a:cubicBezTo>
                <a:cubicBezTo>
                  <a:pt x="903" y="525"/>
                  <a:pt x="895" y="526"/>
                  <a:pt x="888" y="533"/>
                </a:cubicBezTo>
                <a:cubicBezTo>
                  <a:pt x="877" y="544"/>
                  <a:pt x="888" y="568"/>
                  <a:pt x="888" y="586"/>
                </a:cubicBezTo>
                <a:cubicBezTo>
                  <a:pt x="888" y="599"/>
                  <a:pt x="883" y="611"/>
                  <a:pt x="883" y="620"/>
                </a:cubicBezTo>
                <a:cubicBezTo>
                  <a:pt x="883" y="624"/>
                  <a:pt x="880" y="627"/>
                  <a:pt x="879" y="629"/>
                </a:cubicBezTo>
                <a:cubicBezTo>
                  <a:pt x="876" y="633"/>
                  <a:pt x="870" y="640"/>
                  <a:pt x="870" y="646"/>
                </a:cubicBezTo>
                <a:cubicBezTo>
                  <a:pt x="870" y="653"/>
                  <a:pt x="867" y="668"/>
                  <a:pt x="866" y="671"/>
                </a:cubicBezTo>
                <a:cubicBezTo>
                  <a:pt x="855" y="688"/>
                  <a:pt x="851" y="695"/>
                  <a:pt x="840" y="710"/>
                </a:cubicBezTo>
                <a:cubicBezTo>
                  <a:pt x="837" y="714"/>
                  <a:pt x="838" y="723"/>
                  <a:pt x="837" y="726"/>
                </a:cubicBezTo>
                <a:cubicBezTo>
                  <a:pt x="832" y="735"/>
                  <a:pt x="817" y="745"/>
                  <a:pt x="805" y="745"/>
                </a:cubicBezTo>
                <a:cubicBezTo>
                  <a:pt x="791" y="745"/>
                  <a:pt x="780" y="744"/>
                  <a:pt x="769" y="749"/>
                </a:cubicBezTo>
                <a:cubicBezTo>
                  <a:pt x="764" y="751"/>
                  <a:pt x="764" y="755"/>
                  <a:pt x="761" y="757"/>
                </a:cubicBezTo>
                <a:cubicBezTo>
                  <a:pt x="744" y="775"/>
                  <a:pt x="726" y="764"/>
                  <a:pt x="712" y="785"/>
                </a:cubicBezTo>
                <a:cubicBezTo>
                  <a:pt x="707" y="794"/>
                  <a:pt x="697" y="794"/>
                  <a:pt x="691" y="800"/>
                </a:cubicBezTo>
                <a:cubicBezTo>
                  <a:pt x="682" y="810"/>
                  <a:pt x="683" y="820"/>
                  <a:pt x="683" y="834"/>
                </a:cubicBezTo>
                <a:cubicBezTo>
                  <a:pt x="683" y="868"/>
                  <a:pt x="683" y="868"/>
                  <a:pt x="683" y="868"/>
                </a:cubicBezTo>
                <a:cubicBezTo>
                  <a:pt x="669" y="876"/>
                  <a:pt x="661" y="888"/>
                  <a:pt x="654" y="903"/>
                </a:cubicBezTo>
                <a:cubicBezTo>
                  <a:pt x="654" y="903"/>
                  <a:pt x="654" y="903"/>
                  <a:pt x="654" y="903"/>
                </a:cubicBezTo>
                <a:cubicBezTo>
                  <a:pt x="649" y="912"/>
                  <a:pt x="650" y="917"/>
                  <a:pt x="644" y="927"/>
                </a:cubicBezTo>
                <a:cubicBezTo>
                  <a:pt x="631" y="947"/>
                  <a:pt x="616" y="949"/>
                  <a:pt x="603" y="968"/>
                </a:cubicBezTo>
                <a:cubicBezTo>
                  <a:pt x="589" y="990"/>
                  <a:pt x="583" y="1026"/>
                  <a:pt x="550" y="1026"/>
                </a:cubicBezTo>
                <a:cubicBezTo>
                  <a:pt x="538" y="1026"/>
                  <a:pt x="522" y="1018"/>
                  <a:pt x="516" y="1018"/>
                </a:cubicBezTo>
                <a:cubicBezTo>
                  <a:pt x="506" y="1018"/>
                  <a:pt x="497" y="1010"/>
                  <a:pt x="486" y="1010"/>
                </a:cubicBezTo>
                <a:cubicBezTo>
                  <a:pt x="484" y="1010"/>
                  <a:pt x="480" y="1011"/>
                  <a:pt x="480" y="1013"/>
                </a:cubicBezTo>
                <a:cubicBezTo>
                  <a:pt x="480" y="1020"/>
                  <a:pt x="491" y="1023"/>
                  <a:pt x="493" y="1026"/>
                </a:cubicBezTo>
                <a:cubicBezTo>
                  <a:pt x="499" y="1031"/>
                  <a:pt x="499" y="1039"/>
                  <a:pt x="502" y="1048"/>
                </a:cubicBezTo>
                <a:cubicBezTo>
                  <a:pt x="504" y="1056"/>
                  <a:pt x="516" y="1056"/>
                  <a:pt x="516" y="1064"/>
                </a:cubicBezTo>
                <a:cubicBezTo>
                  <a:pt x="516" y="1073"/>
                  <a:pt x="516" y="1078"/>
                  <a:pt x="512" y="1084"/>
                </a:cubicBezTo>
                <a:cubicBezTo>
                  <a:pt x="506" y="1094"/>
                  <a:pt x="500" y="1099"/>
                  <a:pt x="493" y="1106"/>
                </a:cubicBezTo>
                <a:cubicBezTo>
                  <a:pt x="481" y="1118"/>
                  <a:pt x="465" y="1115"/>
                  <a:pt x="448" y="1121"/>
                </a:cubicBezTo>
                <a:cubicBezTo>
                  <a:pt x="436" y="1124"/>
                  <a:pt x="412" y="1116"/>
                  <a:pt x="405" y="1123"/>
                </a:cubicBezTo>
                <a:cubicBezTo>
                  <a:pt x="396" y="1132"/>
                  <a:pt x="403" y="1154"/>
                  <a:pt x="398" y="1165"/>
                </a:cubicBezTo>
                <a:cubicBezTo>
                  <a:pt x="398" y="1163"/>
                  <a:pt x="398" y="1163"/>
                  <a:pt x="398" y="1163"/>
                </a:cubicBezTo>
                <a:cubicBezTo>
                  <a:pt x="398" y="1165"/>
                  <a:pt x="398" y="1170"/>
                  <a:pt x="398" y="1172"/>
                </a:cubicBezTo>
                <a:cubicBezTo>
                  <a:pt x="398" y="1175"/>
                  <a:pt x="386" y="1181"/>
                  <a:pt x="381" y="1181"/>
                </a:cubicBezTo>
                <a:cubicBezTo>
                  <a:pt x="366" y="1181"/>
                  <a:pt x="363" y="1170"/>
                  <a:pt x="348" y="1170"/>
                </a:cubicBezTo>
                <a:cubicBezTo>
                  <a:pt x="343" y="1170"/>
                  <a:pt x="341" y="1175"/>
                  <a:pt x="341" y="1179"/>
                </a:cubicBezTo>
                <a:cubicBezTo>
                  <a:pt x="341" y="1189"/>
                  <a:pt x="350" y="1208"/>
                  <a:pt x="356" y="1208"/>
                </a:cubicBezTo>
                <a:cubicBezTo>
                  <a:pt x="360" y="1208"/>
                  <a:pt x="364" y="1204"/>
                  <a:pt x="366" y="1203"/>
                </a:cubicBezTo>
                <a:cubicBezTo>
                  <a:pt x="369" y="1206"/>
                  <a:pt x="373" y="1207"/>
                  <a:pt x="373" y="1211"/>
                </a:cubicBezTo>
                <a:cubicBezTo>
                  <a:pt x="373" y="1215"/>
                  <a:pt x="367" y="1220"/>
                  <a:pt x="366" y="1220"/>
                </a:cubicBezTo>
                <a:cubicBezTo>
                  <a:pt x="357" y="1220"/>
                  <a:pt x="354" y="1214"/>
                  <a:pt x="347" y="1214"/>
                </a:cubicBezTo>
                <a:cubicBezTo>
                  <a:pt x="347" y="1222"/>
                  <a:pt x="351" y="1223"/>
                  <a:pt x="355" y="1225"/>
                </a:cubicBezTo>
                <a:cubicBezTo>
                  <a:pt x="342" y="1238"/>
                  <a:pt x="342" y="1251"/>
                  <a:pt x="337" y="1269"/>
                </a:cubicBezTo>
                <a:cubicBezTo>
                  <a:pt x="336" y="1277"/>
                  <a:pt x="323" y="1278"/>
                  <a:pt x="317" y="1279"/>
                </a:cubicBezTo>
                <a:cubicBezTo>
                  <a:pt x="306" y="1282"/>
                  <a:pt x="296" y="1292"/>
                  <a:pt x="296" y="1304"/>
                </a:cubicBezTo>
                <a:cubicBezTo>
                  <a:pt x="296" y="1333"/>
                  <a:pt x="328" y="1323"/>
                  <a:pt x="328" y="1345"/>
                </a:cubicBezTo>
                <a:cubicBezTo>
                  <a:pt x="328" y="1366"/>
                  <a:pt x="310" y="1368"/>
                  <a:pt x="300" y="1378"/>
                </a:cubicBezTo>
                <a:cubicBezTo>
                  <a:pt x="294" y="1384"/>
                  <a:pt x="296" y="1393"/>
                  <a:pt x="292" y="1403"/>
                </a:cubicBezTo>
                <a:cubicBezTo>
                  <a:pt x="287" y="1413"/>
                  <a:pt x="275" y="1409"/>
                  <a:pt x="268" y="1415"/>
                </a:cubicBezTo>
                <a:cubicBezTo>
                  <a:pt x="260" y="1424"/>
                  <a:pt x="256" y="1434"/>
                  <a:pt x="256" y="1448"/>
                </a:cubicBezTo>
                <a:cubicBezTo>
                  <a:pt x="256" y="1456"/>
                  <a:pt x="263" y="1464"/>
                  <a:pt x="267" y="1465"/>
                </a:cubicBezTo>
                <a:cubicBezTo>
                  <a:pt x="280" y="1472"/>
                  <a:pt x="279" y="1506"/>
                  <a:pt x="289" y="1516"/>
                </a:cubicBezTo>
                <a:cubicBezTo>
                  <a:pt x="305" y="1532"/>
                  <a:pt x="325" y="1538"/>
                  <a:pt x="345" y="1548"/>
                </a:cubicBezTo>
                <a:cubicBezTo>
                  <a:pt x="342" y="1552"/>
                  <a:pt x="337" y="1550"/>
                  <a:pt x="333" y="1550"/>
                </a:cubicBezTo>
                <a:cubicBezTo>
                  <a:pt x="322" y="1550"/>
                  <a:pt x="304" y="1564"/>
                  <a:pt x="297" y="1564"/>
                </a:cubicBezTo>
                <a:cubicBezTo>
                  <a:pt x="292" y="1564"/>
                  <a:pt x="293" y="1564"/>
                  <a:pt x="289" y="1564"/>
                </a:cubicBezTo>
                <a:cubicBezTo>
                  <a:pt x="287" y="1564"/>
                  <a:pt x="284" y="1567"/>
                  <a:pt x="282" y="1567"/>
                </a:cubicBezTo>
                <a:cubicBezTo>
                  <a:pt x="274" y="1567"/>
                  <a:pt x="268" y="1567"/>
                  <a:pt x="261" y="1567"/>
                </a:cubicBezTo>
                <a:cubicBezTo>
                  <a:pt x="244" y="1567"/>
                  <a:pt x="250" y="1547"/>
                  <a:pt x="238" y="1543"/>
                </a:cubicBezTo>
                <a:cubicBezTo>
                  <a:pt x="228" y="1540"/>
                  <a:pt x="211" y="1540"/>
                  <a:pt x="211" y="1527"/>
                </a:cubicBezTo>
                <a:cubicBezTo>
                  <a:pt x="206" y="1527"/>
                  <a:pt x="203" y="1527"/>
                  <a:pt x="198" y="1527"/>
                </a:cubicBezTo>
                <a:cubicBezTo>
                  <a:pt x="192" y="1527"/>
                  <a:pt x="190" y="1521"/>
                  <a:pt x="189" y="1517"/>
                </a:cubicBezTo>
                <a:cubicBezTo>
                  <a:pt x="169" y="1517"/>
                  <a:pt x="163" y="1507"/>
                  <a:pt x="154" y="1497"/>
                </a:cubicBezTo>
                <a:cubicBezTo>
                  <a:pt x="151" y="1495"/>
                  <a:pt x="147" y="1491"/>
                  <a:pt x="147" y="1490"/>
                </a:cubicBezTo>
                <a:cubicBezTo>
                  <a:pt x="147" y="1483"/>
                  <a:pt x="160" y="1484"/>
                  <a:pt x="161" y="1478"/>
                </a:cubicBezTo>
                <a:cubicBezTo>
                  <a:pt x="159" y="1477"/>
                  <a:pt x="157" y="1475"/>
                  <a:pt x="155" y="1474"/>
                </a:cubicBezTo>
                <a:cubicBezTo>
                  <a:pt x="157" y="1470"/>
                  <a:pt x="160" y="1466"/>
                  <a:pt x="160" y="1461"/>
                </a:cubicBezTo>
                <a:cubicBezTo>
                  <a:pt x="160" y="1444"/>
                  <a:pt x="140" y="1447"/>
                  <a:pt x="140" y="1431"/>
                </a:cubicBezTo>
                <a:cubicBezTo>
                  <a:pt x="140" y="1426"/>
                  <a:pt x="140" y="1424"/>
                  <a:pt x="140" y="1421"/>
                </a:cubicBezTo>
                <a:cubicBezTo>
                  <a:pt x="140" y="1405"/>
                  <a:pt x="130" y="1380"/>
                  <a:pt x="130" y="1367"/>
                </a:cubicBezTo>
                <a:cubicBezTo>
                  <a:pt x="130" y="1354"/>
                  <a:pt x="146" y="1349"/>
                  <a:pt x="146" y="1337"/>
                </a:cubicBezTo>
                <a:cubicBezTo>
                  <a:pt x="146" y="1331"/>
                  <a:pt x="138" y="1320"/>
                  <a:pt x="136" y="1312"/>
                </a:cubicBezTo>
                <a:cubicBezTo>
                  <a:pt x="136" y="1304"/>
                  <a:pt x="136" y="1304"/>
                  <a:pt x="136" y="1304"/>
                </a:cubicBezTo>
                <a:cubicBezTo>
                  <a:pt x="137" y="1304"/>
                  <a:pt x="137" y="1304"/>
                  <a:pt x="137" y="1304"/>
                </a:cubicBezTo>
                <a:cubicBezTo>
                  <a:pt x="137" y="1300"/>
                  <a:pt x="140" y="1296"/>
                  <a:pt x="143" y="1296"/>
                </a:cubicBezTo>
                <a:cubicBezTo>
                  <a:pt x="157" y="1296"/>
                  <a:pt x="151" y="1309"/>
                  <a:pt x="162" y="1309"/>
                </a:cubicBezTo>
                <a:cubicBezTo>
                  <a:pt x="187" y="1201"/>
                  <a:pt x="187" y="1201"/>
                  <a:pt x="187" y="1201"/>
                </a:cubicBezTo>
                <a:cubicBezTo>
                  <a:pt x="187" y="1190"/>
                  <a:pt x="187" y="1190"/>
                  <a:pt x="187" y="1190"/>
                </a:cubicBezTo>
                <a:cubicBezTo>
                  <a:pt x="184" y="1190"/>
                  <a:pt x="182" y="1189"/>
                  <a:pt x="180" y="1190"/>
                </a:cubicBezTo>
                <a:cubicBezTo>
                  <a:pt x="175" y="1192"/>
                  <a:pt x="174" y="1198"/>
                  <a:pt x="169" y="1198"/>
                </a:cubicBezTo>
                <a:cubicBezTo>
                  <a:pt x="163" y="1198"/>
                  <a:pt x="159" y="1181"/>
                  <a:pt x="159" y="1173"/>
                </a:cubicBezTo>
                <a:cubicBezTo>
                  <a:pt x="159" y="1159"/>
                  <a:pt x="164" y="1154"/>
                  <a:pt x="166" y="1140"/>
                </a:cubicBezTo>
                <a:cubicBezTo>
                  <a:pt x="171" y="1140"/>
                  <a:pt x="173" y="1138"/>
                  <a:pt x="173" y="1136"/>
                </a:cubicBezTo>
                <a:cubicBezTo>
                  <a:pt x="173" y="1132"/>
                  <a:pt x="169" y="1128"/>
                  <a:pt x="169" y="1128"/>
                </a:cubicBezTo>
                <a:cubicBezTo>
                  <a:pt x="166" y="1128"/>
                  <a:pt x="165" y="1108"/>
                  <a:pt x="165" y="1102"/>
                </a:cubicBezTo>
                <a:cubicBezTo>
                  <a:pt x="165" y="1086"/>
                  <a:pt x="176" y="1069"/>
                  <a:pt x="182" y="1058"/>
                </a:cubicBezTo>
                <a:cubicBezTo>
                  <a:pt x="185" y="1053"/>
                  <a:pt x="187" y="1043"/>
                  <a:pt x="190" y="1038"/>
                </a:cubicBezTo>
                <a:cubicBezTo>
                  <a:pt x="192" y="1035"/>
                  <a:pt x="196" y="1036"/>
                  <a:pt x="197" y="1033"/>
                </a:cubicBezTo>
                <a:cubicBezTo>
                  <a:pt x="202" y="1016"/>
                  <a:pt x="202" y="1004"/>
                  <a:pt x="206" y="986"/>
                </a:cubicBezTo>
                <a:cubicBezTo>
                  <a:pt x="206" y="931"/>
                  <a:pt x="206" y="931"/>
                  <a:pt x="206" y="931"/>
                </a:cubicBezTo>
                <a:cubicBezTo>
                  <a:pt x="201" y="918"/>
                  <a:pt x="209" y="908"/>
                  <a:pt x="209" y="896"/>
                </a:cubicBezTo>
                <a:cubicBezTo>
                  <a:pt x="209" y="868"/>
                  <a:pt x="226" y="850"/>
                  <a:pt x="226" y="825"/>
                </a:cubicBezTo>
                <a:cubicBezTo>
                  <a:pt x="226" y="823"/>
                  <a:pt x="226" y="821"/>
                  <a:pt x="226" y="819"/>
                </a:cubicBezTo>
                <a:cubicBezTo>
                  <a:pt x="226" y="813"/>
                  <a:pt x="230" y="800"/>
                  <a:pt x="231" y="793"/>
                </a:cubicBezTo>
                <a:cubicBezTo>
                  <a:pt x="231" y="770"/>
                  <a:pt x="231" y="770"/>
                  <a:pt x="231" y="761"/>
                </a:cubicBezTo>
                <a:cubicBezTo>
                  <a:pt x="231" y="751"/>
                  <a:pt x="238" y="731"/>
                  <a:pt x="238" y="719"/>
                </a:cubicBezTo>
                <a:cubicBezTo>
                  <a:pt x="238" y="712"/>
                  <a:pt x="234" y="669"/>
                  <a:pt x="232" y="661"/>
                </a:cubicBezTo>
                <a:cubicBezTo>
                  <a:pt x="225" y="643"/>
                  <a:pt x="214" y="632"/>
                  <a:pt x="200" y="626"/>
                </a:cubicBezTo>
                <a:cubicBezTo>
                  <a:pt x="189" y="620"/>
                  <a:pt x="181" y="622"/>
                  <a:pt x="173" y="614"/>
                </a:cubicBezTo>
                <a:cubicBezTo>
                  <a:pt x="165" y="605"/>
                  <a:pt x="160" y="602"/>
                  <a:pt x="150" y="599"/>
                </a:cubicBezTo>
                <a:cubicBezTo>
                  <a:pt x="130" y="593"/>
                  <a:pt x="119" y="582"/>
                  <a:pt x="106" y="569"/>
                </a:cubicBezTo>
                <a:cubicBezTo>
                  <a:pt x="100" y="563"/>
                  <a:pt x="103" y="555"/>
                  <a:pt x="103" y="547"/>
                </a:cubicBezTo>
                <a:cubicBezTo>
                  <a:pt x="103" y="535"/>
                  <a:pt x="92" y="529"/>
                  <a:pt x="89" y="519"/>
                </a:cubicBezTo>
                <a:cubicBezTo>
                  <a:pt x="83" y="501"/>
                  <a:pt x="69" y="488"/>
                  <a:pt x="64" y="472"/>
                </a:cubicBezTo>
                <a:cubicBezTo>
                  <a:pt x="59" y="455"/>
                  <a:pt x="54" y="446"/>
                  <a:pt x="48" y="432"/>
                </a:cubicBezTo>
                <a:cubicBezTo>
                  <a:pt x="45" y="427"/>
                  <a:pt x="40" y="429"/>
                  <a:pt x="38" y="427"/>
                </a:cubicBezTo>
                <a:cubicBezTo>
                  <a:pt x="33" y="421"/>
                  <a:pt x="32" y="411"/>
                  <a:pt x="29" y="406"/>
                </a:cubicBezTo>
                <a:cubicBezTo>
                  <a:pt x="27" y="402"/>
                  <a:pt x="21" y="403"/>
                  <a:pt x="18" y="400"/>
                </a:cubicBezTo>
                <a:cubicBezTo>
                  <a:pt x="10" y="392"/>
                  <a:pt x="0" y="378"/>
                  <a:pt x="0" y="364"/>
                </a:cubicBezTo>
                <a:cubicBezTo>
                  <a:pt x="0" y="356"/>
                  <a:pt x="5" y="345"/>
                  <a:pt x="8" y="342"/>
                </a:cubicBezTo>
                <a:cubicBezTo>
                  <a:pt x="15" y="332"/>
                  <a:pt x="28" y="329"/>
                  <a:pt x="31" y="317"/>
                </a:cubicBezTo>
                <a:cubicBezTo>
                  <a:pt x="24" y="312"/>
                  <a:pt x="25" y="316"/>
                  <a:pt x="20" y="316"/>
                </a:cubicBezTo>
                <a:cubicBezTo>
                  <a:pt x="10" y="316"/>
                  <a:pt x="8" y="302"/>
                  <a:pt x="8" y="291"/>
                </a:cubicBezTo>
                <a:cubicBezTo>
                  <a:pt x="8" y="275"/>
                  <a:pt x="27" y="277"/>
                  <a:pt x="23" y="245"/>
                </a:cubicBezTo>
                <a:cubicBezTo>
                  <a:pt x="43" y="245"/>
                  <a:pt x="48" y="225"/>
                  <a:pt x="54" y="214"/>
                </a:cubicBezTo>
                <a:cubicBezTo>
                  <a:pt x="62" y="198"/>
                  <a:pt x="81" y="203"/>
                  <a:pt x="86" y="183"/>
                </a:cubicBezTo>
                <a:cubicBezTo>
                  <a:pt x="82" y="182"/>
                  <a:pt x="78" y="178"/>
                  <a:pt x="78" y="176"/>
                </a:cubicBezTo>
                <a:cubicBezTo>
                  <a:pt x="81" y="170"/>
                  <a:pt x="81" y="170"/>
                  <a:pt x="81" y="170"/>
                </a:cubicBezTo>
                <a:lnTo>
                  <a:pt x="81" y="17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3" name="Freeform 39"/>
          <p:cNvSpPr>
            <a:spLocks/>
          </p:cNvSpPr>
          <p:nvPr/>
        </p:nvSpPr>
        <p:spPr bwMode="auto">
          <a:xfrm>
            <a:off x="8685526" y="2341620"/>
            <a:ext cx="338138" cy="536972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4" name="Freeform 39"/>
          <p:cNvSpPr>
            <a:spLocks/>
          </p:cNvSpPr>
          <p:nvPr/>
        </p:nvSpPr>
        <p:spPr bwMode="auto">
          <a:xfrm>
            <a:off x="9448658" y="2878592"/>
            <a:ext cx="338138" cy="536972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5" name="Freeform 39"/>
          <p:cNvSpPr>
            <a:spLocks/>
          </p:cNvSpPr>
          <p:nvPr/>
        </p:nvSpPr>
        <p:spPr bwMode="auto">
          <a:xfrm>
            <a:off x="8989383" y="3406954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6" name="Freeform 39"/>
          <p:cNvSpPr>
            <a:spLocks/>
          </p:cNvSpPr>
          <p:nvPr/>
        </p:nvSpPr>
        <p:spPr bwMode="auto">
          <a:xfrm>
            <a:off x="8607817" y="4236321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7" name="Rectangle 16"/>
          <p:cNvSpPr/>
          <p:nvPr/>
        </p:nvSpPr>
        <p:spPr>
          <a:xfrm>
            <a:off x="2316286" y="246202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287" y="212826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90960" y="212826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31" y="2341620"/>
            <a:ext cx="304800" cy="304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316286" y="345008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16287" y="311631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390960" y="311631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16286" y="443865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6287" y="410489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390960" y="4104893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16286" y="542424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6287" y="509048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90960" y="509048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31" y="3329677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20" y="4318253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20" y="5321318"/>
            <a:ext cx="304800" cy="3048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807756" y="675163"/>
            <a:ext cx="10576488" cy="738664"/>
            <a:chOff x="592428" y="600007"/>
            <a:chExt cx="3940935" cy="738664"/>
          </a:xfrm>
        </p:grpSpPr>
        <p:sp>
          <p:nvSpPr>
            <p:cNvPr id="38" name="TextBox 37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South </a:t>
              </a:r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america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1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3" grpId="0" animBg="1"/>
      <p:bldP spid="26" grpId="0" animBg="1"/>
      <p:bldP spid="2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7357" y="2441924"/>
            <a:ext cx="4317030" cy="2628347"/>
            <a:chOff x="450851" y="1746250"/>
            <a:chExt cx="6075361" cy="3698876"/>
          </a:xfrm>
          <a:solidFill>
            <a:schemeClr val="tx2">
              <a:lumMod val="50000"/>
            </a:schemeClr>
          </a:solidFill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970588" y="2874963"/>
              <a:ext cx="17462" cy="25400"/>
            </a:xfrm>
            <a:custGeom>
              <a:avLst/>
              <a:gdLst>
                <a:gd name="T0" fmla="*/ 19 w 21"/>
                <a:gd name="T1" fmla="*/ 6 h 31"/>
                <a:gd name="T2" fmla="*/ 21 w 21"/>
                <a:gd name="T3" fmla="*/ 11 h 31"/>
                <a:gd name="T4" fmla="*/ 19 w 21"/>
                <a:gd name="T5" fmla="*/ 16 h 31"/>
                <a:gd name="T6" fmla="*/ 16 w 21"/>
                <a:gd name="T7" fmla="*/ 21 h 31"/>
                <a:gd name="T8" fmla="*/ 12 w 21"/>
                <a:gd name="T9" fmla="*/ 24 h 31"/>
                <a:gd name="T10" fmla="*/ 9 w 21"/>
                <a:gd name="T11" fmla="*/ 28 h 31"/>
                <a:gd name="T12" fmla="*/ 3 w 21"/>
                <a:gd name="T13" fmla="*/ 30 h 31"/>
                <a:gd name="T14" fmla="*/ 0 w 21"/>
                <a:gd name="T15" fmla="*/ 31 h 31"/>
                <a:gd name="T16" fmla="*/ 0 w 21"/>
                <a:gd name="T17" fmla="*/ 30 h 31"/>
                <a:gd name="T18" fmla="*/ 1 w 21"/>
                <a:gd name="T19" fmla="*/ 26 h 31"/>
                <a:gd name="T20" fmla="*/ 1 w 21"/>
                <a:gd name="T21" fmla="*/ 21 h 31"/>
                <a:gd name="T22" fmla="*/ 3 w 21"/>
                <a:gd name="T23" fmla="*/ 18 h 31"/>
                <a:gd name="T24" fmla="*/ 2 w 21"/>
                <a:gd name="T25" fmla="*/ 12 h 31"/>
                <a:gd name="T26" fmla="*/ 2 w 21"/>
                <a:gd name="T27" fmla="*/ 7 h 31"/>
                <a:gd name="T28" fmla="*/ 5 w 21"/>
                <a:gd name="T29" fmla="*/ 4 h 31"/>
                <a:gd name="T30" fmla="*/ 10 w 21"/>
                <a:gd name="T31" fmla="*/ 3 h 31"/>
                <a:gd name="T32" fmla="*/ 14 w 21"/>
                <a:gd name="T33" fmla="*/ 2 h 31"/>
                <a:gd name="T34" fmla="*/ 16 w 21"/>
                <a:gd name="T35" fmla="*/ 0 h 31"/>
                <a:gd name="T36" fmla="*/ 17 w 21"/>
                <a:gd name="T37" fmla="*/ 3 h 31"/>
                <a:gd name="T38" fmla="*/ 19 w 21"/>
                <a:gd name="T3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31">
                  <a:moveTo>
                    <a:pt x="19" y="6"/>
                  </a:moveTo>
                  <a:cubicBezTo>
                    <a:pt x="20" y="7"/>
                    <a:pt x="21" y="10"/>
                    <a:pt x="21" y="11"/>
                  </a:cubicBezTo>
                  <a:cubicBezTo>
                    <a:pt x="21" y="12"/>
                    <a:pt x="20" y="14"/>
                    <a:pt x="19" y="16"/>
                  </a:cubicBezTo>
                  <a:cubicBezTo>
                    <a:pt x="18" y="17"/>
                    <a:pt x="17" y="19"/>
                    <a:pt x="16" y="21"/>
                  </a:cubicBezTo>
                  <a:cubicBezTo>
                    <a:pt x="15" y="22"/>
                    <a:pt x="13" y="23"/>
                    <a:pt x="12" y="24"/>
                  </a:cubicBezTo>
                  <a:cubicBezTo>
                    <a:pt x="11" y="25"/>
                    <a:pt x="10" y="27"/>
                    <a:pt x="9" y="28"/>
                  </a:cubicBezTo>
                  <a:cubicBezTo>
                    <a:pt x="8" y="29"/>
                    <a:pt x="5" y="29"/>
                    <a:pt x="3" y="30"/>
                  </a:cubicBezTo>
                  <a:cubicBezTo>
                    <a:pt x="3" y="30"/>
                    <a:pt x="0" y="31"/>
                    <a:pt x="0" y="31"/>
                  </a:cubicBezTo>
                  <a:cubicBezTo>
                    <a:pt x="0" y="31"/>
                    <a:pt x="0" y="30"/>
                    <a:pt x="0" y="30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1" y="25"/>
                    <a:pt x="1" y="22"/>
                    <a:pt x="1" y="21"/>
                  </a:cubicBezTo>
                  <a:cubicBezTo>
                    <a:pt x="2" y="20"/>
                    <a:pt x="3" y="19"/>
                    <a:pt x="3" y="18"/>
                  </a:cubicBezTo>
                  <a:cubicBezTo>
                    <a:pt x="3" y="17"/>
                    <a:pt x="2" y="14"/>
                    <a:pt x="2" y="12"/>
                  </a:cubicBezTo>
                  <a:cubicBezTo>
                    <a:pt x="2" y="11"/>
                    <a:pt x="1" y="8"/>
                    <a:pt x="2" y="7"/>
                  </a:cubicBezTo>
                  <a:cubicBezTo>
                    <a:pt x="2" y="6"/>
                    <a:pt x="4" y="4"/>
                    <a:pt x="5" y="4"/>
                  </a:cubicBezTo>
                  <a:cubicBezTo>
                    <a:pt x="6" y="3"/>
                    <a:pt x="8" y="3"/>
                    <a:pt x="10" y="3"/>
                  </a:cubicBezTo>
                  <a:cubicBezTo>
                    <a:pt x="11" y="3"/>
                    <a:pt x="13" y="2"/>
                    <a:pt x="14" y="2"/>
                  </a:cubicBezTo>
                  <a:cubicBezTo>
                    <a:pt x="14" y="1"/>
                    <a:pt x="16" y="0"/>
                    <a:pt x="16" y="0"/>
                  </a:cubicBezTo>
                  <a:cubicBezTo>
                    <a:pt x="16" y="0"/>
                    <a:pt x="17" y="2"/>
                    <a:pt x="17" y="3"/>
                  </a:cubicBezTo>
                  <a:cubicBezTo>
                    <a:pt x="18" y="4"/>
                    <a:pt x="19" y="5"/>
                    <a:pt x="19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229350" y="2644775"/>
              <a:ext cx="7937" cy="12700"/>
            </a:xfrm>
            <a:custGeom>
              <a:avLst/>
              <a:gdLst>
                <a:gd name="T0" fmla="*/ 9 w 10"/>
                <a:gd name="T1" fmla="*/ 14 h 14"/>
                <a:gd name="T2" fmla="*/ 7 w 10"/>
                <a:gd name="T3" fmla="*/ 12 h 14"/>
                <a:gd name="T4" fmla="*/ 7 w 10"/>
                <a:gd name="T5" fmla="*/ 8 h 14"/>
                <a:gd name="T6" fmla="*/ 4 w 10"/>
                <a:gd name="T7" fmla="*/ 6 h 14"/>
                <a:gd name="T8" fmla="*/ 1 w 10"/>
                <a:gd name="T9" fmla="*/ 3 h 14"/>
                <a:gd name="T10" fmla="*/ 2 w 10"/>
                <a:gd name="T11" fmla="*/ 1 h 14"/>
                <a:gd name="T12" fmla="*/ 4 w 10"/>
                <a:gd name="T13" fmla="*/ 1 h 14"/>
                <a:gd name="T14" fmla="*/ 6 w 10"/>
                <a:gd name="T15" fmla="*/ 4 h 14"/>
                <a:gd name="T16" fmla="*/ 9 w 10"/>
                <a:gd name="T17" fmla="*/ 5 h 14"/>
                <a:gd name="T18" fmla="*/ 10 w 10"/>
                <a:gd name="T19" fmla="*/ 7 h 14"/>
                <a:gd name="T20" fmla="*/ 10 w 10"/>
                <a:gd name="T21" fmla="*/ 11 h 14"/>
                <a:gd name="T22" fmla="*/ 9 w 10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4">
                  <a:moveTo>
                    <a:pt x="9" y="14"/>
                  </a:moveTo>
                  <a:cubicBezTo>
                    <a:pt x="8" y="14"/>
                    <a:pt x="7" y="12"/>
                    <a:pt x="7" y="12"/>
                  </a:cubicBezTo>
                  <a:cubicBezTo>
                    <a:pt x="7" y="11"/>
                    <a:pt x="7" y="9"/>
                    <a:pt x="7" y="8"/>
                  </a:cubicBezTo>
                  <a:cubicBezTo>
                    <a:pt x="6" y="7"/>
                    <a:pt x="5" y="7"/>
                    <a:pt x="4" y="6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4" y="2"/>
                    <a:pt x="5" y="4"/>
                    <a:pt x="6" y="4"/>
                  </a:cubicBezTo>
                  <a:cubicBezTo>
                    <a:pt x="6" y="5"/>
                    <a:pt x="8" y="4"/>
                    <a:pt x="9" y="5"/>
                  </a:cubicBezTo>
                  <a:cubicBezTo>
                    <a:pt x="9" y="5"/>
                    <a:pt x="10" y="7"/>
                    <a:pt x="10" y="7"/>
                  </a:cubicBezTo>
                  <a:cubicBezTo>
                    <a:pt x="10" y="8"/>
                    <a:pt x="10" y="10"/>
                    <a:pt x="10" y="11"/>
                  </a:cubicBezTo>
                  <a:cubicBezTo>
                    <a:pt x="10" y="12"/>
                    <a:pt x="10" y="14"/>
                    <a:pt x="9" y="1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6230938" y="2660650"/>
              <a:ext cx="4762" cy="17463"/>
            </a:xfrm>
            <a:custGeom>
              <a:avLst/>
              <a:gdLst>
                <a:gd name="T0" fmla="*/ 6 w 6"/>
                <a:gd name="T1" fmla="*/ 11 h 20"/>
                <a:gd name="T2" fmla="*/ 5 w 6"/>
                <a:gd name="T3" fmla="*/ 7 h 20"/>
                <a:gd name="T4" fmla="*/ 4 w 6"/>
                <a:gd name="T5" fmla="*/ 4 h 20"/>
                <a:gd name="T6" fmla="*/ 3 w 6"/>
                <a:gd name="T7" fmla="*/ 1 h 20"/>
                <a:gd name="T8" fmla="*/ 2 w 6"/>
                <a:gd name="T9" fmla="*/ 0 h 20"/>
                <a:gd name="T10" fmla="*/ 1 w 6"/>
                <a:gd name="T11" fmla="*/ 3 h 20"/>
                <a:gd name="T12" fmla="*/ 0 w 6"/>
                <a:gd name="T13" fmla="*/ 7 h 20"/>
                <a:gd name="T14" fmla="*/ 2 w 6"/>
                <a:gd name="T15" fmla="*/ 10 h 20"/>
                <a:gd name="T16" fmla="*/ 3 w 6"/>
                <a:gd name="T17" fmla="*/ 14 h 20"/>
                <a:gd name="T18" fmla="*/ 2 w 6"/>
                <a:gd name="T19" fmla="*/ 18 h 20"/>
                <a:gd name="T20" fmla="*/ 3 w 6"/>
                <a:gd name="T21" fmla="*/ 20 h 20"/>
                <a:gd name="T22" fmla="*/ 5 w 6"/>
                <a:gd name="T23" fmla="*/ 19 h 20"/>
                <a:gd name="T24" fmla="*/ 6 w 6"/>
                <a:gd name="T25" fmla="*/ 16 h 20"/>
                <a:gd name="T26" fmla="*/ 6 w 6"/>
                <a:gd name="T2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20">
                  <a:moveTo>
                    <a:pt x="6" y="11"/>
                  </a:moveTo>
                  <a:cubicBezTo>
                    <a:pt x="6" y="10"/>
                    <a:pt x="5" y="8"/>
                    <a:pt x="5" y="7"/>
                  </a:cubicBezTo>
                  <a:cubicBezTo>
                    <a:pt x="5" y="7"/>
                    <a:pt x="4" y="5"/>
                    <a:pt x="4" y="4"/>
                  </a:cubicBez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0" y="7"/>
                    <a:pt x="2" y="9"/>
                    <a:pt x="2" y="10"/>
                  </a:cubicBezTo>
                  <a:cubicBezTo>
                    <a:pt x="2" y="11"/>
                    <a:pt x="3" y="13"/>
                    <a:pt x="3" y="14"/>
                  </a:cubicBezTo>
                  <a:cubicBezTo>
                    <a:pt x="3" y="15"/>
                    <a:pt x="2" y="17"/>
                    <a:pt x="2" y="18"/>
                  </a:cubicBezTo>
                  <a:cubicBezTo>
                    <a:pt x="2" y="18"/>
                    <a:pt x="2" y="19"/>
                    <a:pt x="3" y="20"/>
                  </a:cubicBezTo>
                  <a:cubicBezTo>
                    <a:pt x="3" y="20"/>
                    <a:pt x="5" y="20"/>
                    <a:pt x="5" y="19"/>
                  </a:cubicBezTo>
                  <a:cubicBezTo>
                    <a:pt x="6" y="19"/>
                    <a:pt x="6" y="17"/>
                    <a:pt x="6" y="16"/>
                  </a:cubicBezTo>
                  <a:cubicBezTo>
                    <a:pt x="6" y="15"/>
                    <a:pt x="6" y="13"/>
                    <a:pt x="6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6357938" y="2640013"/>
              <a:ext cx="36512" cy="25400"/>
            </a:xfrm>
            <a:custGeom>
              <a:avLst/>
              <a:gdLst>
                <a:gd name="T0" fmla="*/ 42 w 42"/>
                <a:gd name="T1" fmla="*/ 17 h 29"/>
                <a:gd name="T2" fmla="*/ 39 w 42"/>
                <a:gd name="T3" fmla="*/ 12 h 29"/>
                <a:gd name="T4" fmla="*/ 35 w 42"/>
                <a:gd name="T5" fmla="*/ 9 h 29"/>
                <a:gd name="T6" fmla="*/ 31 w 42"/>
                <a:gd name="T7" fmla="*/ 4 h 29"/>
                <a:gd name="T8" fmla="*/ 27 w 42"/>
                <a:gd name="T9" fmla="*/ 0 h 29"/>
                <a:gd name="T10" fmla="*/ 24 w 42"/>
                <a:gd name="T11" fmla="*/ 0 h 29"/>
                <a:gd name="T12" fmla="*/ 24 w 42"/>
                <a:gd name="T13" fmla="*/ 3 h 29"/>
                <a:gd name="T14" fmla="*/ 27 w 42"/>
                <a:gd name="T15" fmla="*/ 5 h 29"/>
                <a:gd name="T16" fmla="*/ 27 w 42"/>
                <a:gd name="T17" fmla="*/ 10 h 29"/>
                <a:gd name="T18" fmla="*/ 25 w 42"/>
                <a:gd name="T19" fmla="*/ 15 h 29"/>
                <a:gd name="T20" fmla="*/ 21 w 42"/>
                <a:gd name="T21" fmla="*/ 18 h 29"/>
                <a:gd name="T22" fmla="*/ 12 w 42"/>
                <a:gd name="T23" fmla="*/ 22 h 29"/>
                <a:gd name="T24" fmla="*/ 7 w 42"/>
                <a:gd name="T25" fmla="*/ 23 h 29"/>
                <a:gd name="T26" fmla="*/ 3 w 42"/>
                <a:gd name="T27" fmla="*/ 22 h 29"/>
                <a:gd name="T28" fmla="*/ 0 w 42"/>
                <a:gd name="T29" fmla="*/ 22 h 29"/>
                <a:gd name="T30" fmla="*/ 2 w 42"/>
                <a:gd name="T31" fmla="*/ 27 h 29"/>
                <a:gd name="T32" fmla="*/ 8 w 42"/>
                <a:gd name="T33" fmla="*/ 28 h 29"/>
                <a:gd name="T34" fmla="*/ 15 w 42"/>
                <a:gd name="T35" fmla="*/ 29 h 29"/>
                <a:gd name="T36" fmla="*/ 24 w 42"/>
                <a:gd name="T37" fmla="*/ 28 h 29"/>
                <a:gd name="T38" fmla="*/ 31 w 42"/>
                <a:gd name="T39" fmla="*/ 25 h 29"/>
                <a:gd name="T40" fmla="*/ 38 w 42"/>
                <a:gd name="T41" fmla="*/ 23 h 29"/>
                <a:gd name="T42" fmla="*/ 41 w 42"/>
                <a:gd name="T43" fmla="*/ 19 h 29"/>
                <a:gd name="T44" fmla="*/ 42 w 42"/>
                <a:gd name="T4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29">
                  <a:moveTo>
                    <a:pt x="42" y="17"/>
                  </a:moveTo>
                  <a:cubicBezTo>
                    <a:pt x="41" y="15"/>
                    <a:pt x="40" y="13"/>
                    <a:pt x="39" y="12"/>
                  </a:cubicBezTo>
                  <a:cubicBezTo>
                    <a:pt x="38" y="11"/>
                    <a:pt x="36" y="10"/>
                    <a:pt x="35" y="9"/>
                  </a:cubicBezTo>
                  <a:cubicBezTo>
                    <a:pt x="33" y="8"/>
                    <a:pt x="32" y="5"/>
                    <a:pt x="31" y="4"/>
                  </a:cubicBezTo>
                  <a:cubicBezTo>
                    <a:pt x="30" y="3"/>
                    <a:pt x="28" y="1"/>
                    <a:pt x="27" y="0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4" y="1"/>
                    <a:pt x="24" y="3"/>
                    <a:pt x="24" y="3"/>
                  </a:cubicBezTo>
                  <a:cubicBezTo>
                    <a:pt x="24" y="4"/>
                    <a:pt x="26" y="5"/>
                    <a:pt x="27" y="5"/>
                  </a:cubicBezTo>
                  <a:cubicBezTo>
                    <a:pt x="27" y="7"/>
                    <a:pt x="27" y="9"/>
                    <a:pt x="27" y="10"/>
                  </a:cubicBezTo>
                  <a:cubicBezTo>
                    <a:pt x="27" y="12"/>
                    <a:pt x="25" y="14"/>
                    <a:pt x="25" y="15"/>
                  </a:cubicBezTo>
                  <a:cubicBezTo>
                    <a:pt x="24" y="16"/>
                    <a:pt x="22" y="18"/>
                    <a:pt x="21" y="18"/>
                  </a:cubicBezTo>
                  <a:cubicBezTo>
                    <a:pt x="19" y="19"/>
                    <a:pt x="15" y="21"/>
                    <a:pt x="12" y="22"/>
                  </a:cubicBezTo>
                  <a:cubicBezTo>
                    <a:pt x="11" y="23"/>
                    <a:pt x="8" y="23"/>
                    <a:pt x="7" y="23"/>
                  </a:cubicBezTo>
                  <a:cubicBezTo>
                    <a:pt x="6" y="23"/>
                    <a:pt x="4" y="22"/>
                    <a:pt x="3" y="22"/>
                  </a:cubicBezTo>
                  <a:cubicBezTo>
                    <a:pt x="2" y="22"/>
                    <a:pt x="1" y="22"/>
                    <a:pt x="0" y="22"/>
                  </a:cubicBezTo>
                  <a:cubicBezTo>
                    <a:pt x="0" y="23"/>
                    <a:pt x="1" y="26"/>
                    <a:pt x="2" y="27"/>
                  </a:cubicBezTo>
                  <a:cubicBezTo>
                    <a:pt x="3" y="28"/>
                    <a:pt x="6" y="28"/>
                    <a:pt x="8" y="28"/>
                  </a:cubicBezTo>
                  <a:cubicBezTo>
                    <a:pt x="9" y="29"/>
                    <a:pt x="13" y="29"/>
                    <a:pt x="15" y="29"/>
                  </a:cubicBezTo>
                  <a:cubicBezTo>
                    <a:pt x="17" y="29"/>
                    <a:pt x="22" y="29"/>
                    <a:pt x="24" y="28"/>
                  </a:cubicBezTo>
                  <a:cubicBezTo>
                    <a:pt x="26" y="28"/>
                    <a:pt x="29" y="26"/>
                    <a:pt x="31" y="25"/>
                  </a:cubicBezTo>
                  <a:cubicBezTo>
                    <a:pt x="33" y="25"/>
                    <a:pt x="37" y="24"/>
                    <a:pt x="38" y="23"/>
                  </a:cubicBezTo>
                  <a:cubicBezTo>
                    <a:pt x="39" y="22"/>
                    <a:pt x="41" y="20"/>
                    <a:pt x="41" y="19"/>
                  </a:cubicBezTo>
                  <a:cubicBezTo>
                    <a:pt x="41" y="18"/>
                    <a:pt x="42" y="17"/>
                    <a:pt x="42" y="1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297613" y="2646363"/>
              <a:ext cx="41275" cy="33338"/>
            </a:xfrm>
            <a:custGeom>
              <a:avLst/>
              <a:gdLst>
                <a:gd name="T0" fmla="*/ 49 w 50"/>
                <a:gd name="T1" fmla="*/ 12 h 39"/>
                <a:gd name="T2" fmla="*/ 48 w 50"/>
                <a:gd name="T3" fmla="*/ 6 h 39"/>
                <a:gd name="T4" fmla="*/ 45 w 50"/>
                <a:gd name="T5" fmla="*/ 4 h 39"/>
                <a:gd name="T6" fmla="*/ 42 w 50"/>
                <a:gd name="T7" fmla="*/ 6 h 39"/>
                <a:gd name="T8" fmla="*/ 43 w 50"/>
                <a:gd name="T9" fmla="*/ 9 h 39"/>
                <a:gd name="T10" fmla="*/ 41 w 50"/>
                <a:gd name="T11" fmla="*/ 12 h 39"/>
                <a:gd name="T12" fmla="*/ 38 w 50"/>
                <a:gd name="T13" fmla="*/ 10 h 39"/>
                <a:gd name="T14" fmla="*/ 34 w 50"/>
                <a:gd name="T15" fmla="*/ 11 h 39"/>
                <a:gd name="T16" fmla="*/ 31 w 50"/>
                <a:gd name="T17" fmla="*/ 8 h 39"/>
                <a:gd name="T18" fmla="*/ 30 w 50"/>
                <a:gd name="T19" fmla="*/ 4 h 39"/>
                <a:gd name="T20" fmla="*/ 26 w 50"/>
                <a:gd name="T21" fmla="*/ 1 h 39"/>
                <a:gd name="T22" fmla="*/ 23 w 50"/>
                <a:gd name="T23" fmla="*/ 0 h 39"/>
                <a:gd name="T24" fmla="*/ 20 w 50"/>
                <a:gd name="T25" fmla="*/ 4 h 39"/>
                <a:gd name="T26" fmla="*/ 17 w 50"/>
                <a:gd name="T27" fmla="*/ 7 h 39"/>
                <a:gd name="T28" fmla="*/ 14 w 50"/>
                <a:gd name="T29" fmla="*/ 10 h 39"/>
                <a:gd name="T30" fmla="*/ 11 w 50"/>
                <a:gd name="T31" fmla="*/ 15 h 39"/>
                <a:gd name="T32" fmla="*/ 10 w 50"/>
                <a:gd name="T33" fmla="*/ 18 h 39"/>
                <a:gd name="T34" fmla="*/ 10 w 50"/>
                <a:gd name="T35" fmla="*/ 24 h 39"/>
                <a:gd name="T36" fmla="*/ 7 w 50"/>
                <a:gd name="T37" fmla="*/ 29 h 39"/>
                <a:gd name="T38" fmla="*/ 2 w 50"/>
                <a:gd name="T39" fmla="*/ 28 h 39"/>
                <a:gd name="T40" fmla="*/ 0 w 50"/>
                <a:gd name="T41" fmla="*/ 31 h 39"/>
                <a:gd name="T42" fmla="*/ 2 w 50"/>
                <a:gd name="T43" fmla="*/ 35 h 39"/>
                <a:gd name="T44" fmla="*/ 5 w 50"/>
                <a:gd name="T45" fmla="*/ 35 h 39"/>
                <a:gd name="T46" fmla="*/ 6 w 50"/>
                <a:gd name="T47" fmla="*/ 37 h 39"/>
                <a:gd name="T48" fmla="*/ 10 w 50"/>
                <a:gd name="T49" fmla="*/ 38 h 39"/>
                <a:gd name="T50" fmla="*/ 12 w 50"/>
                <a:gd name="T51" fmla="*/ 35 h 39"/>
                <a:gd name="T52" fmla="*/ 13 w 50"/>
                <a:gd name="T53" fmla="*/ 31 h 39"/>
                <a:gd name="T54" fmla="*/ 18 w 50"/>
                <a:gd name="T55" fmla="*/ 28 h 39"/>
                <a:gd name="T56" fmla="*/ 26 w 50"/>
                <a:gd name="T57" fmla="*/ 24 h 39"/>
                <a:gd name="T58" fmla="*/ 32 w 50"/>
                <a:gd name="T59" fmla="*/ 22 h 39"/>
                <a:gd name="T60" fmla="*/ 40 w 50"/>
                <a:gd name="T61" fmla="*/ 20 h 39"/>
                <a:gd name="T62" fmla="*/ 47 w 50"/>
                <a:gd name="T63" fmla="*/ 18 h 39"/>
                <a:gd name="T64" fmla="*/ 50 w 50"/>
                <a:gd name="T65" fmla="*/ 14 h 39"/>
                <a:gd name="T66" fmla="*/ 49 w 50"/>
                <a:gd name="T6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9">
                  <a:moveTo>
                    <a:pt x="49" y="12"/>
                  </a:moveTo>
                  <a:cubicBezTo>
                    <a:pt x="49" y="10"/>
                    <a:pt x="49" y="7"/>
                    <a:pt x="48" y="6"/>
                  </a:cubicBezTo>
                  <a:cubicBezTo>
                    <a:pt x="47" y="5"/>
                    <a:pt x="45" y="4"/>
                    <a:pt x="45" y="4"/>
                  </a:cubicBezTo>
                  <a:cubicBezTo>
                    <a:pt x="44" y="4"/>
                    <a:pt x="42" y="5"/>
                    <a:pt x="42" y="6"/>
                  </a:cubicBezTo>
                  <a:cubicBezTo>
                    <a:pt x="42" y="6"/>
                    <a:pt x="43" y="8"/>
                    <a:pt x="43" y="9"/>
                  </a:cubicBezTo>
                  <a:cubicBezTo>
                    <a:pt x="43" y="10"/>
                    <a:pt x="42" y="11"/>
                    <a:pt x="41" y="12"/>
                  </a:cubicBezTo>
                  <a:cubicBezTo>
                    <a:pt x="40" y="12"/>
                    <a:pt x="39" y="10"/>
                    <a:pt x="38" y="10"/>
                  </a:cubicBezTo>
                  <a:cubicBezTo>
                    <a:pt x="37" y="10"/>
                    <a:pt x="35" y="11"/>
                    <a:pt x="34" y="11"/>
                  </a:cubicBezTo>
                  <a:cubicBezTo>
                    <a:pt x="33" y="10"/>
                    <a:pt x="32" y="8"/>
                    <a:pt x="31" y="8"/>
                  </a:cubicBezTo>
                  <a:cubicBezTo>
                    <a:pt x="31" y="7"/>
                    <a:pt x="31" y="5"/>
                    <a:pt x="30" y="4"/>
                  </a:cubicBezTo>
                  <a:cubicBezTo>
                    <a:pt x="30" y="3"/>
                    <a:pt x="27" y="2"/>
                    <a:pt x="26" y="1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2" y="0"/>
                    <a:pt x="21" y="3"/>
                    <a:pt x="20" y="4"/>
                  </a:cubicBezTo>
                  <a:cubicBezTo>
                    <a:pt x="19" y="4"/>
                    <a:pt x="18" y="6"/>
                    <a:pt x="17" y="7"/>
                  </a:cubicBezTo>
                  <a:cubicBezTo>
                    <a:pt x="17" y="8"/>
                    <a:pt x="15" y="9"/>
                    <a:pt x="14" y="10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1" y="15"/>
                    <a:pt x="10" y="17"/>
                    <a:pt x="10" y="18"/>
                  </a:cubicBezTo>
                  <a:cubicBezTo>
                    <a:pt x="10" y="20"/>
                    <a:pt x="10" y="22"/>
                    <a:pt x="10" y="24"/>
                  </a:cubicBezTo>
                  <a:cubicBezTo>
                    <a:pt x="9" y="25"/>
                    <a:pt x="8" y="28"/>
                    <a:pt x="7" y="29"/>
                  </a:cubicBezTo>
                  <a:cubicBezTo>
                    <a:pt x="6" y="29"/>
                    <a:pt x="3" y="28"/>
                    <a:pt x="2" y="28"/>
                  </a:cubicBezTo>
                  <a:cubicBezTo>
                    <a:pt x="1" y="29"/>
                    <a:pt x="0" y="30"/>
                    <a:pt x="0" y="31"/>
                  </a:cubicBezTo>
                  <a:cubicBezTo>
                    <a:pt x="0" y="32"/>
                    <a:pt x="1" y="35"/>
                    <a:pt x="2" y="35"/>
                  </a:cubicBezTo>
                  <a:cubicBezTo>
                    <a:pt x="3" y="36"/>
                    <a:pt x="4" y="35"/>
                    <a:pt x="5" y="35"/>
                  </a:cubicBezTo>
                  <a:cubicBezTo>
                    <a:pt x="5" y="36"/>
                    <a:pt x="6" y="37"/>
                    <a:pt x="6" y="37"/>
                  </a:cubicBezTo>
                  <a:cubicBezTo>
                    <a:pt x="7" y="38"/>
                    <a:pt x="9" y="39"/>
                    <a:pt x="10" y="38"/>
                  </a:cubicBezTo>
                  <a:cubicBezTo>
                    <a:pt x="11" y="38"/>
                    <a:pt x="11" y="36"/>
                    <a:pt x="12" y="35"/>
                  </a:cubicBezTo>
                  <a:cubicBezTo>
                    <a:pt x="12" y="34"/>
                    <a:pt x="13" y="31"/>
                    <a:pt x="13" y="31"/>
                  </a:cubicBezTo>
                  <a:cubicBezTo>
                    <a:pt x="14" y="30"/>
                    <a:pt x="17" y="29"/>
                    <a:pt x="18" y="28"/>
                  </a:cubicBezTo>
                  <a:cubicBezTo>
                    <a:pt x="20" y="27"/>
                    <a:pt x="24" y="25"/>
                    <a:pt x="26" y="24"/>
                  </a:cubicBezTo>
                  <a:cubicBezTo>
                    <a:pt x="27" y="24"/>
                    <a:pt x="31" y="23"/>
                    <a:pt x="32" y="22"/>
                  </a:cubicBezTo>
                  <a:cubicBezTo>
                    <a:pt x="34" y="22"/>
                    <a:pt x="38" y="21"/>
                    <a:pt x="40" y="20"/>
                  </a:cubicBezTo>
                  <a:cubicBezTo>
                    <a:pt x="42" y="20"/>
                    <a:pt x="45" y="19"/>
                    <a:pt x="47" y="18"/>
                  </a:cubicBezTo>
                  <a:cubicBezTo>
                    <a:pt x="48" y="17"/>
                    <a:pt x="49" y="15"/>
                    <a:pt x="50" y="14"/>
                  </a:cubicBezTo>
                  <a:cubicBezTo>
                    <a:pt x="50" y="14"/>
                    <a:pt x="49" y="12"/>
                    <a:pt x="49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6238875" y="2522538"/>
              <a:ext cx="6350" cy="6350"/>
            </a:xfrm>
            <a:custGeom>
              <a:avLst/>
              <a:gdLst>
                <a:gd name="T0" fmla="*/ 6 w 7"/>
                <a:gd name="T1" fmla="*/ 3 h 8"/>
                <a:gd name="T2" fmla="*/ 2 w 7"/>
                <a:gd name="T3" fmla="*/ 0 h 8"/>
                <a:gd name="T4" fmla="*/ 0 w 7"/>
                <a:gd name="T5" fmla="*/ 2 h 8"/>
                <a:gd name="T6" fmla="*/ 1 w 7"/>
                <a:gd name="T7" fmla="*/ 5 h 8"/>
                <a:gd name="T8" fmla="*/ 5 w 7"/>
                <a:gd name="T9" fmla="*/ 8 h 8"/>
                <a:gd name="T10" fmla="*/ 7 w 7"/>
                <a:gd name="T11" fmla="*/ 6 h 8"/>
                <a:gd name="T12" fmla="*/ 6 w 7"/>
                <a:gd name="T1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cubicBezTo>
                    <a:pt x="5" y="2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2" y="6"/>
                    <a:pt x="4" y="8"/>
                    <a:pt x="5" y="8"/>
                  </a:cubicBezTo>
                  <a:cubicBezTo>
                    <a:pt x="6" y="8"/>
                    <a:pt x="7" y="7"/>
                    <a:pt x="7" y="6"/>
                  </a:cubicBezTo>
                  <a:cubicBezTo>
                    <a:pt x="7" y="5"/>
                    <a:pt x="6" y="4"/>
                    <a:pt x="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984875" y="2457450"/>
              <a:ext cx="393700" cy="211138"/>
            </a:xfrm>
            <a:custGeom>
              <a:avLst/>
              <a:gdLst>
                <a:gd name="T0" fmla="*/ 247 w 466"/>
                <a:gd name="T1" fmla="*/ 38 h 250"/>
                <a:gd name="T2" fmla="*/ 256 w 466"/>
                <a:gd name="T3" fmla="*/ 22 h 250"/>
                <a:gd name="T4" fmla="*/ 277 w 466"/>
                <a:gd name="T5" fmla="*/ 5 h 250"/>
                <a:gd name="T6" fmla="*/ 291 w 466"/>
                <a:gd name="T7" fmla="*/ 0 h 250"/>
                <a:gd name="T8" fmla="*/ 307 w 466"/>
                <a:gd name="T9" fmla="*/ 27 h 250"/>
                <a:gd name="T10" fmla="*/ 321 w 466"/>
                <a:gd name="T11" fmla="*/ 26 h 250"/>
                <a:gd name="T12" fmla="*/ 331 w 466"/>
                <a:gd name="T13" fmla="*/ 28 h 250"/>
                <a:gd name="T14" fmla="*/ 325 w 466"/>
                <a:gd name="T15" fmla="*/ 43 h 250"/>
                <a:gd name="T16" fmla="*/ 305 w 466"/>
                <a:gd name="T17" fmla="*/ 54 h 250"/>
                <a:gd name="T18" fmla="*/ 306 w 466"/>
                <a:gd name="T19" fmla="*/ 66 h 250"/>
                <a:gd name="T20" fmla="*/ 297 w 466"/>
                <a:gd name="T21" fmla="*/ 77 h 250"/>
                <a:gd name="T22" fmla="*/ 301 w 466"/>
                <a:gd name="T23" fmla="*/ 94 h 250"/>
                <a:gd name="T24" fmla="*/ 305 w 466"/>
                <a:gd name="T25" fmla="*/ 107 h 250"/>
                <a:gd name="T26" fmla="*/ 311 w 466"/>
                <a:gd name="T27" fmla="*/ 99 h 250"/>
                <a:gd name="T28" fmla="*/ 321 w 466"/>
                <a:gd name="T29" fmla="*/ 101 h 250"/>
                <a:gd name="T30" fmla="*/ 350 w 466"/>
                <a:gd name="T31" fmla="*/ 118 h 250"/>
                <a:gd name="T32" fmla="*/ 356 w 466"/>
                <a:gd name="T33" fmla="*/ 138 h 250"/>
                <a:gd name="T34" fmla="*/ 358 w 466"/>
                <a:gd name="T35" fmla="*/ 145 h 250"/>
                <a:gd name="T36" fmla="*/ 376 w 466"/>
                <a:gd name="T37" fmla="*/ 147 h 250"/>
                <a:gd name="T38" fmla="*/ 391 w 466"/>
                <a:gd name="T39" fmla="*/ 169 h 250"/>
                <a:gd name="T40" fmla="*/ 422 w 466"/>
                <a:gd name="T41" fmla="*/ 170 h 250"/>
                <a:gd name="T42" fmla="*/ 442 w 466"/>
                <a:gd name="T43" fmla="*/ 153 h 250"/>
                <a:gd name="T44" fmla="*/ 440 w 466"/>
                <a:gd name="T45" fmla="*/ 132 h 250"/>
                <a:gd name="T46" fmla="*/ 438 w 466"/>
                <a:gd name="T47" fmla="*/ 136 h 250"/>
                <a:gd name="T48" fmla="*/ 428 w 466"/>
                <a:gd name="T49" fmla="*/ 113 h 250"/>
                <a:gd name="T50" fmla="*/ 413 w 466"/>
                <a:gd name="T51" fmla="*/ 119 h 250"/>
                <a:gd name="T52" fmla="*/ 412 w 466"/>
                <a:gd name="T53" fmla="*/ 104 h 250"/>
                <a:gd name="T54" fmla="*/ 453 w 466"/>
                <a:gd name="T55" fmla="*/ 130 h 250"/>
                <a:gd name="T56" fmla="*/ 464 w 466"/>
                <a:gd name="T57" fmla="*/ 172 h 250"/>
                <a:gd name="T58" fmla="*/ 462 w 466"/>
                <a:gd name="T59" fmla="*/ 189 h 250"/>
                <a:gd name="T60" fmla="*/ 458 w 466"/>
                <a:gd name="T61" fmla="*/ 169 h 250"/>
                <a:gd name="T62" fmla="*/ 430 w 466"/>
                <a:gd name="T63" fmla="*/ 185 h 250"/>
                <a:gd name="T64" fmla="*/ 423 w 466"/>
                <a:gd name="T65" fmla="*/ 186 h 250"/>
                <a:gd name="T66" fmla="*/ 407 w 466"/>
                <a:gd name="T67" fmla="*/ 196 h 250"/>
                <a:gd name="T68" fmla="*/ 389 w 466"/>
                <a:gd name="T69" fmla="*/ 213 h 250"/>
                <a:gd name="T70" fmla="*/ 364 w 466"/>
                <a:gd name="T71" fmla="*/ 244 h 250"/>
                <a:gd name="T72" fmla="*/ 359 w 466"/>
                <a:gd name="T73" fmla="*/ 242 h 250"/>
                <a:gd name="T74" fmla="*/ 382 w 466"/>
                <a:gd name="T75" fmla="*/ 215 h 250"/>
                <a:gd name="T76" fmla="*/ 380 w 466"/>
                <a:gd name="T77" fmla="*/ 196 h 250"/>
                <a:gd name="T78" fmla="*/ 373 w 466"/>
                <a:gd name="T79" fmla="*/ 186 h 250"/>
                <a:gd name="T80" fmla="*/ 366 w 466"/>
                <a:gd name="T81" fmla="*/ 195 h 250"/>
                <a:gd name="T82" fmla="*/ 358 w 466"/>
                <a:gd name="T83" fmla="*/ 202 h 250"/>
                <a:gd name="T84" fmla="*/ 357 w 466"/>
                <a:gd name="T85" fmla="*/ 212 h 250"/>
                <a:gd name="T86" fmla="*/ 353 w 466"/>
                <a:gd name="T87" fmla="*/ 213 h 250"/>
                <a:gd name="T88" fmla="*/ 348 w 466"/>
                <a:gd name="T89" fmla="*/ 217 h 250"/>
                <a:gd name="T90" fmla="*/ 346 w 466"/>
                <a:gd name="T91" fmla="*/ 229 h 250"/>
                <a:gd name="T92" fmla="*/ 327 w 466"/>
                <a:gd name="T93" fmla="*/ 239 h 250"/>
                <a:gd name="T94" fmla="*/ 296 w 466"/>
                <a:gd name="T95" fmla="*/ 202 h 250"/>
                <a:gd name="T96" fmla="*/ 269 w 466"/>
                <a:gd name="T97" fmla="*/ 163 h 250"/>
                <a:gd name="T98" fmla="*/ 97 w 466"/>
                <a:gd name="T99" fmla="*/ 212 h 250"/>
                <a:gd name="T100" fmla="*/ 2 w 466"/>
                <a:gd name="T101" fmla="*/ 23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6" h="250">
                  <a:moveTo>
                    <a:pt x="98" y="86"/>
                  </a:moveTo>
                  <a:cubicBezTo>
                    <a:pt x="99" y="85"/>
                    <a:pt x="99" y="85"/>
                    <a:pt x="99" y="85"/>
                  </a:cubicBezTo>
                  <a:cubicBezTo>
                    <a:pt x="242" y="47"/>
                    <a:pt x="242" y="47"/>
                    <a:pt x="242" y="47"/>
                  </a:cubicBezTo>
                  <a:cubicBezTo>
                    <a:pt x="242" y="47"/>
                    <a:pt x="246" y="44"/>
                    <a:pt x="247" y="42"/>
                  </a:cubicBezTo>
                  <a:cubicBezTo>
                    <a:pt x="247" y="41"/>
                    <a:pt x="246" y="39"/>
                    <a:pt x="247" y="38"/>
                  </a:cubicBezTo>
                  <a:cubicBezTo>
                    <a:pt x="248" y="37"/>
                    <a:pt x="253" y="38"/>
                    <a:pt x="254" y="36"/>
                  </a:cubicBezTo>
                  <a:cubicBezTo>
                    <a:pt x="255" y="36"/>
                    <a:pt x="255" y="33"/>
                    <a:pt x="254" y="32"/>
                  </a:cubicBezTo>
                  <a:cubicBezTo>
                    <a:pt x="254" y="31"/>
                    <a:pt x="253" y="30"/>
                    <a:pt x="252" y="30"/>
                  </a:cubicBezTo>
                  <a:cubicBezTo>
                    <a:pt x="252" y="29"/>
                    <a:pt x="252" y="27"/>
                    <a:pt x="253" y="26"/>
                  </a:cubicBezTo>
                  <a:cubicBezTo>
                    <a:pt x="253" y="25"/>
                    <a:pt x="255" y="22"/>
                    <a:pt x="256" y="22"/>
                  </a:cubicBezTo>
                  <a:cubicBezTo>
                    <a:pt x="258" y="21"/>
                    <a:pt x="261" y="21"/>
                    <a:pt x="263" y="21"/>
                  </a:cubicBezTo>
                  <a:cubicBezTo>
                    <a:pt x="264" y="20"/>
                    <a:pt x="265" y="19"/>
                    <a:pt x="266" y="18"/>
                  </a:cubicBezTo>
                  <a:cubicBezTo>
                    <a:pt x="266" y="17"/>
                    <a:pt x="265" y="13"/>
                    <a:pt x="266" y="12"/>
                  </a:cubicBezTo>
                  <a:cubicBezTo>
                    <a:pt x="267" y="11"/>
                    <a:pt x="270" y="10"/>
                    <a:pt x="271" y="9"/>
                  </a:cubicBezTo>
                  <a:cubicBezTo>
                    <a:pt x="272" y="8"/>
                    <a:pt x="276" y="6"/>
                    <a:pt x="277" y="5"/>
                  </a:cubicBezTo>
                  <a:cubicBezTo>
                    <a:pt x="277" y="4"/>
                    <a:pt x="277" y="2"/>
                    <a:pt x="278" y="2"/>
                  </a:cubicBezTo>
                  <a:cubicBezTo>
                    <a:pt x="279" y="1"/>
                    <a:pt x="281" y="1"/>
                    <a:pt x="282" y="1"/>
                  </a:cubicBezTo>
                  <a:cubicBezTo>
                    <a:pt x="283" y="1"/>
                    <a:pt x="286" y="2"/>
                    <a:pt x="287" y="2"/>
                  </a:cubicBezTo>
                  <a:cubicBezTo>
                    <a:pt x="288" y="2"/>
                    <a:pt x="289" y="2"/>
                    <a:pt x="290" y="2"/>
                  </a:cubicBezTo>
                  <a:cubicBezTo>
                    <a:pt x="290" y="2"/>
                    <a:pt x="291" y="1"/>
                    <a:pt x="291" y="0"/>
                  </a:cubicBezTo>
                  <a:cubicBezTo>
                    <a:pt x="292" y="2"/>
                    <a:pt x="294" y="5"/>
                    <a:pt x="295" y="7"/>
                  </a:cubicBezTo>
                  <a:cubicBezTo>
                    <a:pt x="296" y="8"/>
                    <a:pt x="297" y="12"/>
                    <a:pt x="298" y="13"/>
                  </a:cubicBezTo>
                  <a:cubicBezTo>
                    <a:pt x="298" y="14"/>
                    <a:pt x="300" y="17"/>
                    <a:pt x="301" y="18"/>
                  </a:cubicBezTo>
                  <a:cubicBezTo>
                    <a:pt x="302" y="20"/>
                    <a:pt x="304" y="22"/>
                    <a:pt x="306" y="24"/>
                  </a:cubicBezTo>
                  <a:cubicBezTo>
                    <a:pt x="306" y="25"/>
                    <a:pt x="307" y="27"/>
                    <a:pt x="307" y="27"/>
                  </a:cubicBezTo>
                  <a:cubicBezTo>
                    <a:pt x="308" y="28"/>
                    <a:pt x="309" y="28"/>
                    <a:pt x="310" y="28"/>
                  </a:cubicBezTo>
                  <a:cubicBezTo>
                    <a:pt x="311" y="29"/>
                    <a:pt x="313" y="30"/>
                    <a:pt x="314" y="31"/>
                  </a:cubicBezTo>
                  <a:cubicBezTo>
                    <a:pt x="315" y="31"/>
                    <a:pt x="317" y="32"/>
                    <a:pt x="318" y="32"/>
                  </a:cubicBezTo>
                  <a:cubicBezTo>
                    <a:pt x="319" y="32"/>
                    <a:pt x="320" y="31"/>
                    <a:pt x="320" y="30"/>
                  </a:cubicBezTo>
                  <a:cubicBezTo>
                    <a:pt x="321" y="29"/>
                    <a:pt x="320" y="27"/>
                    <a:pt x="321" y="26"/>
                  </a:cubicBezTo>
                  <a:cubicBezTo>
                    <a:pt x="321" y="25"/>
                    <a:pt x="321" y="24"/>
                    <a:pt x="322" y="23"/>
                  </a:cubicBezTo>
                  <a:cubicBezTo>
                    <a:pt x="322" y="23"/>
                    <a:pt x="324" y="21"/>
                    <a:pt x="325" y="22"/>
                  </a:cubicBezTo>
                  <a:cubicBezTo>
                    <a:pt x="326" y="22"/>
                    <a:pt x="327" y="23"/>
                    <a:pt x="327" y="24"/>
                  </a:cubicBezTo>
                  <a:cubicBezTo>
                    <a:pt x="328" y="24"/>
                    <a:pt x="328" y="27"/>
                    <a:pt x="328" y="27"/>
                  </a:cubicBezTo>
                  <a:cubicBezTo>
                    <a:pt x="329" y="28"/>
                    <a:pt x="331" y="27"/>
                    <a:pt x="331" y="28"/>
                  </a:cubicBezTo>
                  <a:cubicBezTo>
                    <a:pt x="332" y="29"/>
                    <a:pt x="332" y="31"/>
                    <a:pt x="331" y="32"/>
                  </a:cubicBezTo>
                  <a:cubicBezTo>
                    <a:pt x="331" y="33"/>
                    <a:pt x="329" y="34"/>
                    <a:pt x="328" y="35"/>
                  </a:cubicBezTo>
                  <a:cubicBezTo>
                    <a:pt x="328" y="36"/>
                    <a:pt x="330" y="39"/>
                    <a:pt x="330" y="40"/>
                  </a:cubicBezTo>
                  <a:cubicBezTo>
                    <a:pt x="330" y="41"/>
                    <a:pt x="328" y="42"/>
                    <a:pt x="327" y="43"/>
                  </a:cubicBezTo>
                  <a:cubicBezTo>
                    <a:pt x="327" y="43"/>
                    <a:pt x="325" y="43"/>
                    <a:pt x="325" y="43"/>
                  </a:cubicBezTo>
                  <a:cubicBezTo>
                    <a:pt x="323" y="43"/>
                    <a:pt x="322" y="46"/>
                    <a:pt x="321" y="46"/>
                  </a:cubicBezTo>
                  <a:cubicBezTo>
                    <a:pt x="321" y="47"/>
                    <a:pt x="319" y="47"/>
                    <a:pt x="319" y="48"/>
                  </a:cubicBezTo>
                  <a:cubicBezTo>
                    <a:pt x="318" y="48"/>
                    <a:pt x="316" y="50"/>
                    <a:pt x="315" y="50"/>
                  </a:cubicBezTo>
                  <a:cubicBezTo>
                    <a:pt x="313" y="51"/>
                    <a:pt x="311" y="52"/>
                    <a:pt x="309" y="53"/>
                  </a:cubicBezTo>
                  <a:cubicBezTo>
                    <a:pt x="308" y="53"/>
                    <a:pt x="306" y="54"/>
                    <a:pt x="305" y="54"/>
                  </a:cubicBezTo>
                  <a:cubicBezTo>
                    <a:pt x="305" y="55"/>
                    <a:pt x="303" y="56"/>
                    <a:pt x="303" y="57"/>
                  </a:cubicBezTo>
                  <a:cubicBezTo>
                    <a:pt x="303" y="58"/>
                    <a:pt x="303" y="60"/>
                    <a:pt x="304" y="60"/>
                  </a:cubicBezTo>
                  <a:cubicBezTo>
                    <a:pt x="305" y="61"/>
                    <a:pt x="308" y="60"/>
                    <a:pt x="308" y="60"/>
                  </a:cubicBezTo>
                  <a:cubicBezTo>
                    <a:pt x="309" y="61"/>
                    <a:pt x="310" y="64"/>
                    <a:pt x="310" y="65"/>
                  </a:cubicBezTo>
                  <a:cubicBezTo>
                    <a:pt x="309" y="66"/>
                    <a:pt x="307" y="65"/>
                    <a:pt x="306" y="66"/>
                  </a:cubicBezTo>
                  <a:cubicBezTo>
                    <a:pt x="306" y="66"/>
                    <a:pt x="306" y="68"/>
                    <a:pt x="305" y="69"/>
                  </a:cubicBezTo>
                  <a:cubicBezTo>
                    <a:pt x="305" y="69"/>
                    <a:pt x="304" y="70"/>
                    <a:pt x="304" y="71"/>
                  </a:cubicBezTo>
                  <a:cubicBezTo>
                    <a:pt x="303" y="71"/>
                    <a:pt x="301" y="72"/>
                    <a:pt x="300" y="72"/>
                  </a:cubicBezTo>
                  <a:cubicBezTo>
                    <a:pt x="300" y="73"/>
                    <a:pt x="300" y="75"/>
                    <a:pt x="300" y="76"/>
                  </a:cubicBezTo>
                  <a:cubicBezTo>
                    <a:pt x="299" y="76"/>
                    <a:pt x="298" y="77"/>
                    <a:pt x="297" y="77"/>
                  </a:cubicBezTo>
                  <a:cubicBezTo>
                    <a:pt x="297" y="77"/>
                    <a:pt x="295" y="79"/>
                    <a:pt x="295" y="80"/>
                  </a:cubicBezTo>
                  <a:cubicBezTo>
                    <a:pt x="295" y="81"/>
                    <a:pt x="295" y="83"/>
                    <a:pt x="296" y="84"/>
                  </a:cubicBezTo>
                  <a:cubicBezTo>
                    <a:pt x="296" y="85"/>
                    <a:pt x="299" y="86"/>
                    <a:pt x="299" y="87"/>
                  </a:cubicBezTo>
                  <a:cubicBezTo>
                    <a:pt x="300" y="88"/>
                    <a:pt x="301" y="90"/>
                    <a:pt x="301" y="91"/>
                  </a:cubicBezTo>
                  <a:cubicBezTo>
                    <a:pt x="302" y="91"/>
                    <a:pt x="302" y="93"/>
                    <a:pt x="301" y="94"/>
                  </a:cubicBezTo>
                  <a:cubicBezTo>
                    <a:pt x="301" y="94"/>
                    <a:pt x="299" y="94"/>
                    <a:pt x="298" y="94"/>
                  </a:cubicBezTo>
                  <a:cubicBezTo>
                    <a:pt x="298" y="94"/>
                    <a:pt x="296" y="94"/>
                    <a:pt x="295" y="94"/>
                  </a:cubicBezTo>
                  <a:cubicBezTo>
                    <a:pt x="294" y="96"/>
                    <a:pt x="296" y="100"/>
                    <a:pt x="297" y="101"/>
                  </a:cubicBezTo>
                  <a:cubicBezTo>
                    <a:pt x="298" y="102"/>
                    <a:pt x="300" y="105"/>
                    <a:pt x="301" y="106"/>
                  </a:cubicBezTo>
                  <a:cubicBezTo>
                    <a:pt x="302" y="106"/>
                    <a:pt x="304" y="107"/>
                    <a:pt x="305" y="107"/>
                  </a:cubicBezTo>
                  <a:cubicBezTo>
                    <a:pt x="306" y="107"/>
                    <a:pt x="308" y="105"/>
                    <a:pt x="308" y="105"/>
                  </a:cubicBezTo>
                  <a:cubicBezTo>
                    <a:pt x="309" y="105"/>
                    <a:pt x="311" y="105"/>
                    <a:pt x="311" y="105"/>
                  </a:cubicBezTo>
                  <a:cubicBezTo>
                    <a:pt x="312" y="104"/>
                    <a:pt x="312" y="103"/>
                    <a:pt x="313" y="102"/>
                  </a:cubicBezTo>
                  <a:cubicBezTo>
                    <a:pt x="313" y="102"/>
                    <a:pt x="313" y="100"/>
                    <a:pt x="312" y="100"/>
                  </a:cubicBezTo>
                  <a:cubicBezTo>
                    <a:pt x="312" y="99"/>
                    <a:pt x="311" y="99"/>
                    <a:pt x="311" y="99"/>
                  </a:cubicBezTo>
                  <a:cubicBezTo>
                    <a:pt x="310" y="98"/>
                    <a:pt x="309" y="97"/>
                    <a:pt x="309" y="96"/>
                  </a:cubicBezTo>
                  <a:cubicBezTo>
                    <a:pt x="309" y="95"/>
                    <a:pt x="310" y="95"/>
                    <a:pt x="311" y="94"/>
                  </a:cubicBezTo>
                  <a:cubicBezTo>
                    <a:pt x="312" y="94"/>
                    <a:pt x="315" y="95"/>
                    <a:pt x="316" y="96"/>
                  </a:cubicBezTo>
                  <a:cubicBezTo>
                    <a:pt x="317" y="96"/>
                    <a:pt x="317" y="99"/>
                    <a:pt x="318" y="99"/>
                  </a:cubicBezTo>
                  <a:cubicBezTo>
                    <a:pt x="318" y="100"/>
                    <a:pt x="320" y="101"/>
                    <a:pt x="321" y="101"/>
                  </a:cubicBezTo>
                  <a:cubicBezTo>
                    <a:pt x="322" y="101"/>
                    <a:pt x="325" y="100"/>
                    <a:pt x="326" y="100"/>
                  </a:cubicBezTo>
                  <a:cubicBezTo>
                    <a:pt x="327" y="100"/>
                    <a:pt x="330" y="100"/>
                    <a:pt x="332" y="101"/>
                  </a:cubicBezTo>
                  <a:cubicBezTo>
                    <a:pt x="333" y="101"/>
                    <a:pt x="335" y="103"/>
                    <a:pt x="336" y="104"/>
                  </a:cubicBezTo>
                  <a:cubicBezTo>
                    <a:pt x="337" y="105"/>
                    <a:pt x="341" y="108"/>
                    <a:pt x="342" y="110"/>
                  </a:cubicBezTo>
                  <a:cubicBezTo>
                    <a:pt x="344" y="112"/>
                    <a:pt x="348" y="116"/>
                    <a:pt x="350" y="118"/>
                  </a:cubicBezTo>
                  <a:cubicBezTo>
                    <a:pt x="352" y="119"/>
                    <a:pt x="354" y="121"/>
                    <a:pt x="355" y="122"/>
                  </a:cubicBezTo>
                  <a:cubicBezTo>
                    <a:pt x="356" y="123"/>
                    <a:pt x="357" y="125"/>
                    <a:pt x="357" y="126"/>
                  </a:cubicBezTo>
                  <a:cubicBezTo>
                    <a:pt x="357" y="127"/>
                    <a:pt x="356" y="131"/>
                    <a:pt x="356" y="132"/>
                  </a:cubicBezTo>
                  <a:cubicBezTo>
                    <a:pt x="356" y="133"/>
                    <a:pt x="355" y="134"/>
                    <a:pt x="355" y="134"/>
                  </a:cubicBezTo>
                  <a:cubicBezTo>
                    <a:pt x="355" y="135"/>
                    <a:pt x="356" y="137"/>
                    <a:pt x="356" y="138"/>
                  </a:cubicBezTo>
                  <a:cubicBezTo>
                    <a:pt x="356" y="138"/>
                    <a:pt x="355" y="139"/>
                    <a:pt x="354" y="140"/>
                  </a:cubicBezTo>
                  <a:cubicBezTo>
                    <a:pt x="353" y="140"/>
                    <a:pt x="352" y="138"/>
                    <a:pt x="351" y="139"/>
                  </a:cubicBezTo>
                  <a:cubicBezTo>
                    <a:pt x="351" y="139"/>
                    <a:pt x="350" y="140"/>
                    <a:pt x="351" y="141"/>
                  </a:cubicBezTo>
                  <a:cubicBezTo>
                    <a:pt x="351" y="142"/>
                    <a:pt x="354" y="142"/>
                    <a:pt x="355" y="143"/>
                  </a:cubicBezTo>
                  <a:cubicBezTo>
                    <a:pt x="356" y="143"/>
                    <a:pt x="357" y="145"/>
                    <a:pt x="358" y="145"/>
                  </a:cubicBezTo>
                  <a:cubicBezTo>
                    <a:pt x="359" y="146"/>
                    <a:pt x="362" y="146"/>
                    <a:pt x="364" y="146"/>
                  </a:cubicBezTo>
                  <a:cubicBezTo>
                    <a:pt x="364" y="147"/>
                    <a:pt x="366" y="147"/>
                    <a:pt x="366" y="146"/>
                  </a:cubicBezTo>
                  <a:cubicBezTo>
                    <a:pt x="367" y="146"/>
                    <a:pt x="368" y="145"/>
                    <a:pt x="369" y="145"/>
                  </a:cubicBezTo>
                  <a:cubicBezTo>
                    <a:pt x="369" y="145"/>
                    <a:pt x="370" y="144"/>
                    <a:pt x="371" y="144"/>
                  </a:cubicBezTo>
                  <a:cubicBezTo>
                    <a:pt x="373" y="144"/>
                    <a:pt x="375" y="146"/>
                    <a:pt x="376" y="147"/>
                  </a:cubicBezTo>
                  <a:cubicBezTo>
                    <a:pt x="377" y="148"/>
                    <a:pt x="379" y="150"/>
                    <a:pt x="379" y="151"/>
                  </a:cubicBezTo>
                  <a:cubicBezTo>
                    <a:pt x="380" y="153"/>
                    <a:pt x="381" y="155"/>
                    <a:pt x="382" y="156"/>
                  </a:cubicBezTo>
                  <a:cubicBezTo>
                    <a:pt x="382" y="158"/>
                    <a:pt x="381" y="161"/>
                    <a:pt x="381" y="162"/>
                  </a:cubicBezTo>
                  <a:cubicBezTo>
                    <a:pt x="381" y="163"/>
                    <a:pt x="383" y="165"/>
                    <a:pt x="383" y="166"/>
                  </a:cubicBezTo>
                  <a:cubicBezTo>
                    <a:pt x="385" y="167"/>
                    <a:pt x="389" y="169"/>
                    <a:pt x="391" y="169"/>
                  </a:cubicBezTo>
                  <a:cubicBezTo>
                    <a:pt x="393" y="170"/>
                    <a:pt x="397" y="171"/>
                    <a:pt x="399" y="171"/>
                  </a:cubicBezTo>
                  <a:cubicBezTo>
                    <a:pt x="400" y="171"/>
                    <a:pt x="403" y="171"/>
                    <a:pt x="404" y="171"/>
                  </a:cubicBezTo>
                  <a:cubicBezTo>
                    <a:pt x="406" y="171"/>
                    <a:pt x="409" y="169"/>
                    <a:pt x="411" y="168"/>
                  </a:cubicBezTo>
                  <a:cubicBezTo>
                    <a:pt x="412" y="168"/>
                    <a:pt x="416" y="168"/>
                    <a:pt x="418" y="168"/>
                  </a:cubicBezTo>
                  <a:cubicBezTo>
                    <a:pt x="419" y="168"/>
                    <a:pt x="421" y="170"/>
                    <a:pt x="422" y="170"/>
                  </a:cubicBezTo>
                  <a:cubicBezTo>
                    <a:pt x="422" y="170"/>
                    <a:pt x="423" y="168"/>
                    <a:pt x="424" y="168"/>
                  </a:cubicBezTo>
                  <a:cubicBezTo>
                    <a:pt x="424" y="167"/>
                    <a:pt x="425" y="165"/>
                    <a:pt x="426" y="164"/>
                  </a:cubicBezTo>
                  <a:cubicBezTo>
                    <a:pt x="427" y="163"/>
                    <a:pt x="429" y="161"/>
                    <a:pt x="430" y="161"/>
                  </a:cubicBezTo>
                  <a:cubicBezTo>
                    <a:pt x="431" y="160"/>
                    <a:pt x="434" y="159"/>
                    <a:pt x="435" y="159"/>
                  </a:cubicBezTo>
                  <a:cubicBezTo>
                    <a:pt x="437" y="157"/>
                    <a:pt x="440" y="155"/>
                    <a:pt x="442" y="153"/>
                  </a:cubicBezTo>
                  <a:cubicBezTo>
                    <a:pt x="443" y="152"/>
                    <a:pt x="445" y="150"/>
                    <a:pt x="446" y="149"/>
                  </a:cubicBezTo>
                  <a:cubicBezTo>
                    <a:pt x="447" y="148"/>
                    <a:pt x="448" y="145"/>
                    <a:pt x="448" y="143"/>
                  </a:cubicBezTo>
                  <a:cubicBezTo>
                    <a:pt x="447" y="141"/>
                    <a:pt x="445" y="138"/>
                    <a:pt x="444" y="136"/>
                  </a:cubicBezTo>
                  <a:cubicBezTo>
                    <a:pt x="444" y="135"/>
                    <a:pt x="444" y="133"/>
                    <a:pt x="443" y="132"/>
                  </a:cubicBezTo>
                  <a:cubicBezTo>
                    <a:pt x="443" y="132"/>
                    <a:pt x="441" y="132"/>
                    <a:pt x="440" y="132"/>
                  </a:cubicBezTo>
                  <a:cubicBezTo>
                    <a:pt x="440" y="131"/>
                    <a:pt x="440" y="130"/>
                    <a:pt x="440" y="129"/>
                  </a:cubicBezTo>
                  <a:cubicBezTo>
                    <a:pt x="440" y="129"/>
                    <a:pt x="439" y="127"/>
                    <a:pt x="438" y="127"/>
                  </a:cubicBezTo>
                  <a:cubicBezTo>
                    <a:pt x="437" y="128"/>
                    <a:pt x="436" y="130"/>
                    <a:pt x="436" y="130"/>
                  </a:cubicBezTo>
                  <a:cubicBezTo>
                    <a:pt x="436" y="131"/>
                    <a:pt x="438" y="133"/>
                    <a:pt x="438" y="133"/>
                  </a:cubicBezTo>
                  <a:cubicBezTo>
                    <a:pt x="438" y="134"/>
                    <a:pt x="438" y="136"/>
                    <a:pt x="438" y="136"/>
                  </a:cubicBezTo>
                  <a:cubicBezTo>
                    <a:pt x="437" y="137"/>
                    <a:pt x="436" y="137"/>
                    <a:pt x="436" y="137"/>
                  </a:cubicBezTo>
                  <a:cubicBezTo>
                    <a:pt x="434" y="137"/>
                    <a:pt x="434" y="134"/>
                    <a:pt x="433" y="132"/>
                  </a:cubicBezTo>
                  <a:cubicBezTo>
                    <a:pt x="433" y="131"/>
                    <a:pt x="433" y="129"/>
                    <a:pt x="432" y="127"/>
                  </a:cubicBezTo>
                  <a:cubicBezTo>
                    <a:pt x="432" y="125"/>
                    <a:pt x="431" y="120"/>
                    <a:pt x="430" y="118"/>
                  </a:cubicBezTo>
                  <a:cubicBezTo>
                    <a:pt x="429" y="117"/>
                    <a:pt x="429" y="114"/>
                    <a:pt x="428" y="113"/>
                  </a:cubicBezTo>
                  <a:cubicBezTo>
                    <a:pt x="427" y="111"/>
                    <a:pt x="424" y="110"/>
                    <a:pt x="422" y="110"/>
                  </a:cubicBezTo>
                  <a:cubicBezTo>
                    <a:pt x="421" y="109"/>
                    <a:pt x="417" y="108"/>
                    <a:pt x="416" y="109"/>
                  </a:cubicBezTo>
                  <a:cubicBezTo>
                    <a:pt x="415" y="109"/>
                    <a:pt x="414" y="111"/>
                    <a:pt x="413" y="112"/>
                  </a:cubicBezTo>
                  <a:cubicBezTo>
                    <a:pt x="413" y="113"/>
                    <a:pt x="414" y="115"/>
                    <a:pt x="414" y="116"/>
                  </a:cubicBezTo>
                  <a:cubicBezTo>
                    <a:pt x="414" y="116"/>
                    <a:pt x="414" y="119"/>
                    <a:pt x="413" y="119"/>
                  </a:cubicBezTo>
                  <a:cubicBezTo>
                    <a:pt x="412" y="120"/>
                    <a:pt x="410" y="118"/>
                    <a:pt x="409" y="117"/>
                  </a:cubicBezTo>
                  <a:cubicBezTo>
                    <a:pt x="408" y="116"/>
                    <a:pt x="407" y="114"/>
                    <a:pt x="406" y="114"/>
                  </a:cubicBezTo>
                  <a:cubicBezTo>
                    <a:pt x="406" y="113"/>
                    <a:pt x="404" y="112"/>
                    <a:pt x="404" y="111"/>
                  </a:cubicBezTo>
                  <a:cubicBezTo>
                    <a:pt x="403" y="110"/>
                    <a:pt x="405" y="108"/>
                    <a:pt x="406" y="107"/>
                  </a:cubicBezTo>
                  <a:cubicBezTo>
                    <a:pt x="407" y="106"/>
                    <a:pt x="410" y="105"/>
                    <a:pt x="412" y="104"/>
                  </a:cubicBezTo>
                  <a:cubicBezTo>
                    <a:pt x="414" y="104"/>
                    <a:pt x="419" y="104"/>
                    <a:pt x="422" y="104"/>
                  </a:cubicBezTo>
                  <a:cubicBezTo>
                    <a:pt x="424" y="105"/>
                    <a:pt x="427" y="106"/>
                    <a:pt x="429" y="107"/>
                  </a:cubicBezTo>
                  <a:cubicBezTo>
                    <a:pt x="432" y="109"/>
                    <a:pt x="437" y="113"/>
                    <a:pt x="439" y="115"/>
                  </a:cubicBezTo>
                  <a:cubicBezTo>
                    <a:pt x="441" y="117"/>
                    <a:pt x="444" y="121"/>
                    <a:pt x="446" y="123"/>
                  </a:cubicBezTo>
                  <a:cubicBezTo>
                    <a:pt x="447" y="125"/>
                    <a:pt x="451" y="128"/>
                    <a:pt x="453" y="130"/>
                  </a:cubicBezTo>
                  <a:cubicBezTo>
                    <a:pt x="455" y="133"/>
                    <a:pt x="457" y="140"/>
                    <a:pt x="459" y="143"/>
                  </a:cubicBezTo>
                  <a:cubicBezTo>
                    <a:pt x="460" y="145"/>
                    <a:pt x="462" y="150"/>
                    <a:pt x="463" y="153"/>
                  </a:cubicBezTo>
                  <a:cubicBezTo>
                    <a:pt x="464" y="155"/>
                    <a:pt x="464" y="160"/>
                    <a:pt x="464" y="162"/>
                  </a:cubicBezTo>
                  <a:cubicBezTo>
                    <a:pt x="465" y="164"/>
                    <a:pt x="464" y="166"/>
                    <a:pt x="464" y="167"/>
                  </a:cubicBezTo>
                  <a:cubicBezTo>
                    <a:pt x="464" y="168"/>
                    <a:pt x="463" y="171"/>
                    <a:pt x="464" y="172"/>
                  </a:cubicBezTo>
                  <a:cubicBezTo>
                    <a:pt x="464" y="173"/>
                    <a:pt x="465" y="176"/>
                    <a:pt x="465" y="176"/>
                  </a:cubicBezTo>
                  <a:cubicBezTo>
                    <a:pt x="465" y="176"/>
                    <a:pt x="466" y="180"/>
                    <a:pt x="465" y="181"/>
                  </a:cubicBezTo>
                  <a:cubicBezTo>
                    <a:pt x="465" y="183"/>
                    <a:pt x="465" y="186"/>
                    <a:pt x="465" y="187"/>
                  </a:cubicBezTo>
                  <a:cubicBezTo>
                    <a:pt x="465" y="188"/>
                    <a:pt x="466" y="192"/>
                    <a:pt x="464" y="193"/>
                  </a:cubicBezTo>
                  <a:cubicBezTo>
                    <a:pt x="463" y="193"/>
                    <a:pt x="462" y="190"/>
                    <a:pt x="462" y="189"/>
                  </a:cubicBezTo>
                  <a:cubicBezTo>
                    <a:pt x="461" y="188"/>
                    <a:pt x="460" y="186"/>
                    <a:pt x="460" y="185"/>
                  </a:cubicBezTo>
                  <a:cubicBezTo>
                    <a:pt x="459" y="183"/>
                    <a:pt x="460" y="181"/>
                    <a:pt x="460" y="180"/>
                  </a:cubicBezTo>
                  <a:cubicBezTo>
                    <a:pt x="460" y="178"/>
                    <a:pt x="461" y="176"/>
                    <a:pt x="461" y="175"/>
                  </a:cubicBezTo>
                  <a:cubicBezTo>
                    <a:pt x="461" y="174"/>
                    <a:pt x="461" y="173"/>
                    <a:pt x="461" y="172"/>
                  </a:cubicBezTo>
                  <a:cubicBezTo>
                    <a:pt x="460" y="171"/>
                    <a:pt x="459" y="170"/>
                    <a:pt x="458" y="169"/>
                  </a:cubicBezTo>
                  <a:cubicBezTo>
                    <a:pt x="457" y="168"/>
                    <a:pt x="455" y="168"/>
                    <a:pt x="454" y="169"/>
                  </a:cubicBezTo>
                  <a:cubicBezTo>
                    <a:pt x="452" y="169"/>
                    <a:pt x="451" y="171"/>
                    <a:pt x="449" y="172"/>
                  </a:cubicBezTo>
                  <a:cubicBezTo>
                    <a:pt x="448" y="173"/>
                    <a:pt x="444" y="175"/>
                    <a:pt x="442" y="176"/>
                  </a:cubicBezTo>
                  <a:cubicBezTo>
                    <a:pt x="441" y="177"/>
                    <a:pt x="437" y="179"/>
                    <a:pt x="436" y="181"/>
                  </a:cubicBezTo>
                  <a:cubicBezTo>
                    <a:pt x="434" y="182"/>
                    <a:pt x="431" y="183"/>
                    <a:pt x="430" y="185"/>
                  </a:cubicBezTo>
                  <a:cubicBezTo>
                    <a:pt x="429" y="186"/>
                    <a:pt x="429" y="188"/>
                    <a:pt x="429" y="189"/>
                  </a:cubicBezTo>
                  <a:cubicBezTo>
                    <a:pt x="428" y="190"/>
                    <a:pt x="427" y="191"/>
                    <a:pt x="427" y="191"/>
                  </a:cubicBezTo>
                  <a:cubicBezTo>
                    <a:pt x="426" y="190"/>
                    <a:pt x="426" y="189"/>
                    <a:pt x="426" y="188"/>
                  </a:cubicBezTo>
                  <a:cubicBezTo>
                    <a:pt x="425" y="188"/>
                    <a:pt x="425" y="187"/>
                    <a:pt x="425" y="186"/>
                  </a:cubicBezTo>
                  <a:cubicBezTo>
                    <a:pt x="424" y="186"/>
                    <a:pt x="423" y="186"/>
                    <a:pt x="423" y="186"/>
                  </a:cubicBezTo>
                  <a:cubicBezTo>
                    <a:pt x="422" y="187"/>
                    <a:pt x="421" y="188"/>
                    <a:pt x="420" y="188"/>
                  </a:cubicBezTo>
                  <a:cubicBezTo>
                    <a:pt x="419" y="188"/>
                    <a:pt x="417" y="188"/>
                    <a:pt x="416" y="188"/>
                  </a:cubicBezTo>
                  <a:cubicBezTo>
                    <a:pt x="414" y="189"/>
                    <a:pt x="414" y="192"/>
                    <a:pt x="414" y="193"/>
                  </a:cubicBezTo>
                  <a:cubicBezTo>
                    <a:pt x="413" y="194"/>
                    <a:pt x="411" y="195"/>
                    <a:pt x="410" y="195"/>
                  </a:cubicBezTo>
                  <a:cubicBezTo>
                    <a:pt x="409" y="196"/>
                    <a:pt x="407" y="196"/>
                    <a:pt x="407" y="196"/>
                  </a:cubicBezTo>
                  <a:cubicBezTo>
                    <a:pt x="406" y="197"/>
                    <a:pt x="406" y="199"/>
                    <a:pt x="405" y="200"/>
                  </a:cubicBezTo>
                  <a:cubicBezTo>
                    <a:pt x="405" y="202"/>
                    <a:pt x="405" y="204"/>
                    <a:pt x="404" y="206"/>
                  </a:cubicBezTo>
                  <a:cubicBezTo>
                    <a:pt x="403" y="207"/>
                    <a:pt x="401" y="208"/>
                    <a:pt x="401" y="208"/>
                  </a:cubicBezTo>
                  <a:cubicBezTo>
                    <a:pt x="400" y="208"/>
                    <a:pt x="396" y="211"/>
                    <a:pt x="395" y="211"/>
                  </a:cubicBezTo>
                  <a:cubicBezTo>
                    <a:pt x="393" y="212"/>
                    <a:pt x="390" y="212"/>
                    <a:pt x="389" y="213"/>
                  </a:cubicBezTo>
                  <a:cubicBezTo>
                    <a:pt x="387" y="214"/>
                    <a:pt x="386" y="218"/>
                    <a:pt x="385" y="220"/>
                  </a:cubicBezTo>
                  <a:cubicBezTo>
                    <a:pt x="384" y="222"/>
                    <a:pt x="381" y="225"/>
                    <a:pt x="379" y="227"/>
                  </a:cubicBezTo>
                  <a:cubicBezTo>
                    <a:pt x="378" y="229"/>
                    <a:pt x="375" y="232"/>
                    <a:pt x="373" y="234"/>
                  </a:cubicBezTo>
                  <a:cubicBezTo>
                    <a:pt x="372" y="235"/>
                    <a:pt x="370" y="238"/>
                    <a:pt x="369" y="239"/>
                  </a:cubicBezTo>
                  <a:cubicBezTo>
                    <a:pt x="368" y="241"/>
                    <a:pt x="365" y="243"/>
                    <a:pt x="364" y="244"/>
                  </a:cubicBezTo>
                  <a:cubicBezTo>
                    <a:pt x="362" y="245"/>
                    <a:pt x="360" y="247"/>
                    <a:pt x="358" y="248"/>
                  </a:cubicBezTo>
                  <a:cubicBezTo>
                    <a:pt x="357" y="248"/>
                    <a:pt x="356" y="250"/>
                    <a:pt x="355" y="250"/>
                  </a:cubicBezTo>
                  <a:cubicBezTo>
                    <a:pt x="354" y="249"/>
                    <a:pt x="353" y="248"/>
                    <a:pt x="353" y="248"/>
                  </a:cubicBezTo>
                  <a:cubicBezTo>
                    <a:pt x="352" y="247"/>
                    <a:pt x="353" y="245"/>
                    <a:pt x="354" y="245"/>
                  </a:cubicBezTo>
                  <a:cubicBezTo>
                    <a:pt x="355" y="244"/>
                    <a:pt x="358" y="243"/>
                    <a:pt x="359" y="242"/>
                  </a:cubicBezTo>
                  <a:cubicBezTo>
                    <a:pt x="361" y="241"/>
                    <a:pt x="363" y="239"/>
                    <a:pt x="364" y="238"/>
                  </a:cubicBezTo>
                  <a:cubicBezTo>
                    <a:pt x="366" y="236"/>
                    <a:pt x="369" y="232"/>
                    <a:pt x="370" y="230"/>
                  </a:cubicBezTo>
                  <a:cubicBezTo>
                    <a:pt x="372" y="229"/>
                    <a:pt x="374" y="225"/>
                    <a:pt x="376" y="224"/>
                  </a:cubicBezTo>
                  <a:cubicBezTo>
                    <a:pt x="377" y="222"/>
                    <a:pt x="379" y="220"/>
                    <a:pt x="380" y="218"/>
                  </a:cubicBezTo>
                  <a:cubicBezTo>
                    <a:pt x="380" y="218"/>
                    <a:pt x="382" y="216"/>
                    <a:pt x="382" y="215"/>
                  </a:cubicBezTo>
                  <a:cubicBezTo>
                    <a:pt x="383" y="214"/>
                    <a:pt x="384" y="212"/>
                    <a:pt x="384" y="210"/>
                  </a:cubicBezTo>
                  <a:cubicBezTo>
                    <a:pt x="384" y="209"/>
                    <a:pt x="383" y="207"/>
                    <a:pt x="382" y="206"/>
                  </a:cubicBezTo>
                  <a:cubicBezTo>
                    <a:pt x="381" y="206"/>
                    <a:pt x="379" y="205"/>
                    <a:pt x="379" y="204"/>
                  </a:cubicBezTo>
                  <a:cubicBezTo>
                    <a:pt x="378" y="203"/>
                    <a:pt x="378" y="201"/>
                    <a:pt x="378" y="199"/>
                  </a:cubicBezTo>
                  <a:cubicBezTo>
                    <a:pt x="379" y="198"/>
                    <a:pt x="380" y="197"/>
                    <a:pt x="380" y="196"/>
                  </a:cubicBezTo>
                  <a:cubicBezTo>
                    <a:pt x="379" y="195"/>
                    <a:pt x="378" y="193"/>
                    <a:pt x="377" y="193"/>
                  </a:cubicBezTo>
                  <a:cubicBezTo>
                    <a:pt x="377" y="192"/>
                    <a:pt x="376" y="191"/>
                    <a:pt x="376" y="191"/>
                  </a:cubicBezTo>
                  <a:cubicBezTo>
                    <a:pt x="376" y="190"/>
                    <a:pt x="377" y="189"/>
                    <a:pt x="377" y="189"/>
                  </a:cubicBezTo>
                  <a:cubicBezTo>
                    <a:pt x="377" y="188"/>
                    <a:pt x="378" y="187"/>
                    <a:pt x="378" y="186"/>
                  </a:cubicBezTo>
                  <a:cubicBezTo>
                    <a:pt x="377" y="185"/>
                    <a:pt x="374" y="186"/>
                    <a:pt x="373" y="186"/>
                  </a:cubicBezTo>
                  <a:cubicBezTo>
                    <a:pt x="372" y="186"/>
                    <a:pt x="370" y="187"/>
                    <a:pt x="369" y="187"/>
                  </a:cubicBezTo>
                  <a:cubicBezTo>
                    <a:pt x="368" y="187"/>
                    <a:pt x="366" y="186"/>
                    <a:pt x="365" y="187"/>
                  </a:cubicBezTo>
                  <a:cubicBezTo>
                    <a:pt x="365" y="187"/>
                    <a:pt x="364" y="189"/>
                    <a:pt x="364" y="189"/>
                  </a:cubicBezTo>
                  <a:cubicBezTo>
                    <a:pt x="364" y="190"/>
                    <a:pt x="366" y="191"/>
                    <a:pt x="366" y="192"/>
                  </a:cubicBezTo>
                  <a:cubicBezTo>
                    <a:pt x="366" y="193"/>
                    <a:pt x="366" y="194"/>
                    <a:pt x="366" y="195"/>
                  </a:cubicBezTo>
                  <a:cubicBezTo>
                    <a:pt x="365" y="195"/>
                    <a:pt x="364" y="195"/>
                    <a:pt x="364" y="196"/>
                  </a:cubicBezTo>
                  <a:cubicBezTo>
                    <a:pt x="363" y="196"/>
                    <a:pt x="363" y="197"/>
                    <a:pt x="363" y="198"/>
                  </a:cubicBezTo>
                  <a:cubicBezTo>
                    <a:pt x="363" y="199"/>
                    <a:pt x="365" y="200"/>
                    <a:pt x="365" y="200"/>
                  </a:cubicBezTo>
                  <a:cubicBezTo>
                    <a:pt x="364" y="201"/>
                    <a:pt x="363" y="203"/>
                    <a:pt x="362" y="203"/>
                  </a:cubicBezTo>
                  <a:cubicBezTo>
                    <a:pt x="361" y="203"/>
                    <a:pt x="359" y="202"/>
                    <a:pt x="358" y="202"/>
                  </a:cubicBezTo>
                  <a:cubicBezTo>
                    <a:pt x="358" y="203"/>
                    <a:pt x="358" y="204"/>
                    <a:pt x="358" y="204"/>
                  </a:cubicBezTo>
                  <a:cubicBezTo>
                    <a:pt x="358" y="205"/>
                    <a:pt x="360" y="205"/>
                    <a:pt x="360" y="206"/>
                  </a:cubicBezTo>
                  <a:cubicBezTo>
                    <a:pt x="361" y="206"/>
                    <a:pt x="360" y="208"/>
                    <a:pt x="359" y="209"/>
                  </a:cubicBezTo>
                  <a:cubicBezTo>
                    <a:pt x="358" y="209"/>
                    <a:pt x="356" y="209"/>
                    <a:pt x="355" y="210"/>
                  </a:cubicBezTo>
                  <a:cubicBezTo>
                    <a:pt x="355" y="210"/>
                    <a:pt x="357" y="212"/>
                    <a:pt x="357" y="212"/>
                  </a:cubicBezTo>
                  <a:cubicBezTo>
                    <a:pt x="358" y="213"/>
                    <a:pt x="360" y="212"/>
                    <a:pt x="360" y="212"/>
                  </a:cubicBezTo>
                  <a:cubicBezTo>
                    <a:pt x="361" y="213"/>
                    <a:pt x="360" y="215"/>
                    <a:pt x="360" y="215"/>
                  </a:cubicBezTo>
                  <a:cubicBezTo>
                    <a:pt x="359" y="216"/>
                    <a:pt x="358" y="216"/>
                    <a:pt x="357" y="216"/>
                  </a:cubicBezTo>
                  <a:cubicBezTo>
                    <a:pt x="357" y="216"/>
                    <a:pt x="355" y="216"/>
                    <a:pt x="354" y="216"/>
                  </a:cubicBezTo>
                  <a:cubicBezTo>
                    <a:pt x="354" y="215"/>
                    <a:pt x="353" y="214"/>
                    <a:pt x="353" y="213"/>
                  </a:cubicBezTo>
                  <a:cubicBezTo>
                    <a:pt x="352" y="212"/>
                    <a:pt x="352" y="211"/>
                    <a:pt x="352" y="210"/>
                  </a:cubicBezTo>
                  <a:cubicBezTo>
                    <a:pt x="351" y="210"/>
                    <a:pt x="349" y="210"/>
                    <a:pt x="348" y="210"/>
                  </a:cubicBezTo>
                  <a:cubicBezTo>
                    <a:pt x="348" y="210"/>
                    <a:pt x="346" y="211"/>
                    <a:pt x="346" y="212"/>
                  </a:cubicBezTo>
                  <a:cubicBezTo>
                    <a:pt x="346" y="213"/>
                    <a:pt x="348" y="214"/>
                    <a:pt x="348" y="215"/>
                  </a:cubicBezTo>
                  <a:cubicBezTo>
                    <a:pt x="348" y="216"/>
                    <a:pt x="348" y="217"/>
                    <a:pt x="348" y="217"/>
                  </a:cubicBezTo>
                  <a:cubicBezTo>
                    <a:pt x="348" y="218"/>
                    <a:pt x="346" y="218"/>
                    <a:pt x="346" y="219"/>
                  </a:cubicBezTo>
                  <a:cubicBezTo>
                    <a:pt x="346" y="219"/>
                    <a:pt x="346" y="221"/>
                    <a:pt x="346" y="222"/>
                  </a:cubicBezTo>
                  <a:cubicBezTo>
                    <a:pt x="346" y="222"/>
                    <a:pt x="347" y="223"/>
                    <a:pt x="347" y="223"/>
                  </a:cubicBezTo>
                  <a:cubicBezTo>
                    <a:pt x="348" y="224"/>
                    <a:pt x="349" y="226"/>
                    <a:pt x="348" y="227"/>
                  </a:cubicBezTo>
                  <a:cubicBezTo>
                    <a:pt x="348" y="228"/>
                    <a:pt x="347" y="228"/>
                    <a:pt x="346" y="229"/>
                  </a:cubicBezTo>
                  <a:cubicBezTo>
                    <a:pt x="345" y="229"/>
                    <a:pt x="344" y="230"/>
                    <a:pt x="343" y="230"/>
                  </a:cubicBezTo>
                  <a:cubicBezTo>
                    <a:pt x="342" y="231"/>
                    <a:pt x="341" y="234"/>
                    <a:pt x="341" y="236"/>
                  </a:cubicBezTo>
                  <a:cubicBezTo>
                    <a:pt x="340" y="236"/>
                    <a:pt x="338" y="238"/>
                    <a:pt x="337" y="238"/>
                  </a:cubicBezTo>
                  <a:cubicBezTo>
                    <a:pt x="336" y="239"/>
                    <a:pt x="332" y="238"/>
                    <a:pt x="331" y="238"/>
                  </a:cubicBezTo>
                  <a:cubicBezTo>
                    <a:pt x="330" y="238"/>
                    <a:pt x="328" y="239"/>
                    <a:pt x="327" y="239"/>
                  </a:cubicBezTo>
                  <a:cubicBezTo>
                    <a:pt x="327" y="239"/>
                    <a:pt x="327" y="240"/>
                    <a:pt x="326" y="240"/>
                  </a:cubicBezTo>
                  <a:cubicBezTo>
                    <a:pt x="318" y="223"/>
                    <a:pt x="318" y="223"/>
                    <a:pt x="318" y="223"/>
                  </a:cubicBezTo>
                  <a:cubicBezTo>
                    <a:pt x="318" y="215"/>
                    <a:pt x="318" y="215"/>
                    <a:pt x="318" y="215"/>
                  </a:cubicBezTo>
                  <a:cubicBezTo>
                    <a:pt x="309" y="215"/>
                    <a:pt x="309" y="215"/>
                    <a:pt x="309" y="215"/>
                  </a:cubicBezTo>
                  <a:cubicBezTo>
                    <a:pt x="296" y="202"/>
                    <a:pt x="296" y="202"/>
                    <a:pt x="296" y="202"/>
                  </a:cubicBezTo>
                  <a:cubicBezTo>
                    <a:pt x="287" y="202"/>
                    <a:pt x="287" y="202"/>
                    <a:pt x="287" y="202"/>
                  </a:cubicBezTo>
                  <a:cubicBezTo>
                    <a:pt x="283" y="198"/>
                    <a:pt x="283" y="198"/>
                    <a:pt x="283" y="198"/>
                  </a:cubicBezTo>
                  <a:cubicBezTo>
                    <a:pt x="281" y="184"/>
                    <a:pt x="281" y="184"/>
                    <a:pt x="281" y="184"/>
                  </a:cubicBezTo>
                  <a:cubicBezTo>
                    <a:pt x="273" y="184"/>
                    <a:pt x="273" y="184"/>
                    <a:pt x="273" y="184"/>
                  </a:cubicBezTo>
                  <a:cubicBezTo>
                    <a:pt x="269" y="163"/>
                    <a:pt x="269" y="163"/>
                    <a:pt x="269" y="163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18" y="180"/>
                    <a:pt x="218" y="180"/>
                    <a:pt x="218" y="180"/>
                  </a:cubicBezTo>
                  <a:cubicBezTo>
                    <a:pt x="214" y="180"/>
                    <a:pt x="214" y="180"/>
                    <a:pt x="214" y="180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97" y="212"/>
                    <a:pt x="97" y="212"/>
                    <a:pt x="97" y="212"/>
                  </a:cubicBezTo>
                  <a:cubicBezTo>
                    <a:pt x="97" y="218"/>
                    <a:pt x="97" y="218"/>
                    <a:pt x="97" y="218"/>
                  </a:cubicBezTo>
                  <a:cubicBezTo>
                    <a:pt x="91" y="222"/>
                    <a:pt x="91" y="222"/>
                    <a:pt x="91" y="222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6" y="238"/>
                    <a:pt x="6" y="238"/>
                    <a:pt x="6" y="238"/>
                  </a:cubicBezTo>
                  <a:cubicBezTo>
                    <a:pt x="2" y="232"/>
                    <a:pt x="2" y="232"/>
                    <a:pt x="2" y="232"/>
                  </a:cubicBezTo>
                  <a:cubicBezTo>
                    <a:pt x="0" y="112"/>
                    <a:pt x="0" y="112"/>
                    <a:pt x="0" y="112"/>
                  </a:cubicBezTo>
                  <a:lnTo>
                    <a:pt x="98" y="8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6169025" y="2601913"/>
              <a:ext cx="88900" cy="107950"/>
            </a:xfrm>
            <a:custGeom>
              <a:avLst/>
              <a:gdLst>
                <a:gd name="T0" fmla="*/ 94 w 106"/>
                <a:gd name="T1" fmla="*/ 51 h 129"/>
                <a:gd name="T2" fmla="*/ 76 w 106"/>
                <a:gd name="T3" fmla="*/ 37 h 129"/>
                <a:gd name="T4" fmla="*/ 60 w 106"/>
                <a:gd name="T5" fmla="*/ 30 h 129"/>
                <a:gd name="T6" fmla="*/ 51 w 106"/>
                <a:gd name="T7" fmla="*/ 20 h 129"/>
                <a:gd name="T8" fmla="*/ 4 w 106"/>
                <a:gd name="T9" fmla="*/ 15 h 129"/>
                <a:gd name="T10" fmla="*/ 0 w 106"/>
                <a:gd name="T11" fmla="*/ 16 h 129"/>
                <a:gd name="T12" fmla="*/ 29 w 106"/>
                <a:gd name="T13" fmla="*/ 109 h 129"/>
                <a:gd name="T14" fmla="*/ 29 w 106"/>
                <a:gd name="T15" fmla="*/ 119 h 129"/>
                <a:gd name="T16" fmla="*/ 28 w 106"/>
                <a:gd name="T17" fmla="*/ 129 h 129"/>
                <a:gd name="T18" fmla="*/ 34 w 106"/>
                <a:gd name="T19" fmla="*/ 128 h 129"/>
                <a:gd name="T20" fmla="*/ 44 w 106"/>
                <a:gd name="T21" fmla="*/ 123 h 129"/>
                <a:gd name="T22" fmla="*/ 54 w 106"/>
                <a:gd name="T23" fmla="*/ 115 h 129"/>
                <a:gd name="T24" fmla="*/ 65 w 106"/>
                <a:gd name="T25" fmla="*/ 108 h 129"/>
                <a:gd name="T26" fmla="*/ 73 w 106"/>
                <a:gd name="T27" fmla="*/ 104 h 129"/>
                <a:gd name="T28" fmla="*/ 72 w 106"/>
                <a:gd name="T29" fmla="*/ 96 h 129"/>
                <a:gd name="T30" fmla="*/ 72 w 106"/>
                <a:gd name="T31" fmla="*/ 89 h 129"/>
                <a:gd name="T32" fmla="*/ 74 w 106"/>
                <a:gd name="T33" fmla="*/ 81 h 129"/>
                <a:gd name="T34" fmla="*/ 67 w 106"/>
                <a:gd name="T35" fmla="*/ 75 h 129"/>
                <a:gd name="T36" fmla="*/ 68 w 106"/>
                <a:gd name="T37" fmla="*/ 69 h 129"/>
                <a:gd name="T38" fmla="*/ 68 w 106"/>
                <a:gd name="T39" fmla="*/ 61 h 129"/>
                <a:gd name="T40" fmla="*/ 63 w 106"/>
                <a:gd name="T41" fmla="*/ 56 h 129"/>
                <a:gd name="T42" fmla="*/ 59 w 106"/>
                <a:gd name="T43" fmla="*/ 54 h 129"/>
                <a:gd name="T44" fmla="*/ 65 w 106"/>
                <a:gd name="T45" fmla="*/ 51 h 129"/>
                <a:gd name="T46" fmla="*/ 69 w 106"/>
                <a:gd name="T47" fmla="*/ 50 h 129"/>
                <a:gd name="T48" fmla="*/ 68 w 106"/>
                <a:gd name="T49" fmla="*/ 44 h 129"/>
                <a:gd name="T50" fmla="*/ 73 w 106"/>
                <a:gd name="T51" fmla="*/ 42 h 129"/>
                <a:gd name="T52" fmla="*/ 78 w 106"/>
                <a:gd name="T53" fmla="*/ 40 h 129"/>
                <a:gd name="T54" fmla="*/ 77 w 106"/>
                <a:gd name="T55" fmla="*/ 46 h 129"/>
                <a:gd name="T56" fmla="*/ 82 w 106"/>
                <a:gd name="T57" fmla="*/ 50 h 129"/>
                <a:gd name="T58" fmla="*/ 85 w 106"/>
                <a:gd name="T59" fmla="*/ 54 h 129"/>
                <a:gd name="T60" fmla="*/ 85 w 106"/>
                <a:gd name="T61" fmla="*/ 65 h 129"/>
                <a:gd name="T62" fmla="*/ 83 w 106"/>
                <a:gd name="T63" fmla="*/ 72 h 129"/>
                <a:gd name="T64" fmla="*/ 84 w 106"/>
                <a:gd name="T65" fmla="*/ 79 h 129"/>
                <a:gd name="T66" fmla="*/ 84 w 106"/>
                <a:gd name="T67" fmla="*/ 84 h 129"/>
                <a:gd name="T68" fmla="*/ 83 w 106"/>
                <a:gd name="T69" fmla="*/ 89 h 129"/>
                <a:gd name="T70" fmla="*/ 89 w 106"/>
                <a:gd name="T71" fmla="*/ 80 h 129"/>
                <a:gd name="T72" fmla="*/ 94 w 106"/>
                <a:gd name="T73" fmla="*/ 79 h 129"/>
                <a:gd name="T74" fmla="*/ 94 w 106"/>
                <a:gd name="T75" fmla="*/ 71 h 129"/>
                <a:gd name="T76" fmla="*/ 92 w 106"/>
                <a:gd name="T77" fmla="*/ 64 h 129"/>
                <a:gd name="T78" fmla="*/ 88 w 106"/>
                <a:gd name="T79" fmla="*/ 58 h 129"/>
                <a:gd name="T80" fmla="*/ 92 w 106"/>
                <a:gd name="T81" fmla="*/ 55 h 129"/>
                <a:gd name="T82" fmla="*/ 95 w 106"/>
                <a:gd name="T83" fmla="*/ 63 h 129"/>
                <a:gd name="T84" fmla="*/ 98 w 106"/>
                <a:gd name="T85" fmla="*/ 70 h 129"/>
                <a:gd name="T86" fmla="*/ 102 w 106"/>
                <a:gd name="T87" fmla="*/ 77 h 129"/>
                <a:gd name="T88" fmla="*/ 102 w 106"/>
                <a:gd name="T89" fmla="*/ 82 h 129"/>
                <a:gd name="T90" fmla="*/ 106 w 106"/>
                <a:gd name="T91" fmla="*/ 7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6" h="129">
                  <a:moveTo>
                    <a:pt x="94" y="54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28"/>
                    <a:pt x="29" y="128"/>
                    <a:pt x="30" y="128"/>
                  </a:cubicBezTo>
                  <a:cubicBezTo>
                    <a:pt x="31" y="128"/>
                    <a:pt x="33" y="128"/>
                    <a:pt x="34" y="128"/>
                  </a:cubicBezTo>
                  <a:cubicBezTo>
                    <a:pt x="36" y="127"/>
                    <a:pt x="39" y="126"/>
                    <a:pt x="40" y="125"/>
                  </a:cubicBezTo>
                  <a:cubicBezTo>
                    <a:pt x="41" y="124"/>
                    <a:pt x="43" y="123"/>
                    <a:pt x="44" y="123"/>
                  </a:cubicBezTo>
                  <a:cubicBezTo>
                    <a:pt x="46" y="122"/>
                    <a:pt x="48" y="119"/>
                    <a:pt x="49" y="118"/>
                  </a:cubicBezTo>
                  <a:cubicBezTo>
                    <a:pt x="50" y="117"/>
                    <a:pt x="53" y="116"/>
                    <a:pt x="54" y="115"/>
                  </a:cubicBezTo>
                  <a:cubicBezTo>
                    <a:pt x="55" y="114"/>
                    <a:pt x="57" y="112"/>
                    <a:pt x="58" y="112"/>
                  </a:cubicBezTo>
                  <a:cubicBezTo>
                    <a:pt x="60" y="111"/>
                    <a:pt x="63" y="108"/>
                    <a:pt x="65" y="108"/>
                  </a:cubicBezTo>
                  <a:cubicBezTo>
                    <a:pt x="66" y="107"/>
                    <a:pt x="69" y="107"/>
                    <a:pt x="70" y="107"/>
                  </a:cubicBezTo>
                  <a:cubicBezTo>
                    <a:pt x="71" y="106"/>
                    <a:pt x="73" y="105"/>
                    <a:pt x="73" y="104"/>
                  </a:cubicBezTo>
                  <a:cubicBezTo>
                    <a:pt x="74" y="103"/>
                    <a:pt x="74" y="100"/>
                    <a:pt x="74" y="99"/>
                  </a:cubicBezTo>
                  <a:cubicBezTo>
                    <a:pt x="74" y="98"/>
                    <a:pt x="72" y="97"/>
                    <a:pt x="72" y="96"/>
                  </a:cubicBezTo>
                  <a:cubicBezTo>
                    <a:pt x="71" y="96"/>
                    <a:pt x="73" y="94"/>
                    <a:pt x="73" y="94"/>
                  </a:cubicBezTo>
                  <a:cubicBezTo>
                    <a:pt x="73" y="93"/>
                    <a:pt x="72" y="90"/>
                    <a:pt x="72" y="89"/>
                  </a:cubicBezTo>
                  <a:cubicBezTo>
                    <a:pt x="72" y="88"/>
                    <a:pt x="73" y="86"/>
                    <a:pt x="74" y="85"/>
                  </a:cubicBezTo>
                  <a:cubicBezTo>
                    <a:pt x="74" y="84"/>
                    <a:pt x="74" y="82"/>
                    <a:pt x="74" y="81"/>
                  </a:cubicBezTo>
                  <a:cubicBezTo>
                    <a:pt x="73" y="80"/>
                    <a:pt x="72" y="78"/>
                    <a:pt x="71" y="77"/>
                  </a:cubicBezTo>
                  <a:cubicBezTo>
                    <a:pt x="70" y="76"/>
                    <a:pt x="68" y="76"/>
                    <a:pt x="67" y="75"/>
                  </a:cubicBezTo>
                  <a:cubicBezTo>
                    <a:pt x="67" y="74"/>
                    <a:pt x="65" y="73"/>
                    <a:pt x="65" y="72"/>
                  </a:cubicBezTo>
                  <a:cubicBezTo>
                    <a:pt x="66" y="71"/>
                    <a:pt x="68" y="70"/>
                    <a:pt x="68" y="69"/>
                  </a:cubicBezTo>
                  <a:cubicBezTo>
                    <a:pt x="69" y="69"/>
                    <a:pt x="70" y="67"/>
                    <a:pt x="70" y="66"/>
                  </a:cubicBezTo>
                  <a:cubicBezTo>
                    <a:pt x="70" y="65"/>
                    <a:pt x="69" y="63"/>
                    <a:pt x="68" y="61"/>
                  </a:cubicBezTo>
                  <a:cubicBezTo>
                    <a:pt x="68" y="60"/>
                    <a:pt x="66" y="58"/>
                    <a:pt x="66" y="57"/>
                  </a:cubicBezTo>
                  <a:cubicBezTo>
                    <a:pt x="65" y="57"/>
                    <a:pt x="63" y="56"/>
                    <a:pt x="63" y="56"/>
                  </a:cubicBezTo>
                  <a:cubicBezTo>
                    <a:pt x="62" y="56"/>
                    <a:pt x="61" y="57"/>
                    <a:pt x="60" y="56"/>
                  </a:cubicBezTo>
                  <a:cubicBezTo>
                    <a:pt x="60" y="56"/>
                    <a:pt x="59" y="55"/>
                    <a:pt x="59" y="54"/>
                  </a:cubicBezTo>
                  <a:cubicBezTo>
                    <a:pt x="59" y="53"/>
                    <a:pt x="61" y="52"/>
                    <a:pt x="62" y="51"/>
                  </a:cubicBezTo>
                  <a:cubicBezTo>
                    <a:pt x="62" y="51"/>
                    <a:pt x="64" y="50"/>
                    <a:pt x="65" y="51"/>
                  </a:cubicBezTo>
                  <a:cubicBezTo>
                    <a:pt x="66" y="51"/>
                    <a:pt x="67" y="52"/>
                    <a:pt x="67" y="52"/>
                  </a:cubicBezTo>
                  <a:cubicBezTo>
                    <a:pt x="68" y="52"/>
                    <a:pt x="69" y="51"/>
                    <a:pt x="69" y="50"/>
                  </a:cubicBezTo>
                  <a:cubicBezTo>
                    <a:pt x="70" y="50"/>
                    <a:pt x="70" y="48"/>
                    <a:pt x="70" y="47"/>
                  </a:cubicBezTo>
                  <a:cubicBezTo>
                    <a:pt x="70" y="46"/>
                    <a:pt x="68" y="45"/>
                    <a:pt x="68" y="44"/>
                  </a:cubicBezTo>
                  <a:cubicBezTo>
                    <a:pt x="69" y="44"/>
                    <a:pt x="69" y="42"/>
                    <a:pt x="70" y="42"/>
                  </a:cubicBezTo>
                  <a:cubicBezTo>
                    <a:pt x="70" y="42"/>
                    <a:pt x="72" y="42"/>
                    <a:pt x="73" y="42"/>
                  </a:cubicBezTo>
                  <a:cubicBezTo>
                    <a:pt x="74" y="42"/>
                    <a:pt x="75" y="40"/>
                    <a:pt x="76" y="39"/>
                  </a:cubicBezTo>
                  <a:cubicBezTo>
                    <a:pt x="76" y="39"/>
                    <a:pt x="77" y="39"/>
                    <a:pt x="78" y="40"/>
                  </a:cubicBezTo>
                  <a:cubicBezTo>
                    <a:pt x="78" y="40"/>
                    <a:pt x="78" y="42"/>
                    <a:pt x="78" y="42"/>
                  </a:cubicBezTo>
                  <a:cubicBezTo>
                    <a:pt x="78" y="43"/>
                    <a:pt x="77" y="45"/>
                    <a:pt x="77" y="46"/>
                  </a:cubicBezTo>
                  <a:cubicBezTo>
                    <a:pt x="78" y="47"/>
                    <a:pt x="80" y="48"/>
                    <a:pt x="80" y="49"/>
                  </a:cubicBezTo>
                  <a:cubicBezTo>
                    <a:pt x="81" y="49"/>
                    <a:pt x="82" y="50"/>
                    <a:pt x="82" y="50"/>
                  </a:cubicBezTo>
                  <a:cubicBezTo>
                    <a:pt x="83" y="51"/>
                    <a:pt x="81" y="53"/>
                    <a:pt x="82" y="54"/>
                  </a:cubicBezTo>
                  <a:cubicBezTo>
                    <a:pt x="82" y="54"/>
                    <a:pt x="84" y="54"/>
                    <a:pt x="85" y="54"/>
                  </a:cubicBezTo>
                  <a:cubicBezTo>
                    <a:pt x="85" y="55"/>
                    <a:pt x="84" y="57"/>
                    <a:pt x="84" y="58"/>
                  </a:cubicBezTo>
                  <a:cubicBezTo>
                    <a:pt x="84" y="60"/>
                    <a:pt x="85" y="63"/>
                    <a:pt x="85" y="65"/>
                  </a:cubicBezTo>
                  <a:cubicBezTo>
                    <a:pt x="84" y="66"/>
                    <a:pt x="84" y="67"/>
                    <a:pt x="84" y="67"/>
                  </a:cubicBezTo>
                  <a:cubicBezTo>
                    <a:pt x="83" y="68"/>
                    <a:pt x="83" y="71"/>
                    <a:pt x="83" y="72"/>
                  </a:cubicBezTo>
                  <a:cubicBezTo>
                    <a:pt x="83" y="73"/>
                    <a:pt x="83" y="75"/>
                    <a:pt x="83" y="77"/>
                  </a:cubicBezTo>
                  <a:cubicBezTo>
                    <a:pt x="83" y="77"/>
                    <a:pt x="84" y="79"/>
                    <a:pt x="84" y="79"/>
                  </a:cubicBezTo>
                  <a:cubicBezTo>
                    <a:pt x="84" y="80"/>
                    <a:pt x="85" y="81"/>
                    <a:pt x="85" y="82"/>
                  </a:cubicBezTo>
                  <a:cubicBezTo>
                    <a:pt x="85" y="82"/>
                    <a:pt x="85" y="83"/>
                    <a:pt x="84" y="84"/>
                  </a:cubicBezTo>
                  <a:cubicBezTo>
                    <a:pt x="84" y="84"/>
                    <a:pt x="83" y="86"/>
                    <a:pt x="83" y="86"/>
                  </a:cubicBezTo>
                  <a:cubicBezTo>
                    <a:pt x="83" y="87"/>
                    <a:pt x="83" y="89"/>
                    <a:pt x="83" y="89"/>
                  </a:cubicBezTo>
                  <a:cubicBezTo>
                    <a:pt x="85" y="89"/>
                    <a:pt x="88" y="88"/>
                    <a:pt x="89" y="86"/>
                  </a:cubicBezTo>
                  <a:cubicBezTo>
                    <a:pt x="89" y="85"/>
                    <a:pt x="88" y="82"/>
                    <a:pt x="89" y="80"/>
                  </a:cubicBezTo>
                  <a:cubicBezTo>
                    <a:pt x="90" y="80"/>
                    <a:pt x="91" y="79"/>
                    <a:pt x="92" y="79"/>
                  </a:cubicBezTo>
                  <a:cubicBezTo>
                    <a:pt x="93" y="79"/>
                    <a:pt x="94" y="79"/>
                    <a:pt x="94" y="79"/>
                  </a:cubicBezTo>
                  <a:cubicBezTo>
                    <a:pt x="95" y="79"/>
                    <a:pt x="95" y="77"/>
                    <a:pt x="96" y="76"/>
                  </a:cubicBezTo>
                  <a:cubicBezTo>
                    <a:pt x="96" y="75"/>
                    <a:pt x="95" y="72"/>
                    <a:pt x="94" y="71"/>
                  </a:cubicBezTo>
                  <a:cubicBezTo>
                    <a:pt x="94" y="70"/>
                    <a:pt x="92" y="69"/>
                    <a:pt x="92" y="68"/>
                  </a:cubicBezTo>
                  <a:cubicBezTo>
                    <a:pt x="91" y="67"/>
                    <a:pt x="92" y="65"/>
                    <a:pt x="92" y="64"/>
                  </a:cubicBezTo>
                  <a:cubicBezTo>
                    <a:pt x="91" y="63"/>
                    <a:pt x="90" y="62"/>
                    <a:pt x="89" y="61"/>
                  </a:cubicBezTo>
                  <a:cubicBezTo>
                    <a:pt x="89" y="60"/>
                    <a:pt x="88" y="59"/>
                    <a:pt x="88" y="58"/>
                  </a:cubicBezTo>
                  <a:cubicBezTo>
                    <a:pt x="88" y="57"/>
                    <a:pt x="89" y="55"/>
                    <a:pt x="90" y="55"/>
                  </a:cubicBezTo>
                  <a:cubicBezTo>
                    <a:pt x="90" y="55"/>
                    <a:pt x="91" y="55"/>
                    <a:pt x="92" y="55"/>
                  </a:cubicBezTo>
                  <a:cubicBezTo>
                    <a:pt x="93" y="56"/>
                    <a:pt x="95" y="57"/>
                    <a:pt x="95" y="58"/>
                  </a:cubicBezTo>
                  <a:cubicBezTo>
                    <a:pt x="95" y="59"/>
                    <a:pt x="95" y="61"/>
                    <a:pt x="95" y="63"/>
                  </a:cubicBezTo>
                  <a:cubicBezTo>
                    <a:pt x="95" y="64"/>
                    <a:pt x="96" y="67"/>
                    <a:pt x="96" y="68"/>
                  </a:cubicBezTo>
                  <a:cubicBezTo>
                    <a:pt x="97" y="69"/>
                    <a:pt x="98" y="70"/>
                    <a:pt x="98" y="70"/>
                  </a:cubicBezTo>
                  <a:cubicBezTo>
                    <a:pt x="98" y="71"/>
                    <a:pt x="99" y="72"/>
                    <a:pt x="100" y="73"/>
                  </a:cubicBezTo>
                  <a:cubicBezTo>
                    <a:pt x="100" y="74"/>
                    <a:pt x="102" y="75"/>
                    <a:pt x="102" y="77"/>
                  </a:cubicBezTo>
                  <a:cubicBezTo>
                    <a:pt x="102" y="77"/>
                    <a:pt x="101" y="79"/>
                    <a:pt x="101" y="80"/>
                  </a:cubicBezTo>
                  <a:cubicBezTo>
                    <a:pt x="101" y="80"/>
                    <a:pt x="101" y="82"/>
                    <a:pt x="102" y="82"/>
                  </a:cubicBezTo>
                  <a:cubicBezTo>
                    <a:pt x="103" y="82"/>
                    <a:pt x="104" y="81"/>
                    <a:pt x="105" y="81"/>
                  </a:cubicBezTo>
                  <a:cubicBezTo>
                    <a:pt x="105" y="80"/>
                    <a:pt x="106" y="79"/>
                    <a:pt x="106" y="78"/>
                  </a:cubicBezTo>
                  <a:lnTo>
                    <a:pt x="94" y="5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718175" y="3195638"/>
              <a:ext cx="23812" cy="28575"/>
            </a:xfrm>
            <a:custGeom>
              <a:avLst/>
              <a:gdLst>
                <a:gd name="T0" fmla="*/ 29 w 29"/>
                <a:gd name="T1" fmla="*/ 14 h 34"/>
                <a:gd name="T2" fmla="*/ 17 w 29"/>
                <a:gd name="T3" fmla="*/ 34 h 34"/>
                <a:gd name="T4" fmla="*/ 17 w 29"/>
                <a:gd name="T5" fmla="*/ 34 h 34"/>
                <a:gd name="T6" fmla="*/ 17 w 29"/>
                <a:gd name="T7" fmla="*/ 29 h 34"/>
                <a:gd name="T8" fmla="*/ 13 w 29"/>
                <a:gd name="T9" fmla="*/ 22 h 34"/>
                <a:gd name="T10" fmla="*/ 9 w 29"/>
                <a:gd name="T11" fmla="*/ 20 h 34"/>
                <a:gd name="T12" fmla="*/ 3 w 29"/>
                <a:gd name="T13" fmla="*/ 17 h 34"/>
                <a:gd name="T14" fmla="*/ 0 w 29"/>
                <a:gd name="T15" fmla="*/ 14 h 34"/>
                <a:gd name="T16" fmla="*/ 0 w 29"/>
                <a:gd name="T17" fmla="*/ 14 h 34"/>
                <a:gd name="T18" fmla="*/ 9 w 29"/>
                <a:gd name="T19" fmla="*/ 0 h 34"/>
                <a:gd name="T20" fmla="*/ 29 w 29"/>
                <a:gd name="T21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4">
                  <a:moveTo>
                    <a:pt x="29" y="14"/>
                  </a:move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0"/>
                    <a:pt x="17" y="29"/>
                  </a:cubicBezTo>
                  <a:cubicBezTo>
                    <a:pt x="16" y="28"/>
                    <a:pt x="15" y="24"/>
                    <a:pt x="13" y="22"/>
                  </a:cubicBezTo>
                  <a:cubicBezTo>
                    <a:pt x="13" y="21"/>
                    <a:pt x="10" y="20"/>
                    <a:pt x="9" y="20"/>
                  </a:cubicBezTo>
                  <a:cubicBezTo>
                    <a:pt x="8" y="19"/>
                    <a:pt x="4" y="18"/>
                    <a:pt x="3" y="17"/>
                  </a:cubicBezTo>
                  <a:cubicBezTo>
                    <a:pt x="2" y="16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29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030788" y="4737100"/>
              <a:ext cx="15875" cy="9525"/>
            </a:xfrm>
            <a:custGeom>
              <a:avLst/>
              <a:gdLst>
                <a:gd name="T0" fmla="*/ 8 w 18"/>
                <a:gd name="T1" fmla="*/ 1 h 11"/>
                <a:gd name="T2" fmla="*/ 7 w 18"/>
                <a:gd name="T3" fmla="*/ 3 h 11"/>
                <a:gd name="T4" fmla="*/ 3 w 18"/>
                <a:gd name="T5" fmla="*/ 3 h 11"/>
                <a:gd name="T6" fmla="*/ 0 w 18"/>
                <a:gd name="T7" fmla="*/ 4 h 11"/>
                <a:gd name="T8" fmla="*/ 2 w 18"/>
                <a:gd name="T9" fmla="*/ 6 h 11"/>
                <a:gd name="T10" fmla="*/ 4 w 18"/>
                <a:gd name="T11" fmla="*/ 10 h 11"/>
                <a:gd name="T12" fmla="*/ 10 w 18"/>
                <a:gd name="T13" fmla="*/ 11 h 11"/>
                <a:gd name="T14" fmla="*/ 14 w 18"/>
                <a:gd name="T15" fmla="*/ 11 h 11"/>
                <a:gd name="T16" fmla="*/ 17 w 18"/>
                <a:gd name="T17" fmla="*/ 8 h 11"/>
                <a:gd name="T18" fmla="*/ 17 w 18"/>
                <a:gd name="T19" fmla="*/ 4 h 11"/>
                <a:gd name="T20" fmla="*/ 17 w 18"/>
                <a:gd name="T21" fmla="*/ 1 h 11"/>
                <a:gd name="T22" fmla="*/ 12 w 18"/>
                <a:gd name="T23" fmla="*/ 0 h 11"/>
                <a:gd name="T24" fmla="*/ 8 w 18"/>
                <a:gd name="T2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8" y="2"/>
                    <a:pt x="7" y="3"/>
                    <a:pt x="7" y="3"/>
                  </a:cubicBezTo>
                  <a:cubicBezTo>
                    <a:pt x="6" y="4"/>
                    <a:pt x="4" y="3"/>
                    <a:pt x="3" y="3"/>
                  </a:cubicBezTo>
                  <a:cubicBezTo>
                    <a:pt x="3" y="3"/>
                    <a:pt x="0" y="4"/>
                    <a:pt x="0" y="4"/>
                  </a:cubicBezTo>
                  <a:cubicBezTo>
                    <a:pt x="0" y="5"/>
                    <a:pt x="2" y="6"/>
                    <a:pt x="2" y="6"/>
                  </a:cubicBezTo>
                  <a:cubicBezTo>
                    <a:pt x="3" y="7"/>
                    <a:pt x="4" y="9"/>
                    <a:pt x="4" y="10"/>
                  </a:cubicBezTo>
                  <a:cubicBezTo>
                    <a:pt x="6" y="10"/>
                    <a:pt x="8" y="11"/>
                    <a:pt x="10" y="11"/>
                  </a:cubicBezTo>
                  <a:cubicBezTo>
                    <a:pt x="11" y="11"/>
                    <a:pt x="13" y="11"/>
                    <a:pt x="14" y="11"/>
                  </a:cubicBezTo>
                  <a:cubicBezTo>
                    <a:pt x="15" y="10"/>
                    <a:pt x="17" y="9"/>
                    <a:pt x="17" y="8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17" y="3"/>
                    <a:pt x="17" y="2"/>
                    <a:pt x="17" y="1"/>
                  </a:cubicBezTo>
                  <a:cubicBezTo>
                    <a:pt x="16" y="0"/>
                    <a:pt x="13" y="0"/>
                    <a:pt x="12" y="0"/>
                  </a:cubicBezTo>
                  <a:cubicBezTo>
                    <a:pt x="11" y="0"/>
                    <a:pt x="9" y="1"/>
                    <a:pt x="8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048250" y="4716463"/>
              <a:ext cx="44450" cy="34925"/>
            </a:xfrm>
            <a:custGeom>
              <a:avLst/>
              <a:gdLst>
                <a:gd name="T0" fmla="*/ 1 w 54"/>
                <a:gd name="T1" fmla="*/ 36 h 43"/>
                <a:gd name="T2" fmla="*/ 0 w 54"/>
                <a:gd name="T3" fmla="*/ 38 h 43"/>
                <a:gd name="T4" fmla="*/ 1 w 54"/>
                <a:gd name="T5" fmla="*/ 41 h 43"/>
                <a:gd name="T6" fmla="*/ 5 w 54"/>
                <a:gd name="T7" fmla="*/ 42 h 43"/>
                <a:gd name="T8" fmla="*/ 10 w 54"/>
                <a:gd name="T9" fmla="*/ 39 h 43"/>
                <a:gd name="T10" fmla="*/ 15 w 54"/>
                <a:gd name="T11" fmla="*/ 37 h 43"/>
                <a:gd name="T12" fmla="*/ 19 w 54"/>
                <a:gd name="T13" fmla="*/ 34 h 43"/>
                <a:gd name="T14" fmla="*/ 24 w 54"/>
                <a:gd name="T15" fmla="*/ 29 h 43"/>
                <a:gd name="T16" fmla="*/ 30 w 54"/>
                <a:gd name="T17" fmla="*/ 26 h 43"/>
                <a:gd name="T18" fmla="*/ 34 w 54"/>
                <a:gd name="T19" fmla="*/ 23 h 43"/>
                <a:gd name="T20" fmla="*/ 39 w 54"/>
                <a:gd name="T21" fmla="*/ 20 h 43"/>
                <a:gd name="T22" fmla="*/ 46 w 54"/>
                <a:gd name="T23" fmla="*/ 12 h 43"/>
                <a:gd name="T24" fmla="*/ 50 w 54"/>
                <a:gd name="T25" fmla="*/ 8 h 43"/>
                <a:gd name="T26" fmla="*/ 53 w 54"/>
                <a:gd name="T27" fmla="*/ 4 h 43"/>
                <a:gd name="T28" fmla="*/ 53 w 54"/>
                <a:gd name="T29" fmla="*/ 1 h 43"/>
                <a:gd name="T30" fmla="*/ 50 w 54"/>
                <a:gd name="T31" fmla="*/ 1 h 43"/>
                <a:gd name="T32" fmla="*/ 48 w 54"/>
                <a:gd name="T33" fmla="*/ 5 h 43"/>
                <a:gd name="T34" fmla="*/ 44 w 54"/>
                <a:gd name="T35" fmla="*/ 9 h 43"/>
                <a:gd name="T36" fmla="*/ 40 w 54"/>
                <a:gd name="T37" fmla="*/ 12 h 43"/>
                <a:gd name="T38" fmla="*/ 36 w 54"/>
                <a:gd name="T39" fmla="*/ 15 h 43"/>
                <a:gd name="T40" fmla="*/ 33 w 54"/>
                <a:gd name="T41" fmla="*/ 18 h 43"/>
                <a:gd name="T42" fmla="*/ 27 w 54"/>
                <a:gd name="T43" fmla="*/ 22 h 43"/>
                <a:gd name="T44" fmla="*/ 21 w 54"/>
                <a:gd name="T45" fmla="*/ 24 h 43"/>
                <a:gd name="T46" fmla="*/ 19 w 54"/>
                <a:gd name="T47" fmla="*/ 27 h 43"/>
                <a:gd name="T48" fmla="*/ 16 w 54"/>
                <a:gd name="T49" fmla="*/ 31 h 43"/>
                <a:gd name="T50" fmla="*/ 13 w 54"/>
                <a:gd name="T51" fmla="*/ 34 h 43"/>
                <a:gd name="T52" fmla="*/ 8 w 54"/>
                <a:gd name="T53" fmla="*/ 37 h 43"/>
                <a:gd name="T54" fmla="*/ 4 w 54"/>
                <a:gd name="T55" fmla="*/ 38 h 43"/>
                <a:gd name="T56" fmla="*/ 1 w 54"/>
                <a:gd name="T57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43">
                  <a:moveTo>
                    <a:pt x="1" y="36"/>
                  </a:moveTo>
                  <a:cubicBezTo>
                    <a:pt x="0" y="36"/>
                    <a:pt x="0" y="37"/>
                    <a:pt x="0" y="38"/>
                  </a:cubicBezTo>
                  <a:cubicBezTo>
                    <a:pt x="0" y="39"/>
                    <a:pt x="1" y="40"/>
                    <a:pt x="1" y="41"/>
                  </a:cubicBezTo>
                  <a:cubicBezTo>
                    <a:pt x="2" y="41"/>
                    <a:pt x="4" y="43"/>
                    <a:pt x="5" y="42"/>
                  </a:cubicBezTo>
                  <a:cubicBezTo>
                    <a:pt x="7" y="42"/>
                    <a:pt x="8" y="40"/>
                    <a:pt x="10" y="39"/>
                  </a:cubicBezTo>
                  <a:cubicBezTo>
                    <a:pt x="11" y="38"/>
                    <a:pt x="14" y="38"/>
                    <a:pt x="15" y="37"/>
                  </a:cubicBezTo>
                  <a:cubicBezTo>
                    <a:pt x="16" y="36"/>
                    <a:pt x="18" y="35"/>
                    <a:pt x="19" y="34"/>
                  </a:cubicBezTo>
                  <a:cubicBezTo>
                    <a:pt x="20" y="33"/>
                    <a:pt x="22" y="30"/>
                    <a:pt x="24" y="29"/>
                  </a:cubicBezTo>
                  <a:cubicBezTo>
                    <a:pt x="25" y="28"/>
                    <a:pt x="28" y="27"/>
                    <a:pt x="30" y="26"/>
                  </a:cubicBezTo>
                  <a:cubicBezTo>
                    <a:pt x="31" y="25"/>
                    <a:pt x="33" y="24"/>
                    <a:pt x="34" y="23"/>
                  </a:cubicBezTo>
                  <a:cubicBezTo>
                    <a:pt x="35" y="22"/>
                    <a:pt x="38" y="21"/>
                    <a:pt x="39" y="20"/>
                  </a:cubicBezTo>
                  <a:cubicBezTo>
                    <a:pt x="41" y="19"/>
                    <a:pt x="44" y="14"/>
                    <a:pt x="46" y="12"/>
                  </a:cubicBezTo>
                  <a:cubicBezTo>
                    <a:pt x="47" y="11"/>
                    <a:pt x="49" y="9"/>
                    <a:pt x="50" y="8"/>
                  </a:cubicBezTo>
                  <a:cubicBezTo>
                    <a:pt x="51" y="7"/>
                    <a:pt x="53" y="6"/>
                    <a:pt x="53" y="4"/>
                  </a:cubicBezTo>
                  <a:cubicBezTo>
                    <a:pt x="53" y="3"/>
                    <a:pt x="54" y="1"/>
                    <a:pt x="53" y="1"/>
                  </a:cubicBezTo>
                  <a:cubicBezTo>
                    <a:pt x="52" y="0"/>
                    <a:pt x="50" y="1"/>
                    <a:pt x="50" y="1"/>
                  </a:cubicBezTo>
                  <a:cubicBezTo>
                    <a:pt x="49" y="2"/>
                    <a:pt x="49" y="4"/>
                    <a:pt x="48" y="5"/>
                  </a:cubicBezTo>
                  <a:cubicBezTo>
                    <a:pt x="47" y="6"/>
                    <a:pt x="45" y="8"/>
                    <a:pt x="44" y="9"/>
                  </a:cubicBezTo>
                  <a:cubicBezTo>
                    <a:pt x="43" y="10"/>
                    <a:pt x="41" y="11"/>
                    <a:pt x="40" y="12"/>
                  </a:cubicBezTo>
                  <a:cubicBezTo>
                    <a:pt x="39" y="13"/>
                    <a:pt x="37" y="14"/>
                    <a:pt x="36" y="15"/>
                  </a:cubicBezTo>
                  <a:cubicBezTo>
                    <a:pt x="35" y="16"/>
                    <a:pt x="34" y="17"/>
                    <a:pt x="33" y="18"/>
                  </a:cubicBezTo>
                  <a:cubicBezTo>
                    <a:pt x="31" y="19"/>
                    <a:pt x="28" y="21"/>
                    <a:pt x="27" y="22"/>
                  </a:cubicBezTo>
                  <a:cubicBezTo>
                    <a:pt x="25" y="22"/>
                    <a:pt x="23" y="23"/>
                    <a:pt x="21" y="24"/>
                  </a:cubicBezTo>
                  <a:cubicBezTo>
                    <a:pt x="21" y="25"/>
                    <a:pt x="19" y="26"/>
                    <a:pt x="19" y="27"/>
                  </a:cubicBezTo>
                  <a:cubicBezTo>
                    <a:pt x="18" y="28"/>
                    <a:pt x="17" y="30"/>
                    <a:pt x="16" y="31"/>
                  </a:cubicBezTo>
                  <a:cubicBezTo>
                    <a:pt x="15" y="32"/>
                    <a:pt x="14" y="33"/>
                    <a:pt x="13" y="34"/>
                  </a:cubicBezTo>
                  <a:cubicBezTo>
                    <a:pt x="12" y="35"/>
                    <a:pt x="9" y="36"/>
                    <a:pt x="8" y="37"/>
                  </a:cubicBezTo>
                  <a:cubicBezTo>
                    <a:pt x="7" y="37"/>
                    <a:pt x="5" y="38"/>
                    <a:pt x="4" y="38"/>
                  </a:cubicBezTo>
                  <a:cubicBezTo>
                    <a:pt x="3" y="38"/>
                    <a:pt x="2" y="36"/>
                    <a:pt x="1" y="3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480050" y="5102225"/>
              <a:ext cx="41275" cy="36513"/>
            </a:xfrm>
            <a:custGeom>
              <a:avLst/>
              <a:gdLst>
                <a:gd name="T0" fmla="*/ 45 w 48"/>
                <a:gd name="T1" fmla="*/ 36 h 44"/>
                <a:gd name="T2" fmla="*/ 47 w 48"/>
                <a:gd name="T3" fmla="*/ 37 h 44"/>
                <a:gd name="T4" fmla="*/ 44 w 48"/>
                <a:gd name="T5" fmla="*/ 41 h 44"/>
                <a:gd name="T6" fmla="*/ 40 w 48"/>
                <a:gd name="T7" fmla="*/ 44 h 44"/>
                <a:gd name="T8" fmla="*/ 33 w 48"/>
                <a:gd name="T9" fmla="*/ 44 h 44"/>
                <a:gd name="T10" fmla="*/ 26 w 48"/>
                <a:gd name="T11" fmla="*/ 40 h 44"/>
                <a:gd name="T12" fmla="*/ 21 w 48"/>
                <a:gd name="T13" fmla="*/ 39 h 44"/>
                <a:gd name="T14" fmla="*/ 19 w 48"/>
                <a:gd name="T15" fmla="*/ 36 h 44"/>
                <a:gd name="T16" fmla="*/ 17 w 48"/>
                <a:gd name="T17" fmla="*/ 31 h 44"/>
                <a:gd name="T18" fmla="*/ 14 w 48"/>
                <a:gd name="T19" fmla="*/ 24 h 44"/>
                <a:gd name="T20" fmla="*/ 9 w 48"/>
                <a:gd name="T21" fmla="*/ 19 h 44"/>
                <a:gd name="T22" fmla="*/ 7 w 48"/>
                <a:gd name="T23" fmla="*/ 15 h 44"/>
                <a:gd name="T24" fmla="*/ 3 w 48"/>
                <a:gd name="T25" fmla="*/ 11 h 44"/>
                <a:gd name="T26" fmla="*/ 1 w 48"/>
                <a:gd name="T27" fmla="*/ 7 h 44"/>
                <a:gd name="T28" fmla="*/ 0 w 48"/>
                <a:gd name="T29" fmla="*/ 3 h 44"/>
                <a:gd name="T30" fmla="*/ 2 w 48"/>
                <a:gd name="T31" fmla="*/ 0 h 44"/>
                <a:gd name="T32" fmla="*/ 4 w 48"/>
                <a:gd name="T33" fmla="*/ 1 h 44"/>
                <a:gd name="T34" fmla="*/ 7 w 48"/>
                <a:gd name="T35" fmla="*/ 4 h 44"/>
                <a:gd name="T36" fmla="*/ 8 w 48"/>
                <a:gd name="T37" fmla="*/ 7 h 44"/>
                <a:gd name="T38" fmla="*/ 11 w 48"/>
                <a:gd name="T39" fmla="*/ 11 h 44"/>
                <a:gd name="T40" fmla="*/ 12 w 48"/>
                <a:gd name="T41" fmla="*/ 14 h 44"/>
                <a:gd name="T42" fmla="*/ 14 w 48"/>
                <a:gd name="T43" fmla="*/ 19 h 44"/>
                <a:gd name="T44" fmla="*/ 17 w 48"/>
                <a:gd name="T45" fmla="*/ 21 h 44"/>
                <a:gd name="T46" fmla="*/ 20 w 48"/>
                <a:gd name="T47" fmla="*/ 26 h 44"/>
                <a:gd name="T48" fmla="*/ 21 w 48"/>
                <a:gd name="T49" fmla="*/ 31 h 44"/>
                <a:gd name="T50" fmla="*/ 25 w 48"/>
                <a:gd name="T51" fmla="*/ 35 h 44"/>
                <a:gd name="T52" fmla="*/ 28 w 48"/>
                <a:gd name="T53" fmla="*/ 36 h 44"/>
                <a:gd name="T54" fmla="*/ 33 w 48"/>
                <a:gd name="T55" fmla="*/ 37 h 44"/>
                <a:gd name="T56" fmla="*/ 37 w 48"/>
                <a:gd name="T57" fmla="*/ 37 h 44"/>
                <a:gd name="T58" fmla="*/ 40 w 48"/>
                <a:gd name="T59" fmla="*/ 35 h 44"/>
                <a:gd name="T60" fmla="*/ 42 w 48"/>
                <a:gd name="T61" fmla="*/ 35 h 44"/>
                <a:gd name="T62" fmla="*/ 45 w 48"/>
                <a:gd name="T63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4">
                  <a:moveTo>
                    <a:pt x="45" y="36"/>
                  </a:moveTo>
                  <a:cubicBezTo>
                    <a:pt x="45" y="36"/>
                    <a:pt x="47" y="36"/>
                    <a:pt x="47" y="37"/>
                  </a:cubicBezTo>
                  <a:cubicBezTo>
                    <a:pt x="48" y="38"/>
                    <a:pt x="45" y="40"/>
                    <a:pt x="44" y="41"/>
                  </a:cubicBezTo>
                  <a:cubicBezTo>
                    <a:pt x="43" y="42"/>
                    <a:pt x="41" y="43"/>
                    <a:pt x="40" y="44"/>
                  </a:cubicBezTo>
                  <a:cubicBezTo>
                    <a:pt x="38" y="44"/>
                    <a:pt x="34" y="44"/>
                    <a:pt x="33" y="44"/>
                  </a:cubicBezTo>
                  <a:cubicBezTo>
                    <a:pt x="31" y="43"/>
                    <a:pt x="28" y="41"/>
                    <a:pt x="26" y="40"/>
                  </a:cubicBezTo>
                  <a:cubicBezTo>
                    <a:pt x="25" y="40"/>
                    <a:pt x="22" y="40"/>
                    <a:pt x="21" y="39"/>
                  </a:cubicBezTo>
                  <a:cubicBezTo>
                    <a:pt x="21" y="39"/>
                    <a:pt x="20" y="37"/>
                    <a:pt x="19" y="36"/>
                  </a:cubicBezTo>
                  <a:cubicBezTo>
                    <a:pt x="18" y="35"/>
                    <a:pt x="17" y="32"/>
                    <a:pt x="17" y="31"/>
                  </a:cubicBezTo>
                  <a:cubicBezTo>
                    <a:pt x="16" y="29"/>
                    <a:pt x="15" y="25"/>
                    <a:pt x="14" y="24"/>
                  </a:cubicBezTo>
                  <a:cubicBezTo>
                    <a:pt x="13" y="22"/>
                    <a:pt x="10" y="21"/>
                    <a:pt x="9" y="19"/>
                  </a:cubicBezTo>
                  <a:cubicBezTo>
                    <a:pt x="8" y="18"/>
                    <a:pt x="8" y="16"/>
                    <a:pt x="7" y="15"/>
                  </a:cubicBezTo>
                  <a:cubicBezTo>
                    <a:pt x="6" y="14"/>
                    <a:pt x="4" y="12"/>
                    <a:pt x="3" y="11"/>
                  </a:cubicBezTo>
                  <a:cubicBezTo>
                    <a:pt x="3" y="10"/>
                    <a:pt x="1" y="9"/>
                    <a:pt x="1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5" y="1"/>
                    <a:pt x="7" y="3"/>
                    <a:pt x="7" y="4"/>
                  </a:cubicBezTo>
                  <a:cubicBezTo>
                    <a:pt x="8" y="5"/>
                    <a:pt x="7" y="6"/>
                    <a:pt x="8" y="7"/>
                  </a:cubicBezTo>
                  <a:cubicBezTo>
                    <a:pt x="8" y="8"/>
                    <a:pt x="10" y="10"/>
                    <a:pt x="11" y="11"/>
                  </a:cubicBezTo>
                  <a:cubicBezTo>
                    <a:pt x="11" y="12"/>
                    <a:pt x="12" y="14"/>
                    <a:pt x="12" y="14"/>
                  </a:cubicBezTo>
                  <a:cubicBezTo>
                    <a:pt x="12" y="16"/>
                    <a:pt x="13" y="18"/>
                    <a:pt x="14" y="19"/>
                  </a:cubicBezTo>
                  <a:cubicBezTo>
                    <a:pt x="14" y="20"/>
                    <a:pt x="16" y="20"/>
                    <a:pt x="17" y="21"/>
                  </a:cubicBezTo>
                  <a:cubicBezTo>
                    <a:pt x="18" y="22"/>
                    <a:pt x="19" y="25"/>
                    <a:pt x="20" y="26"/>
                  </a:cubicBezTo>
                  <a:cubicBezTo>
                    <a:pt x="20" y="28"/>
                    <a:pt x="20" y="30"/>
                    <a:pt x="21" y="31"/>
                  </a:cubicBezTo>
                  <a:cubicBezTo>
                    <a:pt x="22" y="32"/>
                    <a:pt x="24" y="35"/>
                    <a:pt x="25" y="35"/>
                  </a:cubicBezTo>
                  <a:cubicBezTo>
                    <a:pt x="26" y="36"/>
                    <a:pt x="28" y="36"/>
                    <a:pt x="28" y="36"/>
                  </a:cubicBezTo>
                  <a:cubicBezTo>
                    <a:pt x="30" y="36"/>
                    <a:pt x="32" y="37"/>
                    <a:pt x="33" y="37"/>
                  </a:cubicBezTo>
                  <a:cubicBezTo>
                    <a:pt x="34" y="37"/>
                    <a:pt x="36" y="38"/>
                    <a:pt x="37" y="37"/>
                  </a:cubicBezTo>
                  <a:cubicBezTo>
                    <a:pt x="38" y="37"/>
                    <a:pt x="39" y="35"/>
                    <a:pt x="40" y="35"/>
                  </a:cubicBezTo>
                  <a:cubicBezTo>
                    <a:pt x="41" y="35"/>
                    <a:pt x="42" y="35"/>
                    <a:pt x="42" y="35"/>
                  </a:cubicBezTo>
                  <a:cubicBezTo>
                    <a:pt x="43" y="35"/>
                    <a:pt x="44" y="36"/>
                    <a:pt x="45" y="3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925513" y="1831975"/>
              <a:ext cx="7937" cy="9525"/>
            </a:xfrm>
            <a:custGeom>
              <a:avLst/>
              <a:gdLst>
                <a:gd name="T0" fmla="*/ 8 w 10"/>
                <a:gd name="T1" fmla="*/ 10 h 10"/>
                <a:gd name="T2" fmla="*/ 10 w 10"/>
                <a:gd name="T3" fmla="*/ 8 h 10"/>
                <a:gd name="T4" fmla="*/ 8 w 10"/>
                <a:gd name="T5" fmla="*/ 5 h 10"/>
                <a:gd name="T6" fmla="*/ 6 w 10"/>
                <a:gd name="T7" fmla="*/ 4 h 10"/>
                <a:gd name="T8" fmla="*/ 4 w 10"/>
                <a:gd name="T9" fmla="*/ 0 h 10"/>
                <a:gd name="T10" fmla="*/ 3 w 10"/>
                <a:gd name="T11" fmla="*/ 1 h 10"/>
                <a:gd name="T12" fmla="*/ 2 w 10"/>
                <a:gd name="T13" fmla="*/ 5 h 10"/>
                <a:gd name="T14" fmla="*/ 1 w 10"/>
                <a:gd name="T15" fmla="*/ 6 h 10"/>
                <a:gd name="T16" fmla="*/ 3 w 10"/>
                <a:gd name="T17" fmla="*/ 9 h 10"/>
                <a:gd name="T18" fmla="*/ 5 w 10"/>
                <a:gd name="T19" fmla="*/ 9 h 10"/>
                <a:gd name="T20" fmla="*/ 8 w 10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9" y="5"/>
                    <a:pt x="8" y="5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5" y="3"/>
                    <a:pt x="5" y="1"/>
                    <a:pt x="4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2"/>
                    <a:pt x="2" y="4"/>
                    <a:pt x="2" y="5"/>
                  </a:cubicBezTo>
                  <a:cubicBezTo>
                    <a:pt x="2" y="5"/>
                    <a:pt x="1" y="6"/>
                    <a:pt x="1" y="6"/>
                  </a:cubicBezTo>
                  <a:cubicBezTo>
                    <a:pt x="0" y="7"/>
                    <a:pt x="2" y="8"/>
                    <a:pt x="3" y="9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7" y="10"/>
                    <a:pt x="8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917575" y="1827213"/>
              <a:ext cx="7937" cy="9525"/>
            </a:xfrm>
            <a:custGeom>
              <a:avLst/>
              <a:gdLst>
                <a:gd name="T0" fmla="*/ 8 w 9"/>
                <a:gd name="T1" fmla="*/ 9 h 11"/>
                <a:gd name="T2" fmla="*/ 6 w 9"/>
                <a:gd name="T3" fmla="*/ 11 h 11"/>
                <a:gd name="T4" fmla="*/ 2 w 9"/>
                <a:gd name="T5" fmla="*/ 11 h 11"/>
                <a:gd name="T6" fmla="*/ 1 w 9"/>
                <a:gd name="T7" fmla="*/ 7 h 11"/>
                <a:gd name="T8" fmla="*/ 0 w 9"/>
                <a:gd name="T9" fmla="*/ 3 h 11"/>
                <a:gd name="T10" fmla="*/ 3 w 9"/>
                <a:gd name="T11" fmla="*/ 1 h 11"/>
                <a:gd name="T12" fmla="*/ 5 w 9"/>
                <a:gd name="T13" fmla="*/ 0 h 11"/>
                <a:gd name="T14" fmla="*/ 6 w 9"/>
                <a:gd name="T15" fmla="*/ 1 h 11"/>
                <a:gd name="T16" fmla="*/ 6 w 9"/>
                <a:gd name="T17" fmla="*/ 4 h 11"/>
                <a:gd name="T18" fmla="*/ 8 w 9"/>
                <a:gd name="T19" fmla="*/ 6 h 11"/>
                <a:gd name="T20" fmla="*/ 8 w 9"/>
                <a:gd name="T2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1">
                  <a:moveTo>
                    <a:pt x="8" y="9"/>
                  </a:moveTo>
                  <a:cubicBezTo>
                    <a:pt x="8" y="10"/>
                    <a:pt x="7" y="11"/>
                    <a:pt x="6" y="11"/>
                  </a:cubicBezTo>
                  <a:cubicBezTo>
                    <a:pt x="5" y="11"/>
                    <a:pt x="3" y="11"/>
                    <a:pt x="2" y="11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2" y="2"/>
                    <a:pt x="3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2"/>
                    <a:pt x="6" y="4"/>
                    <a:pt x="6" y="4"/>
                  </a:cubicBezTo>
                  <a:cubicBezTo>
                    <a:pt x="7" y="5"/>
                    <a:pt x="8" y="5"/>
                    <a:pt x="8" y="6"/>
                  </a:cubicBezTo>
                  <a:cubicBezTo>
                    <a:pt x="9" y="7"/>
                    <a:pt x="8" y="8"/>
                    <a:pt x="8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925513" y="1824038"/>
              <a:ext cx="4762" cy="4763"/>
            </a:xfrm>
            <a:custGeom>
              <a:avLst/>
              <a:gdLst>
                <a:gd name="T0" fmla="*/ 5 w 5"/>
                <a:gd name="T1" fmla="*/ 2 h 5"/>
                <a:gd name="T2" fmla="*/ 3 w 5"/>
                <a:gd name="T3" fmla="*/ 0 h 5"/>
                <a:gd name="T4" fmla="*/ 0 w 5"/>
                <a:gd name="T5" fmla="*/ 1 h 5"/>
                <a:gd name="T6" fmla="*/ 0 w 5"/>
                <a:gd name="T7" fmla="*/ 3 h 5"/>
                <a:gd name="T8" fmla="*/ 2 w 5"/>
                <a:gd name="T9" fmla="*/ 5 h 5"/>
                <a:gd name="T10" fmla="*/ 3 w 5"/>
                <a:gd name="T11" fmla="*/ 5 h 5"/>
                <a:gd name="T12" fmla="*/ 5 w 5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cubicBezTo>
                    <a:pt x="5" y="2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876300" y="1803400"/>
              <a:ext cx="44450" cy="47625"/>
            </a:xfrm>
            <a:custGeom>
              <a:avLst/>
              <a:gdLst>
                <a:gd name="T0" fmla="*/ 48 w 53"/>
                <a:gd name="T1" fmla="*/ 22 h 58"/>
                <a:gd name="T2" fmla="*/ 53 w 53"/>
                <a:gd name="T3" fmla="*/ 21 h 58"/>
                <a:gd name="T4" fmla="*/ 53 w 53"/>
                <a:gd name="T5" fmla="*/ 17 h 58"/>
                <a:gd name="T6" fmla="*/ 48 w 53"/>
                <a:gd name="T7" fmla="*/ 13 h 58"/>
                <a:gd name="T8" fmla="*/ 43 w 53"/>
                <a:gd name="T9" fmla="*/ 7 h 58"/>
                <a:gd name="T10" fmla="*/ 38 w 53"/>
                <a:gd name="T11" fmla="*/ 5 h 58"/>
                <a:gd name="T12" fmla="*/ 32 w 53"/>
                <a:gd name="T13" fmla="*/ 6 h 58"/>
                <a:gd name="T14" fmla="*/ 30 w 53"/>
                <a:gd name="T15" fmla="*/ 8 h 58"/>
                <a:gd name="T16" fmla="*/ 27 w 53"/>
                <a:gd name="T17" fmla="*/ 11 h 58"/>
                <a:gd name="T18" fmla="*/ 23 w 53"/>
                <a:gd name="T19" fmla="*/ 13 h 58"/>
                <a:gd name="T20" fmla="*/ 19 w 53"/>
                <a:gd name="T21" fmla="*/ 15 h 58"/>
                <a:gd name="T22" fmla="*/ 18 w 53"/>
                <a:gd name="T23" fmla="*/ 18 h 58"/>
                <a:gd name="T24" fmla="*/ 19 w 53"/>
                <a:gd name="T25" fmla="*/ 21 h 58"/>
                <a:gd name="T26" fmla="*/ 22 w 53"/>
                <a:gd name="T27" fmla="*/ 24 h 58"/>
                <a:gd name="T28" fmla="*/ 24 w 53"/>
                <a:gd name="T29" fmla="*/ 27 h 58"/>
                <a:gd name="T30" fmla="*/ 23 w 53"/>
                <a:gd name="T31" fmla="*/ 28 h 58"/>
                <a:gd name="T32" fmla="*/ 16 w 53"/>
                <a:gd name="T33" fmla="*/ 29 h 58"/>
                <a:gd name="T34" fmla="*/ 15 w 53"/>
                <a:gd name="T35" fmla="*/ 25 h 58"/>
                <a:gd name="T36" fmla="*/ 13 w 53"/>
                <a:gd name="T37" fmla="*/ 20 h 58"/>
                <a:gd name="T38" fmla="*/ 10 w 53"/>
                <a:gd name="T39" fmla="*/ 17 h 58"/>
                <a:gd name="T40" fmla="*/ 11 w 53"/>
                <a:gd name="T41" fmla="*/ 12 h 58"/>
                <a:gd name="T42" fmla="*/ 10 w 53"/>
                <a:gd name="T43" fmla="*/ 8 h 58"/>
                <a:gd name="T44" fmla="*/ 8 w 53"/>
                <a:gd name="T45" fmla="*/ 5 h 58"/>
                <a:gd name="T46" fmla="*/ 4 w 53"/>
                <a:gd name="T47" fmla="*/ 2 h 58"/>
                <a:gd name="T48" fmla="*/ 1 w 53"/>
                <a:gd name="T49" fmla="*/ 1 h 58"/>
                <a:gd name="T50" fmla="*/ 1 w 53"/>
                <a:gd name="T51" fmla="*/ 3 h 58"/>
                <a:gd name="T52" fmla="*/ 3 w 53"/>
                <a:gd name="T53" fmla="*/ 7 h 58"/>
                <a:gd name="T54" fmla="*/ 6 w 53"/>
                <a:gd name="T55" fmla="*/ 10 h 58"/>
                <a:gd name="T56" fmla="*/ 7 w 53"/>
                <a:gd name="T57" fmla="*/ 12 h 58"/>
                <a:gd name="T58" fmla="*/ 6 w 53"/>
                <a:gd name="T59" fmla="*/ 14 h 58"/>
                <a:gd name="T60" fmla="*/ 3 w 53"/>
                <a:gd name="T61" fmla="*/ 14 h 58"/>
                <a:gd name="T62" fmla="*/ 2 w 53"/>
                <a:gd name="T63" fmla="*/ 15 h 58"/>
                <a:gd name="T64" fmla="*/ 1 w 53"/>
                <a:gd name="T65" fmla="*/ 18 h 58"/>
                <a:gd name="T66" fmla="*/ 1 w 53"/>
                <a:gd name="T67" fmla="*/ 22 h 58"/>
                <a:gd name="T68" fmla="*/ 0 w 53"/>
                <a:gd name="T69" fmla="*/ 27 h 58"/>
                <a:gd name="T70" fmla="*/ 2 w 53"/>
                <a:gd name="T71" fmla="*/ 34 h 58"/>
                <a:gd name="T72" fmla="*/ 6 w 53"/>
                <a:gd name="T73" fmla="*/ 37 h 58"/>
                <a:gd name="T74" fmla="*/ 10 w 53"/>
                <a:gd name="T75" fmla="*/ 41 h 58"/>
                <a:gd name="T76" fmla="*/ 12 w 53"/>
                <a:gd name="T77" fmla="*/ 44 h 58"/>
                <a:gd name="T78" fmla="*/ 15 w 53"/>
                <a:gd name="T79" fmla="*/ 47 h 58"/>
                <a:gd name="T80" fmla="*/ 20 w 53"/>
                <a:gd name="T81" fmla="*/ 48 h 58"/>
                <a:gd name="T82" fmla="*/ 26 w 53"/>
                <a:gd name="T83" fmla="*/ 48 h 58"/>
                <a:gd name="T84" fmla="*/ 27 w 53"/>
                <a:gd name="T85" fmla="*/ 51 h 58"/>
                <a:gd name="T86" fmla="*/ 27 w 53"/>
                <a:gd name="T87" fmla="*/ 55 h 58"/>
                <a:gd name="T88" fmla="*/ 30 w 53"/>
                <a:gd name="T89" fmla="*/ 57 h 58"/>
                <a:gd name="T90" fmla="*/ 33 w 53"/>
                <a:gd name="T91" fmla="*/ 58 h 58"/>
                <a:gd name="T92" fmla="*/ 37 w 53"/>
                <a:gd name="T93" fmla="*/ 56 h 58"/>
                <a:gd name="T94" fmla="*/ 38 w 53"/>
                <a:gd name="T95" fmla="*/ 51 h 58"/>
                <a:gd name="T96" fmla="*/ 37 w 53"/>
                <a:gd name="T97" fmla="*/ 48 h 58"/>
                <a:gd name="T98" fmla="*/ 39 w 53"/>
                <a:gd name="T99" fmla="*/ 46 h 58"/>
                <a:gd name="T100" fmla="*/ 41 w 53"/>
                <a:gd name="T101" fmla="*/ 45 h 58"/>
                <a:gd name="T102" fmla="*/ 43 w 53"/>
                <a:gd name="T103" fmla="*/ 44 h 58"/>
                <a:gd name="T104" fmla="*/ 43 w 53"/>
                <a:gd name="T105" fmla="*/ 40 h 58"/>
                <a:gd name="T106" fmla="*/ 43 w 53"/>
                <a:gd name="T107" fmla="*/ 38 h 58"/>
                <a:gd name="T108" fmla="*/ 46 w 53"/>
                <a:gd name="T109" fmla="*/ 36 h 58"/>
                <a:gd name="T110" fmla="*/ 44 w 53"/>
                <a:gd name="T111" fmla="*/ 32 h 58"/>
                <a:gd name="T112" fmla="*/ 44 w 53"/>
                <a:gd name="T113" fmla="*/ 28 h 58"/>
                <a:gd name="T114" fmla="*/ 45 w 53"/>
                <a:gd name="T115" fmla="*/ 23 h 58"/>
                <a:gd name="T116" fmla="*/ 48 w 53"/>
                <a:gd name="T117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" h="58">
                  <a:moveTo>
                    <a:pt x="48" y="22"/>
                  </a:moveTo>
                  <a:cubicBezTo>
                    <a:pt x="49" y="22"/>
                    <a:pt x="52" y="22"/>
                    <a:pt x="53" y="21"/>
                  </a:cubicBezTo>
                  <a:cubicBezTo>
                    <a:pt x="53" y="20"/>
                    <a:pt x="53" y="18"/>
                    <a:pt x="53" y="17"/>
                  </a:cubicBezTo>
                  <a:cubicBezTo>
                    <a:pt x="52" y="15"/>
                    <a:pt x="49" y="14"/>
                    <a:pt x="48" y="13"/>
                  </a:cubicBezTo>
                  <a:cubicBezTo>
                    <a:pt x="47" y="12"/>
                    <a:pt x="45" y="8"/>
                    <a:pt x="43" y="7"/>
                  </a:cubicBezTo>
                  <a:cubicBezTo>
                    <a:pt x="42" y="6"/>
                    <a:pt x="40" y="5"/>
                    <a:pt x="38" y="5"/>
                  </a:cubicBezTo>
                  <a:cubicBezTo>
                    <a:pt x="37" y="5"/>
                    <a:pt x="34" y="5"/>
                    <a:pt x="32" y="6"/>
                  </a:cubicBezTo>
                  <a:cubicBezTo>
                    <a:pt x="32" y="6"/>
                    <a:pt x="30" y="8"/>
                    <a:pt x="30" y="8"/>
                  </a:cubicBezTo>
                  <a:cubicBezTo>
                    <a:pt x="29" y="9"/>
                    <a:pt x="28" y="10"/>
                    <a:pt x="27" y="11"/>
                  </a:cubicBezTo>
                  <a:cubicBezTo>
                    <a:pt x="26" y="11"/>
                    <a:pt x="24" y="13"/>
                    <a:pt x="23" y="13"/>
                  </a:cubicBezTo>
                  <a:cubicBezTo>
                    <a:pt x="22" y="14"/>
                    <a:pt x="20" y="14"/>
                    <a:pt x="19" y="15"/>
                  </a:cubicBezTo>
                  <a:cubicBezTo>
                    <a:pt x="19" y="16"/>
                    <a:pt x="18" y="17"/>
                    <a:pt x="18" y="18"/>
                  </a:cubicBezTo>
                  <a:cubicBezTo>
                    <a:pt x="18" y="19"/>
                    <a:pt x="18" y="21"/>
                    <a:pt x="19" y="21"/>
                  </a:cubicBezTo>
                  <a:cubicBezTo>
                    <a:pt x="19" y="22"/>
                    <a:pt x="21" y="23"/>
                    <a:pt x="22" y="24"/>
                  </a:cubicBezTo>
                  <a:cubicBezTo>
                    <a:pt x="22" y="24"/>
                    <a:pt x="24" y="26"/>
                    <a:pt x="24" y="27"/>
                  </a:cubicBezTo>
                  <a:cubicBezTo>
                    <a:pt x="24" y="27"/>
                    <a:pt x="23" y="28"/>
                    <a:pt x="23" y="28"/>
                  </a:cubicBezTo>
                  <a:cubicBezTo>
                    <a:pt x="21" y="29"/>
                    <a:pt x="17" y="30"/>
                    <a:pt x="16" y="29"/>
                  </a:cubicBezTo>
                  <a:cubicBezTo>
                    <a:pt x="15" y="28"/>
                    <a:pt x="15" y="26"/>
                    <a:pt x="15" y="25"/>
                  </a:cubicBezTo>
                  <a:cubicBezTo>
                    <a:pt x="15" y="24"/>
                    <a:pt x="13" y="21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10" y="16"/>
                    <a:pt x="11" y="13"/>
                    <a:pt x="11" y="12"/>
                  </a:cubicBezTo>
                  <a:cubicBezTo>
                    <a:pt x="11" y="11"/>
                    <a:pt x="10" y="9"/>
                    <a:pt x="10" y="8"/>
                  </a:cubicBezTo>
                  <a:cubicBezTo>
                    <a:pt x="10" y="7"/>
                    <a:pt x="9" y="6"/>
                    <a:pt x="8" y="5"/>
                  </a:cubicBezTo>
                  <a:cubicBezTo>
                    <a:pt x="7" y="4"/>
                    <a:pt x="5" y="3"/>
                    <a:pt x="4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1" y="5"/>
                    <a:pt x="3" y="6"/>
                    <a:pt x="3" y="7"/>
                  </a:cubicBezTo>
                  <a:cubicBezTo>
                    <a:pt x="4" y="8"/>
                    <a:pt x="5" y="9"/>
                    <a:pt x="6" y="10"/>
                  </a:cubicBezTo>
                  <a:cubicBezTo>
                    <a:pt x="6" y="10"/>
                    <a:pt x="7" y="11"/>
                    <a:pt x="7" y="12"/>
                  </a:cubicBezTo>
                  <a:cubicBezTo>
                    <a:pt x="7" y="13"/>
                    <a:pt x="7" y="14"/>
                    <a:pt x="6" y="14"/>
                  </a:cubicBezTo>
                  <a:cubicBezTo>
                    <a:pt x="5" y="14"/>
                    <a:pt x="4" y="13"/>
                    <a:pt x="3" y="14"/>
                  </a:cubicBezTo>
                  <a:cubicBezTo>
                    <a:pt x="3" y="14"/>
                    <a:pt x="2" y="15"/>
                    <a:pt x="2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1" y="19"/>
                    <a:pt x="1" y="21"/>
                    <a:pt x="1" y="22"/>
                  </a:cubicBezTo>
                  <a:cubicBezTo>
                    <a:pt x="1" y="23"/>
                    <a:pt x="0" y="26"/>
                    <a:pt x="0" y="27"/>
                  </a:cubicBezTo>
                  <a:cubicBezTo>
                    <a:pt x="1" y="29"/>
                    <a:pt x="1" y="32"/>
                    <a:pt x="2" y="34"/>
                  </a:cubicBezTo>
                  <a:cubicBezTo>
                    <a:pt x="2" y="35"/>
                    <a:pt x="5" y="36"/>
                    <a:pt x="6" y="37"/>
                  </a:cubicBezTo>
                  <a:cubicBezTo>
                    <a:pt x="7" y="38"/>
                    <a:pt x="9" y="40"/>
                    <a:pt x="10" y="41"/>
                  </a:cubicBezTo>
                  <a:cubicBezTo>
                    <a:pt x="11" y="41"/>
                    <a:pt x="11" y="43"/>
                    <a:pt x="12" y="44"/>
                  </a:cubicBezTo>
                  <a:cubicBezTo>
                    <a:pt x="13" y="45"/>
                    <a:pt x="14" y="46"/>
                    <a:pt x="15" y="47"/>
                  </a:cubicBezTo>
                  <a:cubicBezTo>
                    <a:pt x="17" y="47"/>
                    <a:pt x="19" y="48"/>
                    <a:pt x="20" y="48"/>
                  </a:cubicBezTo>
                  <a:cubicBezTo>
                    <a:pt x="21" y="48"/>
                    <a:pt x="25" y="47"/>
                    <a:pt x="26" y="48"/>
                  </a:cubicBezTo>
                  <a:cubicBezTo>
                    <a:pt x="26" y="48"/>
                    <a:pt x="26" y="50"/>
                    <a:pt x="27" y="51"/>
                  </a:cubicBezTo>
                  <a:cubicBezTo>
                    <a:pt x="27" y="52"/>
                    <a:pt x="26" y="54"/>
                    <a:pt x="27" y="55"/>
                  </a:cubicBezTo>
                  <a:cubicBezTo>
                    <a:pt x="27" y="55"/>
                    <a:pt x="29" y="57"/>
                    <a:pt x="30" y="57"/>
                  </a:cubicBezTo>
                  <a:cubicBezTo>
                    <a:pt x="30" y="57"/>
                    <a:pt x="32" y="58"/>
                    <a:pt x="33" y="58"/>
                  </a:cubicBezTo>
                  <a:cubicBezTo>
                    <a:pt x="34" y="58"/>
                    <a:pt x="36" y="57"/>
                    <a:pt x="37" y="56"/>
                  </a:cubicBezTo>
                  <a:cubicBezTo>
                    <a:pt x="38" y="55"/>
                    <a:pt x="38" y="53"/>
                    <a:pt x="38" y="51"/>
                  </a:cubicBezTo>
                  <a:cubicBezTo>
                    <a:pt x="38" y="51"/>
                    <a:pt x="37" y="49"/>
                    <a:pt x="37" y="48"/>
                  </a:cubicBezTo>
                  <a:cubicBezTo>
                    <a:pt x="37" y="47"/>
                    <a:pt x="38" y="46"/>
                    <a:pt x="39" y="46"/>
                  </a:cubicBezTo>
                  <a:cubicBezTo>
                    <a:pt x="39" y="45"/>
                    <a:pt x="40" y="45"/>
                    <a:pt x="41" y="45"/>
                  </a:cubicBezTo>
                  <a:cubicBezTo>
                    <a:pt x="42" y="45"/>
                    <a:pt x="43" y="44"/>
                    <a:pt x="43" y="44"/>
                  </a:cubicBezTo>
                  <a:cubicBezTo>
                    <a:pt x="43" y="43"/>
                    <a:pt x="43" y="41"/>
                    <a:pt x="43" y="40"/>
                  </a:cubicBezTo>
                  <a:cubicBezTo>
                    <a:pt x="43" y="40"/>
                    <a:pt x="43" y="38"/>
                    <a:pt x="43" y="38"/>
                  </a:cubicBezTo>
                  <a:cubicBezTo>
                    <a:pt x="44" y="37"/>
                    <a:pt x="45" y="36"/>
                    <a:pt x="46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4" y="31"/>
                    <a:pt x="44" y="29"/>
                    <a:pt x="44" y="28"/>
                  </a:cubicBezTo>
                  <a:cubicBezTo>
                    <a:pt x="44" y="27"/>
                    <a:pt x="44" y="24"/>
                    <a:pt x="45" y="23"/>
                  </a:cubicBezTo>
                  <a:cubicBezTo>
                    <a:pt x="45" y="22"/>
                    <a:pt x="47" y="22"/>
                    <a:pt x="48" y="2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890588" y="1801813"/>
              <a:ext cx="7937" cy="7938"/>
            </a:xfrm>
            <a:custGeom>
              <a:avLst/>
              <a:gdLst>
                <a:gd name="T0" fmla="*/ 7 w 9"/>
                <a:gd name="T1" fmla="*/ 8 h 10"/>
                <a:gd name="T2" fmla="*/ 9 w 9"/>
                <a:gd name="T3" fmla="*/ 4 h 10"/>
                <a:gd name="T4" fmla="*/ 7 w 9"/>
                <a:gd name="T5" fmla="*/ 1 h 10"/>
                <a:gd name="T6" fmla="*/ 4 w 9"/>
                <a:gd name="T7" fmla="*/ 1 h 10"/>
                <a:gd name="T8" fmla="*/ 0 w 9"/>
                <a:gd name="T9" fmla="*/ 3 h 10"/>
                <a:gd name="T10" fmla="*/ 2 w 9"/>
                <a:gd name="T11" fmla="*/ 5 h 10"/>
                <a:gd name="T12" fmla="*/ 1 w 9"/>
                <a:gd name="T13" fmla="*/ 8 h 10"/>
                <a:gd name="T14" fmla="*/ 3 w 9"/>
                <a:gd name="T15" fmla="*/ 10 h 10"/>
                <a:gd name="T16" fmla="*/ 5 w 9"/>
                <a:gd name="T17" fmla="*/ 10 h 10"/>
                <a:gd name="T18" fmla="*/ 7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7" y="8"/>
                  </a:moveTo>
                  <a:cubicBezTo>
                    <a:pt x="8" y="7"/>
                    <a:pt x="9" y="5"/>
                    <a:pt x="9" y="4"/>
                  </a:cubicBezTo>
                  <a:cubicBezTo>
                    <a:pt x="9" y="3"/>
                    <a:pt x="8" y="1"/>
                    <a:pt x="7" y="1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3" y="1"/>
                    <a:pt x="0" y="2"/>
                    <a:pt x="0" y="3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1" y="9"/>
                    <a:pt x="2" y="10"/>
                    <a:pt x="3" y="10"/>
                  </a:cubicBezTo>
                  <a:cubicBezTo>
                    <a:pt x="3" y="10"/>
                    <a:pt x="5" y="10"/>
                    <a:pt x="5" y="10"/>
                  </a:cubicBezTo>
                  <a:cubicBezTo>
                    <a:pt x="6" y="10"/>
                    <a:pt x="7" y="9"/>
                    <a:pt x="7" y="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898525" y="1762125"/>
              <a:ext cx="7937" cy="6350"/>
            </a:xfrm>
            <a:custGeom>
              <a:avLst/>
              <a:gdLst>
                <a:gd name="T0" fmla="*/ 9 w 9"/>
                <a:gd name="T1" fmla="*/ 3 h 8"/>
                <a:gd name="T2" fmla="*/ 0 w 9"/>
                <a:gd name="T3" fmla="*/ 0 h 8"/>
                <a:gd name="T4" fmla="*/ 0 w 9"/>
                <a:gd name="T5" fmla="*/ 3 h 8"/>
                <a:gd name="T6" fmla="*/ 2 w 9"/>
                <a:gd name="T7" fmla="*/ 6 h 8"/>
                <a:gd name="T8" fmla="*/ 5 w 9"/>
                <a:gd name="T9" fmla="*/ 8 h 8"/>
                <a:gd name="T10" fmla="*/ 7 w 9"/>
                <a:gd name="T11" fmla="*/ 7 h 8"/>
                <a:gd name="T12" fmla="*/ 8 w 9"/>
                <a:gd name="T13" fmla="*/ 6 h 8"/>
                <a:gd name="T14" fmla="*/ 9 w 9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9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3" y="6"/>
                    <a:pt x="4" y="8"/>
                    <a:pt x="5" y="8"/>
                  </a:cubicBezTo>
                  <a:cubicBezTo>
                    <a:pt x="6" y="8"/>
                    <a:pt x="7" y="8"/>
                    <a:pt x="7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9" y="5"/>
                    <a:pt x="9" y="3"/>
                    <a:pt x="9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06438" y="1768475"/>
              <a:ext cx="774700" cy="552450"/>
            </a:xfrm>
            <a:custGeom>
              <a:avLst/>
              <a:gdLst>
                <a:gd name="T0" fmla="*/ 844 w 918"/>
                <a:gd name="T1" fmla="*/ 623 h 655"/>
                <a:gd name="T2" fmla="*/ 580 w 918"/>
                <a:gd name="T3" fmla="*/ 613 h 655"/>
                <a:gd name="T4" fmla="*/ 516 w 918"/>
                <a:gd name="T5" fmla="*/ 604 h 655"/>
                <a:gd name="T6" fmla="*/ 439 w 918"/>
                <a:gd name="T7" fmla="*/ 621 h 655"/>
                <a:gd name="T8" fmla="*/ 361 w 918"/>
                <a:gd name="T9" fmla="*/ 614 h 655"/>
                <a:gd name="T10" fmla="*/ 315 w 918"/>
                <a:gd name="T11" fmla="*/ 610 h 655"/>
                <a:gd name="T12" fmla="*/ 259 w 918"/>
                <a:gd name="T13" fmla="*/ 587 h 655"/>
                <a:gd name="T14" fmla="*/ 205 w 918"/>
                <a:gd name="T15" fmla="*/ 595 h 655"/>
                <a:gd name="T16" fmla="*/ 151 w 918"/>
                <a:gd name="T17" fmla="*/ 579 h 655"/>
                <a:gd name="T18" fmla="*/ 134 w 918"/>
                <a:gd name="T19" fmla="*/ 528 h 655"/>
                <a:gd name="T20" fmla="*/ 106 w 918"/>
                <a:gd name="T21" fmla="*/ 463 h 655"/>
                <a:gd name="T22" fmla="*/ 65 w 918"/>
                <a:gd name="T23" fmla="*/ 440 h 655"/>
                <a:gd name="T24" fmla="*/ 30 w 918"/>
                <a:gd name="T25" fmla="*/ 428 h 655"/>
                <a:gd name="T26" fmla="*/ 6 w 918"/>
                <a:gd name="T27" fmla="*/ 422 h 655"/>
                <a:gd name="T28" fmla="*/ 16 w 918"/>
                <a:gd name="T29" fmla="*/ 361 h 655"/>
                <a:gd name="T30" fmla="*/ 22 w 918"/>
                <a:gd name="T31" fmla="*/ 387 h 655"/>
                <a:gd name="T32" fmla="*/ 42 w 918"/>
                <a:gd name="T33" fmla="*/ 358 h 655"/>
                <a:gd name="T34" fmla="*/ 26 w 918"/>
                <a:gd name="T35" fmla="*/ 351 h 655"/>
                <a:gd name="T36" fmla="*/ 25 w 918"/>
                <a:gd name="T37" fmla="*/ 322 h 655"/>
                <a:gd name="T38" fmla="*/ 45 w 918"/>
                <a:gd name="T39" fmla="*/ 305 h 655"/>
                <a:gd name="T40" fmla="*/ 20 w 918"/>
                <a:gd name="T41" fmla="*/ 308 h 655"/>
                <a:gd name="T42" fmla="*/ 18 w 918"/>
                <a:gd name="T43" fmla="*/ 217 h 655"/>
                <a:gd name="T44" fmla="*/ 7 w 918"/>
                <a:gd name="T45" fmla="*/ 129 h 655"/>
                <a:gd name="T46" fmla="*/ 14 w 918"/>
                <a:gd name="T47" fmla="*/ 77 h 655"/>
                <a:gd name="T48" fmla="*/ 29 w 918"/>
                <a:gd name="T49" fmla="*/ 50 h 655"/>
                <a:gd name="T50" fmla="*/ 85 w 918"/>
                <a:gd name="T51" fmla="*/ 102 h 655"/>
                <a:gd name="T52" fmla="*/ 153 w 918"/>
                <a:gd name="T53" fmla="*/ 127 h 655"/>
                <a:gd name="T54" fmla="*/ 195 w 918"/>
                <a:gd name="T55" fmla="*/ 139 h 655"/>
                <a:gd name="T56" fmla="*/ 216 w 918"/>
                <a:gd name="T57" fmla="*/ 152 h 655"/>
                <a:gd name="T58" fmla="*/ 228 w 918"/>
                <a:gd name="T59" fmla="*/ 162 h 655"/>
                <a:gd name="T60" fmla="*/ 231 w 918"/>
                <a:gd name="T61" fmla="*/ 174 h 655"/>
                <a:gd name="T62" fmla="*/ 229 w 918"/>
                <a:gd name="T63" fmla="*/ 197 h 655"/>
                <a:gd name="T64" fmla="*/ 230 w 918"/>
                <a:gd name="T65" fmla="*/ 203 h 655"/>
                <a:gd name="T66" fmla="*/ 249 w 918"/>
                <a:gd name="T67" fmla="*/ 200 h 655"/>
                <a:gd name="T68" fmla="*/ 243 w 918"/>
                <a:gd name="T69" fmla="*/ 228 h 655"/>
                <a:gd name="T70" fmla="*/ 240 w 918"/>
                <a:gd name="T71" fmla="*/ 260 h 655"/>
                <a:gd name="T72" fmla="*/ 234 w 918"/>
                <a:gd name="T73" fmla="*/ 287 h 655"/>
                <a:gd name="T74" fmla="*/ 232 w 918"/>
                <a:gd name="T75" fmla="*/ 301 h 655"/>
                <a:gd name="T76" fmla="*/ 250 w 918"/>
                <a:gd name="T77" fmla="*/ 270 h 655"/>
                <a:gd name="T78" fmla="*/ 251 w 918"/>
                <a:gd name="T79" fmla="*/ 240 h 655"/>
                <a:gd name="T80" fmla="*/ 272 w 918"/>
                <a:gd name="T81" fmla="*/ 198 h 655"/>
                <a:gd name="T82" fmla="*/ 277 w 918"/>
                <a:gd name="T83" fmla="*/ 155 h 655"/>
                <a:gd name="T84" fmla="*/ 267 w 918"/>
                <a:gd name="T85" fmla="*/ 154 h 655"/>
                <a:gd name="T86" fmla="*/ 260 w 918"/>
                <a:gd name="T87" fmla="*/ 150 h 655"/>
                <a:gd name="T88" fmla="*/ 282 w 918"/>
                <a:gd name="T89" fmla="*/ 127 h 655"/>
                <a:gd name="T90" fmla="*/ 261 w 918"/>
                <a:gd name="T91" fmla="*/ 108 h 655"/>
                <a:gd name="T92" fmla="*/ 254 w 918"/>
                <a:gd name="T93" fmla="*/ 125 h 655"/>
                <a:gd name="T94" fmla="*/ 252 w 918"/>
                <a:gd name="T95" fmla="*/ 166 h 655"/>
                <a:gd name="T96" fmla="*/ 269 w 918"/>
                <a:gd name="T97" fmla="*/ 172 h 655"/>
                <a:gd name="T98" fmla="*/ 260 w 918"/>
                <a:gd name="T99" fmla="*/ 185 h 655"/>
                <a:gd name="T100" fmla="*/ 247 w 918"/>
                <a:gd name="T101" fmla="*/ 164 h 655"/>
                <a:gd name="T102" fmla="*/ 234 w 918"/>
                <a:gd name="T103" fmla="*/ 132 h 655"/>
                <a:gd name="T104" fmla="*/ 257 w 918"/>
                <a:gd name="T105" fmla="*/ 91 h 655"/>
                <a:gd name="T106" fmla="*/ 269 w 918"/>
                <a:gd name="T107" fmla="*/ 91 h 655"/>
                <a:gd name="T108" fmla="*/ 286 w 918"/>
                <a:gd name="T109" fmla="*/ 80 h 655"/>
                <a:gd name="T110" fmla="*/ 272 w 918"/>
                <a:gd name="T111" fmla="*/ 49 h 655"/>
                <a:gd name="T112" fmla="*/ 263 w 918"/>
                <a:gd name="T113" fmla="*/ 45 h 655"/>
                <a:gd name="T114" fmla="*/ 262 w 918"/>
                <a:gd name="T115" fmla="*/ 24 h 655"/>
                <a:gd name="T116" fmla="*/ 266 w 918"/>
                <a:gd name="T11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8" h="655">
                  <a:moveTo>
                    <a:pt x="918" y="139"/>
                  </a:moveTo>
                  <a:cubicBezTo>
                    <a:pt x="837" y="582"/>
                    <a:pt x="837" y="582"/>
                    <a:pt x="837" y="582"/>
                  </a:cubicBezTo>
                  <a:cubicBezTo>
                    <a:pt x="837" y="582"/>
                    <a:pt x="836" y="585"/>
                    <a:pt x="835" y="587"/>
                  </a:cubicBezTo>
                  <a:cubicBezTo>
                    <a:pt x="835" y="588"/>
                    <a:pt x="834" y="590"/>
                    <a:pt x="834" y="592"/>
                  </a:cubicBezTo>
                  <a:cubicBezTo>
                    <a:pt x="835" y="592"/>
                    <a:pt x="836" y="593"/>
                    <a:pt x="836" y="594"/>
                  </a:cubicBezTo>
                  <a:cubicBezTo>
                    <a:pt x="837" y="595"/>
                    <a:pt x="836" y="597"/>
                    <a:pt x="836" y="598"/>
                  </a:cubicBezTo>
                  <a:cubicBezTo>
                    <a:pt x="837" y="599"/>
                    <a:pt x="840" y="601"/>
                    <a:pt x="841" y="603"/>
                  </a:cubicBezTo>
                  <a:cubicBezTo>
                    <a:pt x="841" y="604"/>
                    <a:pt x="840" y="606"/>
                    <a:pt x="840" y="607"/>
                  </a:cubicBezTo>
                  <a:cubicBezTo>
                    <a:pt x="840" y="609"/>
                    <a:pt x="843" y="611"/>
                    <a:pt x="843" y="613"/>
                  </a:cubicBezTo>
                  <a:cubicBezTo>
                    <a:pt x="843" y="614"/>
                    <a:pt x="840" y="617"/>
                    <a:pt x="840" y="618"/>
                  </a:cubicBezTo>
                  <a:cubicBezTo>
                    <a:pt x="840" y="620"/>
                    <a:pt x="843" y="621"/>
                    <a:pt x="844" y="623"/>
                  </a:cubicBezTo>
                  <a:cubicBezTo>
                    <a:pt x="844" y="624"/>
                    <a:pt x="844" y="626"/>
                    <a:pt x="843" y="627"/>
                  </a:cubicBezTo>
                  <a:cubicBezTo>
                    <a:pt x="843" y="628"/>
                    <a:pt x="840" y="630"/>
                    <a:pt x="840" y="631"/>
                  </a:cubicBezTo>
                  <a:cubicBezTo>
                    <a:pt x="839" y="632"/>
                    <a:pt x="839" y="633"/>
                    <a:pt x="838" y="634"/>
                  </a:cubicBezTo>
                  <a:cubicBezTo>
                    <a:pt x="838" y="635"/>
                    <a:pt x="836" y="635"/>
                    <a:pt x="835" y="636"/>
                  </a:cubicBezTo>
                  <a:cubicBezTo>
                    <a:pt x="834" y="637"/>
                    <a:pt x="834" y="639"/>
                    <a:pt x="834" y="640"/>
                  </a:cubicBezTo>
                  <a:cubicBezTo>
                    <a:pt x="835" y="642"/>
                    <a:pt x="839" y="644"/>
                    <a:pt x="839" y="645"/>
                  </a:cubicBezTo>
                  <a:cubicBezTo>
                    <a:pt x="841" y="650"/>
                    <a:pt x="837" y="650"/>
                    <a:pt x="839" y="655"/>
                  </a:cubicBezTo>
                  <a:cubicBezTo>
                    <a:pt x="839" y="655"/>
                    <a:pt x="837" y="654"/>
                    <a:pt x="837" y="654"/>
                  </a:cubicBezTo>
                  <a:cubicBezTo>
                    <a:pt x="593" y="606"/>
                    <a:pt x="593" y="606"/>
                    <a:pt x="593" y="606"/>
                  </a:cubicBezTo>
                  <a:cubicBezTo>
                    <a:pt x="593" y="606"/>
                    <a:pt x="588" y="609"/>
                    <a:pt x="586" y="610"/>
                  </a:cubicBezTo>
                  <a:cubicBezTo>
                    <a:pt x="585" y="611"/>
                    <a:pt x="582" y="613"/>
                    <a:pt x="580" y="613"/>
                  </a:cubicBezTo>
                  <a:cubicBezTo>
                    <a:pt x="578" y="613"/>
                    <a:pt x="575" y="614"/>
                    <a:pt x="574" y="614"/>
                  </a:cubicBezTo>
                  <a:cubicBezTo>
                    <a:pt x="572" y="614"/>
                    <a:pt x="567" y="615"/>
                    <a:pt x="565" y="614"/>
                  </a:cubicBezTo>
                  <a:cubicBezTo>
                    <a:pt x="563" y="613"/>
                    <a:pt x="561" y="611"/>
                    <a:pt x="560" y="610"/>
                  </a:cubicBezTo>
                  <a:cubicBezTo>
                    <a:pt x="558" y="610"/>
                    <a:pt x="556" y="609"/>
                    <a:pt x="554" y="609"/>
                  </a:cubicBezTo>
                  <a:cubicBezTo>
                    <a:pt x="552" y="609"/>
                    <a:pt x="549" y="610"/>
                    <a:pt x="547" y="610"/>
                  </a:cubicBezTo>
                  <a:cubicBezTo>
                    <a:pt x="545" y="610"/>
                    <a:pt x="542" y="611"/>
                    <a:pt x="540" y="611"/>
                  </a:cubicBezTo>
                  <a:cubicBezTo>
                    <a:pt x="539" y="611"/>
                    <a:pt x="537" y="609"/>
                    <a:pt x="536" y="609"/>
                  </a:cubicBezTo>
                  <a:cubicBezTo>
                    <a:pt x="535" y="609"/>
                    <a:pt x="532" y="611"/>
                    <a:pt x="531" y="610"/>
                  </a:cubicBezTo>
                  <a:cubicBezTo>
                    <a:pt x="529" y="610"/>
                    <a:pt x="527" y="610"/>
                    <a:pt x="526" y="609"/>
                  </a:cubicBezTo>
                  <a:cubicBezTo>
                    <a:pt x="525" y="609"/>
                    <a:pt x="523" y="606"/>
                    <a:pt x="522" y="605"/>
                  </a:cubicBezTo>
                  <a:cubicBezTo>
                    <a:pt x="520" y="604"/>
                    <a:pt x="517" y="604"/>
                    <a:pt x="516" y="604"/>
                  </a:cubicBezTo>
                  <a:cubicBezTo>
                    <a:pt x="515" y="605"/>
                    <a:pt x="513" y="606"/>
                    <a:pt x="512" y="607"/>
                  </a:cubicBezTo>
                  <a:cubicBezTo>
                    <a:pt x="511" y="608"/>
                    <a:pt x="509" y="611"/>
                    <a:pt x="508" y="612"/>
                  </a:cubicBezTo>
                  <a:cubicBezTo>
                    <a:pt x="507" y="612"/>
                    <a:pt x="505" y="613"/>
                    <a:pt x="504" y="613"/>
                  </a:cubicBezTo>
                  <a:cubicBezTo>
                    <a:pt x="501" y="614"/>
                    <a:pt x="497" y="615"/>
                    <a:pt x="495" y="615"/>
                  </a:cubicBezTo>
                  <a:cubicBezTo>
                    <a:pt x="493" y="615"/>
                    <a:pt x="488" y="612"/>
                    <a:pt x="486" y="612"/>
                  </a:cubicBezTo>
                  <a:cubicBezTo>
                    <a:pt x="483" y="611"/>
                    <a:pt x="475" y="612"/>
                    <a:pt x="472" y="613"/>
                  </a:cubicBezTo>
                  <a:cubicBezTo>
                    <a:pt x="469" y="613"/>
                    <a:pt x="464" y="615"/>
                    <a:pt x="461" y="615"/>
                  </a:cubicBezTo>
                  <a:cubicBezTo>
                    <a:pt x="459" y="616"/>
                    <a:pt x="455" y="616"/>
                    <a:pt x="453" y="616"/>
                  </a:cubicBezTo>
                  <a:cubicBezTo>
                    <a:pt x="451" y="616"/>
                    <a:pt x="448" y="616"/>
                    <a:pt x="446" y="616"/>
                  </a:cubicBezTo>
                  <a:cubicBezTo>
                    <a:pt x="445" y="616"/>
                    <a:pt x="442" y="617"/>
                    <a:pt x="442" y="617"/>
                  </a:cubicBezTo>
                  <a:cubicBezTo>
                    <a:pt x="441" y="618"/>
                    <a:pt x="440" y="620"/>
                    <a:pt x="439" y="621"/>
                  </a:cubicBezTo>
                  <a:cubicBezTo>
                    <a:pt x="437" y="621"/>
                    <a:pt x="435" y="622"/>
                    <a:pt x="433" y="622"/>
                  </a:cubicBezTo>
                  <a:cubicBezTo>
                    <a:pt x="432" y="622"/>
                    <a:pt x="429" y="621"/>
                    <a:pt x="428" y="621"/>
                  </a:cubicBezTo>
                  <a:cubicBezTo>
                    <a:pt x="426" y="620"/>
                    <a:pt x="422" y="623"/>
                    <a:pt x="419" y="623"/>
                  </a:cubicBezTo>
                  <a:cubicBezTo>
                    <a:pt x="416" y="623"/>
                    <a:pt x="408" y="623"/>
                    <a:pt x="404" y="622"/>
                  </a:cubicBezTo>
                  <a:cubicBezTo>
                    <a:pt x="403" y="621"/>
                    <a:pt x="400" y="619"/>
                    <a:pt x="398" y="617"/>
                  </a:cubicBezTo>
                  <a:cubicBezTo>
                    <a:pt x="397" y="616"/>
                    <a:pt x="396" y="612"/>
                    <a:pt x="395" y="611"/>
                  </a:cubicBezTo>
                  <a:cubicBezTo>
                    <a:pt x="394" y="610"/>
                    <a:pt x="391" y="608"/>
                    <a:pt x="389" y="608"/>
                  </a:cubicBezTo>
                  <a:cubicBezTo>
                    <a:pt x="387" y="607"/>
                    <a:pt x="384" y="608"/>
                    <a:pt x="382" y="609"/>
                  </a:cubicBezTo>
                  <a:cubicBezTo>
                    <a:pt x="381" y="609"/>
                    <a:pt x="379" y="612"/>
                    <a:pt x="377" y="613"/>
                  </a:cubicBezTo>
                  <a:cubicBezTo>
                    <a:pt x="375" y="613"/>
                    <a:pt x="371" y="614"/>
                    <a:pt x="369" y="614"/>
                  </a:cubicBezTo>
                  <a:cubicBezTo>
                    <a:pt x="367" y="614"/>
                    <a:pt x="363" y="613"/>
                    <a:pt x="361" y="614"/>
                  </a:cubicBezTo>
                  <a:cubicBezTo>
                    <a:pt x="360" y="614"/>
                    <a:pt x="356" y="614"/>
                    <a:pt x="355" y="615"/>
                  </a:cubicBezTo>
                  <a:cubicBezTo>
                    <a:pt x="354" y="616"/>
                    <a:pt x="352" y="618"/>
                    <a:pt x="351" y="618"/>
                  </a:cubicBezTo>
                  <a:cubicBezTo>
                    <a:pt x="350" y="619"/>
                    <a:pt x="348" y="618"/>
                    <a:pt x="347" y="617"/>
                  </a:cubicBezTo>
                  <a:cubicBezTo>
                    <a:pt x="346" y="617"/>
                    <a:pt x="346" y="615"/>
                    <a:pt x="345" y="614"/>
                  </a:cubicBezTo>
                  <a:cubicBezTo>
                    <a:pt x="343" y="614"/>
                    <a:pt x="339" y="614"/>
                    <a:pt x="338" y="614"/>
                  </a:cubicBezTo>
                  <a:cubicBezTo>
                    <a:pt x="336" y="613"/>
                    <a:pt x="332" y="611"/>
                    <a:pt x="332" y="611"/>
                  </a:cubicBezTo>
                  <a:cubicBezTo>
                    <a:pt x="331" y="611"/>
                    <a:pt x="328" y="612"/>
                    <a:pt x="327" y="612"/>
                  </a:cubicBezTo>
                  <a:cubicBezTo>
                    <a:pt x="325" y="613"/>
                    <a:pt x="325" y="617"/>
                    <a:pt x="324" y="618"/>
                  </a:cubicBezTo>
                  <a:cubicBezTo>
                    <a:pt x="323" y="619"/>
                    <a:pt x="319" y="619"/>
                    <a:pt x="318" y="619"/>
                  </a:cubicBezTo>
                  <a:cubicBezTo>
                    <a:pt x="317" y="618"/>
                    <a:pt x="315" y="617"/>
                    <a:pt x="314" y="616"/>
                  </a:cubicBezTo>
                  <a:cubicBezTo>
                    <a:pt x="314" y="614"/>
                    <a:pt x="315" y="611"/>
                    <a:pt x="315" y="610"/>
                  </a:cubicBezTo>
                  <a:cubicBezTo>
                    <a:pt x="315" y="609"/>
                    <a:pt x="314" y="606"/>
                    <a:pt x="313" y="605"/>
                  </a:cubicBezTo>
                  <a:cubicBezTo>
                    <a:pt x="312" y="604"/>
                    <a:pt x="309" y="603"/>
                    <a:pt x="307" y="602"/>
                  </a:cubicBezTo>
                  <a:cubicBezTo>
                    <a:pt x="306" y="600"/>
                    <a:pt x="303" y="597"/>
                    <a:pt x="302" y="596"/>
                  </a:cubicBezTo>
                  <a:cubicBezTo>
                    <a:pt x="301" y="596"/>
                    <a:pt x="298" y="595"/>
                    <a:pt x="297" y="595"/>
                  </a:cubicBezTo>
                  <a:cubicBezTo>
                    <a:pt x="296" y="595"/>
                    <a:pt x="293" y="596"/>
                    <a:pt x="292" y="596"/>
                  </a:cubicBezTo>
                  <a:cubicBezTo>
                    <a:pt x="290" y="596"/>
                    <a:pt x="287" y="595"/>
                    <a:pt x="286" y="594"/>
                  </a:cubicBezTo>
                  <a:cubicBezTo>
                    <a:pt x="285" y="593"/>
                    <a:pt x="283" y="590"/>
                    <a:pt x="281" y="589"/>
                  </a:cubicBezTo>
                  <a:cubicBezTo>
                    <a:pt x="280" y="588"/>
                    <a:pt x="278" y="586"/>
                    <a:pt x="277" y="586"/>
                  </a:cubicBezTo>
                  <a:cubicBezTo>
                    <a:pt x="275" y="586"/>
                    <a:pt x="272" y="588"/>
                    <a:pt x="271" y="588"/>
                  </a:cubicBezTo>
                  <a:cubicBezTo>
                    <a:pt x="269" y="588"/>
                    <a:pt x="267" y="588"/>
                    <a:pt x="265" y="588"/>
                  </a:cubicBezTo>
                  <a:cubicBezTo>
                    <a:pt x="264" y="587"/>
                    <a:pt x="261" y="586"/>
                    <a:pt x="259" y="587"/>
                  </a:cubicBezTo>
                  <a:cubicBezTo>
                    <a:pt x="258" y="587"/>
                    <a:pt x="256" y="588"/>
                    <a:pt x="254" y="588"/>
                  </a:cubicBezTo>
                  <a:cubicBezTo>
                    <a:pt x="253" y="588"/>
                    <a:pt x="250" y="586"/>
                    <a:pt x="248" y="586"/>
                  </a:cubicBezTo>
                  <a:cubicBezTo>
                    <a:pt x="247" y="585"/>
                    <a:pt x="245" y="583"/>
                    <a:pt x="244" y="582"/>
                  </a:cubicBezTo>
                  <a:cubicBezTo>
                    <a:pt x="243" y="582"/>
                    <a:pt x="240" y="582"/>
                    <a:pt x="239" y="583"/>
                  </a:cubicBezTo>
                  <a:cubicBezTo>
                    <a:pt x="237" y="583"/>
                    <a:pt x="235" y="585"/>
                    <a:pt x="233" y="586"/>
                  </a:cubicBezTo>
                  <a:cubicBezTo>
                    <a:pt x="232" y="587"/>
                    <a:pt x="231" y="590"/>
                    <a:pt x="230" y="590"/>
                  </a:cubicBezTo>
                  <a:cubicBezTo>
                    <a:pt x="228" y="591"/>
                    <a:pt x="225" y="590"/>
                    <a:pt x="224" y="590"/>
                  </a:cubicBezTo>
                  <a:cubicBezTo>
                    <a:pt x="223" y="590"/>
                    <a:pt x="221" y="592"/>
                    <a:pt x="220" y="592"/>
                  </a:cubicBezTo>
                  <a:cubicBezTo>
                    <a:pt x="219" y="592"/>
                    <a:pt x="216" y="591"/>
                    <a:pt x="215" y="592"/>
                  </a:cubicBezTo>
                  <a:cubicBezTo>
                    <a:pt x="214" y="592"/>
                    <a:pt x="212" y="593"/>
                    <a:pt x="211" y="593"/>
                  </a:cubicBezTo>
                  <a:cubicBezTo>
                    <a:pt x="209" y="594"/>
                    <a:pt x="206" y="595"/>
                    <a:pt x="205" y="595"/>
                  </a:cubicBezTo>
                  <a:cubicBezTo>
                    <a:pt x="204" y="594"/>
                    <a:pt x="201" y="593"/>
                    <a:pt x="200" y="593"/>
                  </a:cubicBezTo>
                  <a:cubicBezTo>
                    <a:pt x="198" y="593"/>
                    <a:pt x="195" y="593"/>
                    <a:pt x="193" y="594"/>
                  </a:cubicBezTo>
                  <a:cubicBezTo>
                    <a:pt x="192" y="594"/>
                    <a:pt x="190" y="595"/>
                    <a:pt x="189" y="596"/>
                  </a:cubicBezTo>
                  <a:cubicBezTo>
                    <a:pt x="188" y="596"/>
                    <a:pt x="184" y="597"/>
                    <a:pt x="182" y="597"/>
                  </a:cubicBezTo>
                  <a:cubicBezTo>
                    <a:pt x="181" y="597"/>
                    <a:pt x="178" y="597"/>
                    <a:pt x="177" y="596"/>
                  </a:cubicBezTo>
                  <a:cubicBezTo>
                    <a:pt x="176" y="595"/>
                    <a:pt x="175" y="591"/>
                    <a:pt x="174" y="590"/>
                  </a:cubicBezTo>
                  <a:cubicBezTo>
                    <a:pt x="174" y="589"/>
                    <a:pt x="171" y="588"/>
                    <a:pt x="170" y="588"/>
                  </a:cubicBezTo>
                  <a:cubicBezTo>
                    <a:pt x="169" y="587"/>
                    <a:pt x="167" y="588"/>
                    <a:pt x="166" y="588"/>
                  </a:cubicBezTo>
                  <a:cubicBezTo>
                    <a:pt x="165" y="588"/>
                    <a:pt x="163" y="588"/>
                    <a:pt x="162" y="587"/>
                  </a:cubicBezTo>
                  <a:cubicBezTo>
                    <a:pt x="161" y="587"/>
                    <a:pt x="159" y="584"/>
                    <a:pt x="158" y="584"/>
                  </a:cubicBezTo>
                  <a:cubicBezTo>
                    <a:pt x="157" y="582"/>
                    <a:pt x="153" y="580"/>
                    <a:pt x="151" y="579"/>
                  </a:cubicBezTo>
                  <a:cubicBezTo>
                    <a:pt x="149" y="578"/>
                    <a:pt x="146" y="577"/>
                    <a:pt x="144" y="577"/>
                  </a:cubicBezTo>
                  <a:cubicBezTo>
                    <a:pt x="142" y="576"/>
                    <a:pt x="139" y="575"/>
                    <a:pt x="138" y="574"/>
                  </a:cubicBezTo>
                  <a:cubicBezTo>
                    <a:pt x="136" y="573"/>
                    <a:pt x="133" y="569"/>
                    <a:pt x="132" y="568"/>
                  </a:cubicBezTo>
                  <a:cubicBezTo>
                    <a:pt x="131" y="567"/>
                    <a:pt x="129" y="564"/>
                    <a:pt x="129" y="563"/>
                  </a:cubicBezTo>
                  <a:cubicBezTo>
                    <a:pt x="129" y="562"/>
                    <a:pt x="129" y="559"/>
                    <a:pt x="129" y="558"/>
                  </a:cubicBezTo>
                  <a:cubicBezTo>
                    <a:pt x="130" y="556"/>
                    <a:pt x="131" y="554"/>
                    <a:pt x="132" y="553"/>
                  </a:cubicBezTo>
                  <a:cubicBezTo>
                    <a:pt x="132" y="551"/>
                    <a:pt x="133" y="549"/>
                    <a:pt x="134" y="547"/>
                  </a:cubicBezTo>
                  <a:cubicBezTo>
                    <a:pt x="134" y="546"/>
                    <a:pt x="134" y="542"/>
                    <a:pt x="133" y="541"/>
                  </a:cubicBezTo>
                  <a:cubicBezTo>
                    <a:pt x="133" y="539"/>
                    <a:pt x="131" y="537"/>
                    <a:pt x="131" y="536"/>
                  </a:cubicBezTo>
                  <a:cubicBezTo>
                    <a:pt x="131" y="535"/>
                    <a:pt x="132" y="533"/>
                    <a:pt x="132" y="532"/>
                  </a:cubicBezTo>
                  <a:cubicBezTo>
                    <a:pt x="133" y="531"/>
                    <a:pt x="134" y="529"/>
                    <a:pt x="134" y="528"/>
                  </a:cubicBezTo>
                  <a:cubicBezTo>
                    <a:pt x="135" y="527"/>
                    <a:pt x="134" y="524"/>
                    <a:pt x="134" y="523"/>
                  </a:cubicBezTo>
                  <a:cubicBezTo>
                    <a:pt x="134" y="521"/>
                    <a:pt x="136" y="519"/>
                    <a:pt x="136" y="517"/>
                  </a:cubicBezTo>
                  <a:cubicBezTo>
                    <a:pt x="136" y="516"/>
                    <a:pt x="137" y="513"/>
                    <a:pt x="136" y="511"/>
                  </a:cubicBezTo>
                  <a:cubicBezTo>
                    <a:pt x="136" y="510"/>
                    <a:pt x="135" y="508"/>
                    <a:pt x="134" y="507"/>
                  </a:cubicBezTo>
                  <a:cubicBezTo>
                    <a:pt x="133" y="505"/>
                    <a:pt x="132" y="501"/>
                    <a:pt x="131" y="499"/>
                  </a:cubicBezTo>
                  <a:cubicBezTo>
                    <a:pt x="131" y="497"/>
                    <a:pt x="132" y="493"/>
                    <a:pt x="132" y="491"/>
                  </a:cubicBezTo>
                  <a:cubicBezTo>
                    <a:pt x="131" y="490"/>
                    <a:pt x="130" y="487"/>
                    <a:pt x="129" y="486"/>
                  </a:cubicBezTo>
                  <a:cubicBezTo>
                    <a:pt x="128" y="485"/>
                    <a:pt x="125" y="483"/>
                    <a:pt x="124" y="482"/>
                  </a:cubicBezTo>
                  <a:cubicBezTo>
                    <a:pt x="122" y="480"/>
                    <a:pt x="119" y="476"/>
                    <a:pt x="118" y="474"/>
                  </a:cubicBezTo>
                  <a:cubicBezTo>
                    <a:pt x="116" y="472"/>
                    <a:pt x="113" y="468"/>
                    <a:pt x="111" y="466"/>
                  </a:cubicBezTo>
                  <a:cubicBezTo>
                    <a:pt x="110" y="465"/>
                    <a:pt x="107" y="463"/>
                    <a:pt x="106" y="463"/>
                  </a:cubicBezTo>
                  <a:cubicBezTo>
                    <a:pt x="105" y="462"/>
                    <a:pt x="101" y="462"/>
                    <a:pt x="100" y="462"/>
                  </a:cubicBezTo>
                  <a:cubicBezTo>
                    <a:pt x="98" y="463"/>
                    <a:pt x="95" y="463"/>
                    <a:pt x="93" y="463"/>
                  </a:cubicBezTo>
                  <a:cubicBezTo>
                    <a:pt x="92" y="464"/>
                    <a:pt x="89" y="466"/>
                    <a:pt x="88" y="466"/>
                  </a:cubicBezTo>
                  <a:cubicBezTo>
                    <a:pt x="86" y="467"/>
                    <a:pt x="84" y="464"/>
                    <a:pt x="82" y="464"/>
                  </a:cubicBezTo>
                  <a:cubicBezTo>
                    <a:pt x="81" y="464"/>
                    <a:pt x="79" y="464"/>
                    <a:pt x="78" y="464"/>
                  </a:cubicBezTo>
                  <a:cubicBezTo>
                    <a:pt x="77" y="463"/>
                    <a:pt x="75" y="461"/>
                    <a:pt x="75" y="459"/>
                  </a:cubicBezTo>
                  <a:cubicBezTo>
                    <a:pt x="74" y="459"/>
                    <a:pt x="72" y="457"/>
                    <a:pt x="72" y="456"/>
                  </a:cubicBezTo>
                  <a:cubicBezTo>
                    <a:pt x="72" y="455"/>
                    <a:pt x="73" y="452"/>
                    <a:pt x="73" y="451"/>
                  </a:cubicBezTo>
                  <a:cubicBezTo>
                    <a:pt x="74" y="449"/>
                    <a:pt x="74" y="447"/>
                    <a:pt x="74" y="445"/>
                  </a:cubicBezTo>
                  <a:cubicBezTo>
                    <a:pt x="73" y="444"/>
                    <a:pt x="71" y="441"/>
                    <a:pt x="69" y="440"/>
                  </a:cubicBezTo>
                  <a:cubicBezTo>
                    <a:pt x="69" y="439"/>
                    <a:pt x="66" y="440"/>
                    <a:pt x="65" y="440"/>
                  </a:cubicBezTo>
                  <a:cubicBezTo>
                    <a:pt x="64" y="440"/>
                    <a:pt x="62" y="439"/>
                    <a:pt x="61" y="439"/>
                  </a:cubicBezTo>
                  <a:cubicBezTo>
                    <a:pt x="59" y="438"/>
                    <a:pt x="56" y="438"/>
                    <a:pt x="55" y="437"/>
                  </a:cubicBezTo>
                  <a:cubicBezTo>
                    <a:pt x="53" y="437"/>
                    <a:pt x="51" y="437"/>
                    <a:pt x="49" y="436"/>
                  </a:cubicBezTo>
                  <a:cubicBezTo>
                    <a:pt x="49" y="436"/>
                    <a:pt x="47" y="437"/>
                    <a:pt x="47" y="436"/>
                  </a:cubicBezTo>
                  <a:cubicBezTo>
                    <a:pt x="46" y="435"/>
                    <a:pt x="47" y="433"/>
                    <a:pt x="47" y="432"/>
                  </a:cubicBezTo>
                  <a:cubicBezTo>
                    <a:pt x="47" y="431"/>
                    <a:pt x="47" y="428"/>
                    <a:pt x="46" y="427"/>
                  </a:cubicBezTo>
                  <a:cubicBezTo>
                    <a:pt x="45" y="427"/>
                    <a:pt x="42" y="428"/>
                    <a:pt x="40" y="429"/>
                  </a:cubicBezTo>
                  <a:cubicBezTo>
                    <a:pt x="40" y="429"/>
                    <a:pt x="39" y="430"/>
                    <a:pt x="38" y="431"/>
                  </a:cubicBezTo>
                  <a:cubicBezTo>
                    <a:pt x="38" y="431"/>
                    <a:pt x="35" y="431"/>
                    <a:pt x="35" y="431"/>
                  </a:cubicBezTo>
                  <a:cubicBezTo>
                    <a:pt x="34" y="430"/>
                    <a:pt x="35" y="428"/>
                    <a:pt x="34" y="428"/>
                  </a:cubicBezTo>
                  <a:cubicBezTo>
                    <a:pt x="34" y="427"/>
                    <a:pt x="31" y="427"/>
                    <a:pt x="30" y="428"/>
                  </a:cubicBezTo>
                  <a:cubicBezTo>
                    <a:pt x="29" y="428"/>
                    <a:pt x="27" y="431"/>
                    <a:pt x="26" y="432"/>
                  </a:cubicBezTo>
                  <a:cubicBezTo>
                    <a:pt x="25" y="433"/>
                    <a:pt x="24" y="436"/>
                    <a:pt x="23" y="436"/>
                  </a:cubicBezTo>
                  <a:cubicBezTo>
                    <a:pt x="22" y="436"/>
                    <a:pt x="21" y="434"/>
                    <a:pt x="20" y="433"/>
                  </a:cubicBezTo>
                  <a:cubicBezTo>
                    <a:pt x="19" y="433"/>
                    <a:pt x="17" y="431"/>
                    <a:pt x="16" y="431"/>
                  </a:cubicBezTo>
                  <a:cubicBezTo>
                    <a:pt x="15" y="430"/>
                    <a:pt x="14" y="429"/>
                    <a:pt x="13" y="429"/>
                  </a:cubicBezTo>
                  <a:cubicBezTo>
                    <a:pt x="13" y="428"/>
                    <a:pt x="13" y="426"/>
                    <a:pt x="13" y="425"/>
                  </a:cubicBezTo>
                  <a:cubicBezTo>
                    <a:pt x="13" y="424"/>
                    <a:pt x="14" y="422"/>
                    <a:pt x="14" y="421"/>
                  </a:cubicBezTo>
                  <a:cubicBezTo>
                    <a:pt x="13" y="420"/>
                    <a:pt x="12" y="419"/>
                    <a:pt x="12" y="418"/>
                  </a:cubicBezTo>
                  <a:cubicBezTo>
                    <a:pt x="11" y="417"/>
                    <a:pt x="10" y="417"/>
                    <a:pt x="10" y="416"/>
                  </a:cubicBezTo>
                  <a:cubicBezTo>
                    <a:pt x="9" y="416"/>
                    <a:pt x="7" y="417"/>
                    <a:pt x="7" y="417"/>
                  </a:cubicBezTo>
                  <a:cubicBezTo>
                    <a:pt x="6" y="418"/>
                    <a:pt x="7" y="421"/>
                    <a:pt x="6" y="422"/>
                  </a:cubicBezTo>
                  <a:cubicBezTo>
                    <a:pt x="6" y="423"/>
                    <a:pt x="4" y="424"/>
                    <a:pt x="3" y="424"/>
                  </a:cubicBezTo>
                  <a:cubicBezTo>
                    <a:pt x="2" y="424"/>
                    <a:pt x="1" y="421"/>
                    <a:pt x="1" y="420"/>
                  </a:cubicBezTo>
                  <a:cubicBezTo>
                    <a:pt x="0" y="419"/>
                    <a:pt x="0" y="417"/>
                    <a:pt x="0" y="416"/>
                  </a:cubicBezTo>
                  <a:cubicBezTo>
                    <a:pt x="1" y="414"/>
                    <a:pt x="3" y="412"/>
                    <a:pt x="3" y="411"/>
                  </a:cubicBezTo>
                  <a:cubicBezTo>
                    <a:pt x="4" y="409"/>
                    <a:pt x="6" y="405"/>
                    <a:pt x="6" y="403"/>
                  </a:cubicBezTo>
                  <a:cubicBezTo>
                    <a:pt x="7" y="402"/>
                    <a:pt x="8" y="398"/>
                    <a:pt x="9" y="397"/>
                  </a:cubicBezTo>
                  <a:cubicBezTo>
                    <a:pt x="9" y="395"/>
                    <a:pt x="10" y="391"/>
                    <a:pt x="10" y="389"/>
                  </a:cubicBezTo>
                  <a:cubicBezTo>
                    <a:pt x="10" y="387"/>
                    <a:pt x="10" y="383"/>
                    <a:pt x="11" y="381"/>
                  </a:cubicBezTo>
                  <a:cubicBezTo>
                    <a:pt x="11" y="379"/>
                    <a:pt x="12" y="375"/>
                    <a:pt x="13" y="373"/>
                  </a:cubicBezTo>
                  <a:cubicBezTo>
                    <a:pt x="13" y="371"/>
                    <a:pt x="14" y="367"/>
                    <a:pt x="14" y="365"/>
                  </a:cubicBezTo>
                  <a:cubicBezTo>
                    <a:pt x="15" y="364"/>
                    <a:pt x="15" y="362"/>
                    <a:pt x="16" y="361"/>
                  </a:cubicBezTo>
                  <a:cubicBezTo>
                    <a:pt x="17" y="361"/>
                    <a:pt x="18" y="359"/>
                    <a:pt x="19" y="360"/>
                  </a:cubicBezTo>
                  <a:cubicBezTo>
                    <a:pt x="20" y="360"/>
                    <a:pt x="21" y="362"/>
                    <a:pt x="21" y="363"/>
                  </a:cubicBezTo>
                  <a:cubicBezTo>
                    <a:pt x="21" y="363"/>
                    <a:pt x="21" y="365"/>
                    <a:pt x="21" y="366"/>
                  </a:cubicBezTo>
                  <a:cubicBezTo>
                    <a:pt x="21" y="368"/>
                    <a:pt x="21" y="370"/>
                    <a:pt x="20" y="372"/>
                  </a:cubicBezTo>
                  <a:cubicBezTo>
                    <a:pt x="20" y="373"/>
                    <a:pt x="19" y="375"/>
                    <a:pt x="19" y="377"/>
                  </a:cubicBezTo>
                  <a:cubicBezTo>
                    <a:pt x="18" y="378"/>
                    <a:pt x="17" y="379"/>
                    <a:pt x="16" y="380"/>
                  </a:cubicBezTo>
                  <a:cubicBezTo>
                    <a:pt x="16" y="381"/>
                    <a:pt x="14" y="383"/>
                    <a:pt x="14" y="385"/>
                  </a:cubicBezTo>
                  <a:cubicBezTo>
                    <a:pt x="14" y="386"/>
                    <a:pt x="15" y="390"/>
                    <a:pt x="16" y="391"/>
                  </a:cubicBezTo>
                  <a:cubicBezTo>
                    <a:pt x="16" y="392"/>
                    <a:pt x="17" y="393"/>
                    <a:pt x="18" y="393"/>
                  </a:cubicBezTo>
                  <a:cubicBezTo>
                    <a:pt x="19" y="393"/>
                    <a:pt x="18" y="389"/>
                    <a:pt x="19" y="388"/>
                  </a:cubicBezTo>
                  <a:cubicBezTo>
                    <a:pt x="19" y="387"/>
                    <a:pt x="21" y="387"/>
                    <a:pt x="22" y="387"/>
                  </a:cubicBezTo>
                  <a:cubicBezTo>
                    <a:pt x="23" y="388"/>
                    <a:pt x="22" y="390"/>
                    <a:pt x="23" y="391"/>
                  </a:cubicBezTo>
                  <a:cubicBezTo>
                    <a:pt x="24" y="391"/>
                    <a:pt x="25" y="390"/>
                    <a:pt x="26" y="390"/>
                  </a:cubicBezTo>
                  <a:cubicBezTo>
                    <a:pt x="27" y="389"/>
                    <a:pt x="28" y="386"/>
                    <a:pt x="29" y="385"/>
                  </a:cubicBezTo>
                  <a:cubicBezTo>
                    <a:pt x="30" y="384"/>
                    <a:pt x="31" y="383"/>
                    <a:pt x="31" y="382"/>
                  </a:cubicBezTo>
                  <a:cubicBezTo>
                    <a:pt x="32" y="380"/>
                    <a:pt x="32" y="376"/>
                    <a:pt x="32" y="375"/>
                  </a:cubicBezTo>
                  <a:cubicBezTo>
                    <a:pt x="31" y="373"/>
                    <a:pt x="30" y="370"/>
                    <a:pt x="29" y="369"/>
                  </a:cubicBezTo>
                  <a:cubicBezTo>
                    <a:pt x="29" y="367"/>
                    <a:pt x="27" y="365"/>
                    <a:pt x="28" y="364"/>
                  </a:cubicBezTo>
                  <a:cubicBezTo>
                    <a:pt x="29" y="363"/>
                    <a:pt x="31" y="363"/>
                    <a:pt x="32" y="363"/>
                  </a:cubicBezTo>
                  <a:cubicBezTo>
                    <a:pt x="32" y="362"/>
                    <a:pt x="34" y="361"/>
                    <a:pt x="34" y="361"/>
                  </a:cubicBezTo>
                  <a:cubicBezTo>
                    <a:pt x="35" y="360"/>
                    <a:pt x="36" y="358"/>
                    <a:pt x="37" y="358"/>
                  </a:cubicBezTo>
                  <a:cubicBezTo>
                    <a:pt x="38" y="357"/>
                    <a:pt x="41" y="358"/>
                    <a:pt x="42" y="358"/>
                  </a:cubicBezTo>
                  <a:cubicBezTo>
                    <a:pt x="43" y="357"/>
                    <a:pt x="45" y="356"/>
                    <a:pt x="45" y="355"/>
                  </a:cubicBezTo>
                  <a:cubicBezTo>
                    <a:pt x="45" y="355"/>
                    <a:pt x="45" y="353"/>
                    <a:pt x="45" y="352"/>
                  </a:cubicBezTo>
                  <a:cubicBezTo>
                    <a:pt x="45" y="351"/>
                    <a:pt x="43" y="351"/>
                    <a:pt x="43" y="350"/>
                  </a:cubicBezTo>
                  <a:cubicBezTo>
                    <a:pt x="42" y="350"/>
                    <a:pt x="43" y="348"/>
                    <a:pt x="42" y="347"/>
                  </a:cubicBezTo>
                  <a:cubicBezTo>
                    <a:pt x="42" y="346"/>
                    <a:pt x="41" y="346"/>
                    <a:pt x="40" y="346"/>
                  </a:cubicBezTo>
                  <a:cubicBezTo>
                    <a:pt x="39" y="346"/>
                    <a:pt x="39" y="350"/>
                    <a:pt x="38" y="350"/>
                  </a:cubicBezTo>
                  <a:cubicBezTo>
                    <a:pt x="37" y="350"/>
                    <a:pt x="35" y="350"/>
                    <a:pt x="35" y="350"/>
                  </a:cubicBezTo>
                  <a:cubicBezTo>
                    <a:pt x="34" y="349"/>
                    <a:pt x="34" y="347"/>
                    <a:pt x="33" y="347"/>
                  </a:cubicBezTo>
                  <a:cubicBezTo>
                    <a:pt x="33" y="346"/>
                    <a:pt x="32" y="347"/>
                    <a:pt x="32" y="347"/>
                  </a:cubicBezTo>
                  <a:cubicBezTo>
                    <a:pt x="31" y="348"/>
                    <a:pt x="30" y="350"/>
                    <a:pt x="29" y="351"/>
                  </a:cubicBezTo>
                  <a:cubicBezTo>
                    <a:pt x="29" y="351"/>
                    <a:pt x="27" y="351"/>
                    <a:pt x="26" y="351"/>
                  </a:cubicBezTo>
                  <a:cubicBezTo>
                    <a:pt x="25" y="350"/>
                    <a:pt x="25" y="347"/>
                    <a:pt x="24" y="346"/>
                  </a:cubicBezTo>
                  <a:cubicBezTo>
                    <a:pt x="23" y="345"/>
                    <a:pt x="21" y="345"/>
                    <a:pt x="20" y="344"/>
                  </a:cubicBezTo>
                  <a:cubicBezTo>
                    <a:pt x="19" y="343"/>
                    <a:pt x="18" y="340"/>
                    <a:pt x="18" y="339"/>
                  </a:cubicBezTo>
                  <a:cubicBezTo>
                    <a:pt x="18" y="338"/>
                    <a:pt x="19" y="335"/>
                    <a:pt x="19" y="333"/>
                  </a:cubicBezTo>
                  <a:cubicBezTo>
                    <a:pt x="19" y="332"/>
                    <a:pt x="19" y="329"/>
                    <a:pt x="19" y="327"/>
                  </a:cubicBezTo>
                  <a:cubicBezTo>
                    <a:pt x="19" y="325"/>
                    <a:pt x="19" y="321"/>
                    <a:pt x="19" y="319"/>
                  </a:cubicBezTo>
                  <a:cubicBezTo>
                    <a:pt x="19" y="317"/>
                    <a:pt x="20" y="315"/>
                    <a:pt x="21" y="314"/>
                  </a:cubicBezTo>
                  <a:cubicBezTo>
                    <a:pt x="21" y="314"/>
                    <a:pt x="22" y="312"/>
                    <a:pt x="23" y="312"/>
                  </a:cubicBezTo>
                  <a:cubicBezTo>
                    <a:pt x="24" y="312"/>
                    <a:pt x="25" y="313"/>
                    <a:pt x="25" y="314"/>
                  </a:cubicBezTo>
                  <a:cubicBezTo>
                    <a:pt x="25" y="315"/>
                    <a:pt x="26" y="317"/>
                    <a:pt x="25" y="318"/>
                  </a:cubicBezTo>
                  <a:cubicBezTo>
                    <a:pt x="25" y="319"/>
                    <a:pt x="24" y="321"/>
                    <a:pt x="25" y="322"/>
                  </a:cubicBezTo>
                  <a:cubicBezTo>
                    <a:pt x="25" y="322"/>
                    <a:pt x="28" y="322"/>
                    <a:pt x="29" y="321"/>
                  </a:cubicBezTo>
                  <a:cubicBezTo>
                    <a:pt x="30" y="320"/>
                    <a:pt x="30" y="318"/>
                    <a:pt x="31" y="317"/>
                  </a:cubicBezTo>
                  <a:cubicBezTo>
                    <a:pt x="32" y="316"/>
                    <a:pt x="35" y="316"/>
                    <a:pt x="36" y="315"/>
                  </a:cubicBezTo>
                  <a:cubicBezTo>
                    <a:pt x="37" y="315"/>
                    <a:pt x="38" y="314"/>
                    <a:pt x="39" y="314"/>
                  </a:cubicBezTo>
                  <a:cubicBezTo>
                    <a:pt x="40" y="313"/>
                    <a:pt x="42" y="314"/>
                    <a:pt x="44" y="314"/>
                  </a:cubicBezTo>
                  <a:cubicBezTo>
                    <a:pt x="46" y="315"/>
                    <a:pt x="49" y="315"/>
                    <a:pt x="51" y="315"/>
                  </a:cubicBezTo>
                  <a:cubicBezTo>
                    <a:pt x="52" y="314"/>
                    <a:pt x="54" y="313"/>
                    <a:pt x="54" y="312"/>
                  </a:cubicBezTo>
                  <a:cubicBezTo>
                    <a:pt x="54" y="312"/>
                    <a:pt x="54" y="310"/>
                    <a:pt x="53" y="310"/>
                  </a:cubicBezTo>
                  <a:cubicBezTo>
                    <a:pt x="53" y="309"/>
                    <a:pt x="51" y="308"/>
                    <a:pt x="51" y="308"/>
                  </a:cubicBezTo>
                  <a:cubicBezTo>
                    <a:pt x="49" y="307"/>
                    <a:pt x="46" y="309"/>
                    <a:pt x="45" y="308"/>
                  </a:cubicBezTo>
                  <a:cubicBezTo>
                    <a:pt x="45" y="308"/>
                    <a:pt x="45" y="306"/>
                    <a:pt x="45" y="305"/>
                  </a:cubicBezTo>
                  <a:cubicBezTo>
                    <a:pt x="44" y="304"/>
                    <a:pt x="40" y="305"/>
                    <a:pt x="39" y="304"/>
                  </a:cubicBezTo>
                  <a:cubicBezTo>
                    <a:pt x="39" y="304"/>
                    <a:pt x="39" y="302"/>
                    <a:pt x="39" y="302"/>
                  </a:cubicBezTo>
                  <a:cubicBezTo>
                    <a:pt x="39" y="301"/>
                    <a:pt x="40" y="300"/>
                    <a:pt x="40" y="299"/>
                  </a:cubicBezTo>
                  <a:cubicBezTo>
                    <a:pt x="40" y="298"/>
                    <a:pt x="40" y="296"/>
                    <a:pt x="40" y="295"/>
                  </a:cubicBezTo>
                  <a:cubicBezTo>
                    <a:pt x="39" y="294"/>
                    <a:pt x="37" y="294"/>
                    <a:pt x="36" y="294"/>
                  </a:cubicBezTo>
                  <a:cubicBezTo>
                    <a:pt x="36" y="293"/>
                    <a:pt x="34" y="292"/>
                    <a:pt x="33" y="292"/>
                  </a:cubicBezTo>
                  <a:cubicBezTo>
                    <a:pt x="32" y="291"/>
                    <a:pt x="29" y="291"/>
                    <a:pt x="28" y="292"/>
                  </a:cubicBezTo>
                  <a:cubicBezTo>
                    <a:pt x="27" y="292"/>
                    <a:pt x="25" y="293"/>
                    <a:pt x="25" y="294"/>
                  </a:cubicBezTo>
                  <a:cubicBezTo>
                    <a:pt x="24" y="296"/>
                    <a:pt x="24" y="299"/>
                    <a:pt x="24" y="301"/>
                  </a:cubicBezTo>
                  <a:cubicBezTo>
                    <a:pt x="24" y="302"/>
                    <a:pt x="25" y="305"/>
                    <a:pt x="25" y="306"/>
                  </a:cubicBezTo>
                  <a:cubicBezTo>
                    <a:pt x="24" y="307"/>
                    <a:pt x="21" y="307"/>
                    <a:pt x="20" y="308"/>
                  </a:cubicBezTo>
                  <a:cubicBezTo>
                    <a:pt x="19" y="308"/>
                    <a:pt x="17" y="309"/>
                    <a:pt x="16" y="308"/>
                  </a:cubicBezTo>
                  <a:cubicBezTo>
                    <a:pt x="15" y="307"/>
                    <a:pt x="16" y="305"/>
                    <a:pt x="16" y="304"/>
                  </a:cubicBezTo>
                  <a:cubicBezTo>
                    <a:pt x="16" y="302"/>
                    <a:pt x="19" y="300"/>
                    <a:pt x="19" y="298"/>
                  </a:cubicBezTo>
                  <a:cubicBezTo>
                    <a:pt x="20" y="295"/>
                    <a:pt x="20" y="289"/>
                    <a:pt x="21" y="286"/>
                  </a:cubicBezTo>
                  <a:cubicBezTo>
                    <a:pt x="21" y="284"/>
                    <a:pt x="24" y="279"/>
                    <a:pt x="25" y="277"/>
                  </a:cubicBezTo>
                  <a:cubicBezTo>
                    <a:pt x="26" y="273"/>
                    <a:pt x="26" y="265"/>
                    <a:pt x="26" y="262"/>
                  </a:cubicBezTo>
                  <a:cubicBezTo>
                    <a:pt x="26" y="259"/>
                    <a:pt x="26" y="253"/>
                    <a:pt x="25" y="250"/>
                  </a:cubicBezTo>
                  <a:cubicBezTo>
                    <a:pt x="25" y="249"/>
                    <a:pt x="24" y="246"/>
                    <a:pt x="24" y="245"/>
                  </a:cubicBezTo>
                  <a:cubicBezTo>
                    <a:pt x="23" y="242"/>
                    <a:pt x="20" y="237"/>
                    <a:pt x="19" y="234"/>
                  </a:cubicBezTo>
                  <a:cubicBezTo>
                    <a:pt x="19" y="232"/>
                    <a:pt x="18" y="228"/>
                    <a:pt x="18" y="226"/>
                  </a:cubicBezTo>
                  <a:cubicBezTo>
                    <a:pt x="18" y="224"/>
                    <a:pt x="18" y="219"/>
                    <a:pt x="18" y="217"/>
                  </a:cubicBezTo>
                  <a:cubicBezTo>
                    <a:pt x="19" y="215"/>
                    <a:pt x="21" y="210"/>
                    <a:pt x="22" y="208"/>
                  </a:cubicBezTo>
                  <a:cubicBezTo>
                    <a:pt x="23" y="205"/>
                    <a:pt x="23" y="198"/>
                    <a:pt x="23" y="194"/>
                  </a:cubicBezTo>
                  <a:cubicBezTo>
                    <a:pt x="24" y="191"/>
                    <a:pt x="24" y="184"/>
                    <a:pt x="24" y="181"/>
                  </a:cubicBezTo>
                  <a:cubicBezTo>
                    <a:pt x="24" y="176"/>
                    <a:pt x="26" y="165"/>
                    <a:pt x="23" y="160"/>
                  </a:cubicBezTo>
                  <a:cubicBezTo>
                    <a:pt x="22" y="159"/>
                    <a:pt x="18" y="159"/>
                    <a:pt x="17" y="158"/>
                  </a:cubicBezTo>
                  <a:cubicBezTo>
                    <a:pt x="17" y="156"/>
                    <a:pt x="18" y="152"/>
                    <a:pt x="18" y="150"/>
                  </a:cubicBezTo>
                  <a:cubicBezTo>
                    <a:pt x="18" y="149"/>
                    <a:pt x="18" y="147"/>
                    <a:pt x="17" y="146"/>
                  </a:cubicBezTo>
                  <a:cubicBezTo>
                    <a:pt x="17" y="145"/>
                    <a:pt x="15" y="142"/>
                    <a:pt x="14" y="141"/>
                  </a:cubicBezTo>
                  <a:cubicBezTo>
                    <a:pt x="13" y="140"/>
                    <a:pt x="12" y="137"/>
                    <a:pt x="11" y="136"/>
                  </a:cubicBezTo>
                  <a:cubicBezTo>
                    <a:pt x="11" y="136"/>
                    <a:pt x="8" y="136"/>
                    <a:pt x="8" y="136"/>
                  </a:cubicBezTo>
                  <a:cubicBezTo>
                    <a:pt x="7" y="135"/>
                    <a:pt x="7" y="131"/>
                    <a:pt x="7" y="129"/>
                  </a:cubicBezTo>
                  <a:cubicBezTo>
                    <a:pt x="6" y="127"/>
                    <a:pt x="5" y="124"/>
                    <a:pt x="5" y="122"/>
                  </a:cubicBezTo>
                  <a:cubicBezTo>
                    <a:pt x="4" y="120"/>
                    <a:pt x="4" y="117"/>
                    <a:pt x="5" y="115"/>
                  </a:cubicBezTo>
                  <a:cubicBezTo>
                    <a:pt x="5" y="114"/>
                    <a:pt x="7" y="110"/>
                    <a:pt x="8" y="108"/>
                  </a:cubicBezTo>
                  <a:cubicBezTo>
                    <a:pt x="8" y="106"/>
                    <a:pt x="6" y="102"/>
                    <a:pt x="7" y="100"/>
                  </a:cubicBezTo>
                  <a:cubicBezTo>
                    <a:pt x="7" y="99"/>
                    <a:pt x="9" y="98"/>
                    <a:pt x="9" y="98"/>
                  </a:cubicBezTo>
                  <a:cubicBezTo>
                    <a:pt x="10" y="97"/>
                    <a:pt x="10" y="94"/>
                    <a:pt x="10" y="93"/>
                  </a:cubicBezTo>
                  <a:cubicBezTo>
                    <a:pt x="10" y="92"/>
                    <a:pt x="8" y="90"/>
                    <a:pt x="7" y="89"/>
                  </a:cubicBezTo>
                  <a:cubicBezTo>
                    <a:pt x="7" y="87"/>
                    <a:pt x="7" y="84"/>
                    <a:pt x="7" y="83"/>
                  </a:cubicBezTo>
                  <a:cubicBezTo>
                    <a:pt x="8" y="83"/>
                    <a:pt x="9" y="82"/>
                    <a:pt x="10" y="82"/>
                  </a:cubicBezTo>
                  <a:cubicBezTo>
                    <a:pt x="10" y="81"/>
                    <a:pt x="12" y="80"/>
                    <a:pt x="12" y="80"/>
                  </a:cubicBezTo>
                  <a:cubicBezTo>
                    <a:pt x="13" y="79"/>
                    <a:pt x="14" y="78"/>
                    <a:pt x="14" y="77"/>
                  </a:cubicBezTo>
                  <a:cubicBezTo>
                    <a:pt x="15" y="76"/>
                    <a:pt x="14" y="73"/>
                    <a:pt x="14" y="72"/>
                  </a:cubicBezTo>
                  <a:cubicBezTo>
                    <a:pt x="14" y="71"/>
                    <a:pt x="15" y="69"/>
                    <a:pt x="15" y="68"/>
                  </a:cubicBezTo>
                  <a:cubicBezTo>
                    <a:pt x="16" y="67"/>
                    <a:pt x="18" y="65"/>
                    <a:pt x="19" y="65"/>
                  </a:cubicBezTo>
                  <a:cubicBezTo>
                    <a:pt x="20" y="64"/>
                    <a:pt x="22" y="63"/>
                    <a:pt x="22" y="62"/>
                  </a:cubicBezTo>
                  <a:cubicBezTo>
                    <a:pt x="22" y="61"/>
                    <a:pt x="23" y="59"/>
                    <a:pt x="23" y="58"/>
                  </a:cubicBezTo>
                  <a:cubicBezTo>
                    <a:pt x="23" y="57"/>
                    <a:pt x="23" y="55"/>
                    <a:pt x="23" y="55"/>
                  </a:cubicBezTo>
                  <a:cubicBezTo>
                    <a:pt x="22" y="54"/>
                    <a:pt x="20" y="54"/>
                    <a:pt x="19" y="53"/>
                  </a:cubicBezTo>
                  <a:cubicBezTo>
                    <a:pt x="19" y="53"/>
                    <a:pt x="18" y="50"/>
                    <a:pt x="18" y="49"/>
                  </a:cubicBezTo>
                  <a:cubicBezTo>
                    <a:pt x="18" y="49"/>
                    <a:pt x="19" y="48"/>
                    <a:pt x="20" y="47"/>
                  </a:cubicBezTo>
                  <a:cubicBezTo>
                    <a:pt x="21" y="47"/>
                    <a:pt x="23" y="47"/>
                    <a:pt x="24" y="48"/>
                  </a:cubicBezTo>
                  <a:cubicBezTo>
                    <a:pt x="26" y="48"/>
                    <a:pt x="28" y="49"/>
                    <a:pt x="29" y="50"/>
                  </a:cubicBezTo>
                  <a:cubicBezTo>
                    <a:pt x="31" y="51"/>
                    <a:pt x="34" y="55"/>
                    <a:pt x="36" y="57"/>
                  </a:cubicBezTo>
                  <a:cubicBezTo>
                    <a:pt x="37" y="59"/>
                    <a:pt x="41" y="62"/>
                    <a:pt x="43" y="63"/>
                  </a:cubicBezTo>
                  <a:cubicBezTo>
                    <a:pt x="45" y="65"/>
                    <a:pt x="50" y="69"/>
                    <a:pt x="52" y="71"/>
                  </a:cubicBezTo>
                  <a:cubicBezTo>
                    <a:pt x="54" y="73"/>
                    <a:pt x="58" y="78"/>
                    <a:pt x="61" y="80"/>
                  </a:cubicBezTo>
                  <a:cubicBezTo>
                    <a:pt x="61" y="80"/>
                    <a:pt x="63" y="82"/>
                    <a:pt x="64" y="82"/>
                  </a:cubicBezTo>
                  <a:cubicBezTo>
                    <a:pt x="65" y="83"/>
                    <a:pt x="67" y="82"/>
                    <a:pt x="68" y="82"/>
                  </a:cubicBezTo>
                  <a:cubicBezTo>
                    <a:pt x="69" y="82"/>
                    <a:pt x="70" y="83"/>
                    <a:pt x="71" y="83"/>
                  </a:cubicBezTo>
                  <a:cubicBezTo>
                    <a:pt x="72" y="85"/>
                    <a:pt x="75" y="87"/>
                    <a:pt x="77" y="89"/>
                  </a:cubicBezTo>
                  <a:cubicBezTo>
                    <a:pt x="78" y="89"/>
                    <a:pt x="79" y="91"/>
                    <a:pt x="80" y="92"/>
                  </a:cubicBezTo>
                  <a:cubicBezTo>
                    <a:pt x="80" y="93"/>
                    <a:pt x="82" y="96"/>
                    <a:pt x="82" y="97"/>
                  </a:cubicBezTo>
                  <a:cubicBezTo>
                    <a:pt x="83" y="99"/>
                    <a:pt x="84" y="101"/>
                    <a:pt x="85" y="102"/>
                  </a:cubicBezTo>
                  <a:cubicBezTo>
                    <a:pt x="87" y="103"/>
                    <a:pt x="92" y="105"/>
                    <a:pt x="94" y="106"/>
                  </a:cubicBezTo>
                  <a:cubicBezTo>
                    <a:pt x="97" y="108"/>
                    <a:pt x="103" y="111"/>
                    <a:pt x="106" y="112"/>
                  </a:cubicBezTo>
                  <a:cubicBezTo>
                    <a:pt x="109" y="113"/>
                    <a:pt x="115" y="115"/>
                    <a:pt x="117" y="115"/>
                  </a:cubicBezTo>
                  <a:cubicBezTo>
                    <a:pt x="119" y="115"/>
                    <a:pt x="122" y="114"/>
                    <a:pt x="124" y="114"/>
                  </a:cubicBezTo>
                  <a:cubicBezTo>
                    <a:pt x="125" y="114"/>
                    <a:pt x="127" y="114"/>
                    <a:pt x="128" y="115"/>
                  </a:cubicBezTo>
                  <a:cubicBezTo>
                    <a:pt x="130" y="116"/>
                    <a:pt x="132" y="120"/>
                    <a:pt x="133" y="121"/>
                  </a:cubicBezTo>
                  <a:cubicBezTo>
                    <a:pt x="134" y="122"/>
                    <a:pt x="136" y="122"/>
                    <a:pt x="136" y="122"/>
                  </a:cubicBezTo>
                  <a:cubicBezTo>
                    <a:pt x="137" y="122"/>
                    <a:pt x="139" y="121"/>
                    <a:pt x="140" y="121"/>
                  </a:cubicBezTo>
                  <a:cubicBezTo>
                    <a:pt x="141" y="121"/>
                    <a:pt x="142" y="122"/>
                    <a:pt x="143" y="122"/>
                  </a:cubicBezTo>
                  <a:cubicBezTo>
                    <a:pt x="144" y="123"/>
                    <a:pt x="146" y="125"/>
                    <a:pt x="147" y="125"/>
                  </a:cubicBezTo>
                  <a:cubicBezTo>
                    <a:pt x="148" y="126"/>
                    <a:pt x="152" y="126"/>
                    <a:pt x="153" y="127"/>
                  </a:cubicBezTo>
                  <a:cubicBezTo>
                    <a:pt x="154" y="128"/>
                    <a:pt x="156" y="130"/>
                    <a:pt x="157" y="131"/>
                  </a:cubicBezTo>
                  <a:cubicBezTo>
                    <a:pt x="158" y="132"/>
                    <a:pt x="160" y="132"/>
                    <a:pt x="161" y="132"/>
                  </a:cubicBezTo>
                  <a:cubicBezTo>
                    <a:pt x="163" y="133"/>
                    <a:pt x="166" y="134"/>
                    <a:pt x="168" y="134"/>
                  </a:cubicBezTo>
                  <a:cubicBezTo>
                    <a:pt x="170" y="134"/>
                    <a:pt x="173" y="135"/>
                    <a:pt x="175" y="135"/>
                  </a:cubicBezTo>
                  <a:cubicBezTo>
                    <a:pt x="176" y="135"/>
                    <a:pt x="178" y="136"/>
                    <a:pt x="179" y="135"/>
                  </a:cubicBezTo>
                  <a:cubicBezTo>
                    <a:pt x="180" y="135"/>
                    <a:pt x="181" y="133"/>
                    <a:pt x="182" y="133"/>
                  </a:cubicBezTo>
                  <a:cubicBezTo>
                    <a:pt x="183" y="132"/>
                    <a:pt x="184" y="131"/>
                    <a:pt x="184" y="131"/>
                  </a:cubicBezTo>
                  <a:cubicBezTo>
                    <a:pt x="185" y="130"/>
                    <a:pt x="187" y="129"/>
                    <a:pt x="188" y="130"/>
                  </a:cubicBezTo>
                  <a:cubicBezTo>
                    <a:pt x="189" y="130"/>
                    <a:pt x="189" y="131"/>
                    <a:pt x="189" y="131"/>
                  </a:cubicBezTo>
                  <a:cubicBezTo>
                    <a:pt x="190" y="132"/>
                    <a:pt x="191" y="135"/>
                    <a:pt x="191" y="136"/>
                  </a:cubicBezTo>
                  <a:cubicBezTo>
                    <a:pt x="192" y="137"/>
                    <a:pt x="194" y="138"/>
                    <a:pt x="195" y="139"/>
                  </a:cubicBezTo>
                  <a:cubicBezTo>
                    <a:pt x="195" y="140"/>
                    <a:pt x="196" y="143"/>
                    <a:pt x="196" y="145"/>
                  </a:cubicBezTo>
                  <a:cubicBezTo>
                    <a:pt x="197" y="145"/>
                    <a:pt x="198" y="147"/>
                    <a:pt x="198" y="147"/>
                  </a:cubicBezTo>
                  <a:cubicBezTo>
                    <a:pt x="200" y="147"/>
                    <a:pt x="202" y="146"/>
                    <a:pt x="203" y="146"/>
                  </a:cubicBezTo>
                  <a:cubicBezTo>
                    <a:pt x="204" y="146"/>
                    <a:pt x="207" y="146"/>
                    <a:pt x="208" y="147"/>
                  </a:cubicBezTo>
                  <a:cubicBezTo>
                    <a:pt x="209" y="147"/>
                    <a:pt x="210" y="149"/>
                    <a:pt x="211" y="150"/>
                  </a:cubicBezTo>
                  <a:cubicBezTo>
                    <a:pt x="211" y="151"/>
                    <a:pt x="209" y="153"/>
                    <a:pt x="210" y="154"/>
                  </a:cubicBezTo>
                  <a:cubicBezTo>
                    <a:pt x="210" y="155"/>
                    <a:pt x="211" y="157"/>
                    <a:pt x="212" y="158"/>
                  </a:cubicBezTo>
                  <a:cubicBezTo>
                    <a:pt x="213" y="158"/>
                    <a:pt x="215" y="159"/>
                    <a:pt x="216" y="159"/>
                  </a:cubicBezTo>
                  <a:cubicBezTo>
                    <a:pt x="217" y="159"/>
                    <a:pt x="219" y="159"/>
                    <a:pt x="219" y="158"/>
                  </a:cubicBezTo>
                  <a:cubicBezTo>
                    <a:pt x="219" y="157"/>
                    <a:pt x="218" y="155"/>
                    <a:pt x="217" y="154"/>
                  </a:cubicBezTo>
                  <a:cubicBezTo>
                    <a:pt x="217" y="154"/>
                    <a:pt x="216" y="153"/>
                    <a:pt x="216" y="152"/>
                  </a:cubicBezTo>
                  <a:cubicBezTo>
                    <a:pt x="215" y="152"/>
                    <a:pt x="216" y="150"/>
                    <a:pt x="216" y="149"/>
                  </a:cubicBezTo>
                  <a:cubicBezTo>
                    <a:pt x="216" y="149"/>
                    <a:pt x="218" y="148"/>
                    <a:pt x="219" y="148"/>
                  </a:cubicBezTo>
                  <a:cubicBezTo>
                    <a:pt x="219" y="147"/>
                    <a:pt x="220" y="145"/>
                    <a:pt x="221" y="145"/>
                  </a:cubicBezTo>
                  <a:cubicBezTo>
                    <a:pt x="222" y="145"/>
                    <a:pt x="225" y="145"/>
                    <a:pt x="226" y="145"/>
                  </a:cubicBezTo>
                  <a:cubicBezTo>
                    <a:pt x="227" y="145"/>
                    <a:pt x="230" y="144"/>
                    <a:pt x="231" y="145"/>
                  </a:cubicBezTo>
                  <a:cubicBezTo>
                    <a:pt x="231" y="146"/>
                    <a:pt x="232" y="148"/>
                    <a:pt x="232" y="148"/>
                  </a:cubicBezTo>
                  <a:cubicBezTo>
                    <a:pt x="231" y="149"/>
                    <a:pt x="229" y="150"/>
                    <a:pt x="228" y="150"/>
                  </a:cubicBezTo>
                  <a:cubicBezTo>
                    <a:pt x="227" y="151"/>
                    <a:pt x="225" y="152"/>
                    <a:pt x="225" y="153"/>
                  </a:cubicBezTo>
                  <a:cubicBezTo>
                    <a:pt x="225" y="154"/>
                    <a:pt x="224" y="156"/>
                    <a:pt x="225" y="156"/>
                  </a:cubicBezTo>
                  <a:cubicBezTo>
                    <a:pt x="225" y="157"/>
                    <a:pt x="226" y="159"/>
                    <a:pt x="226" y="160"/>
                  </a:cubicBezTo>
                  <a:cubicBezTo>
                    <a:pt x="227" y="161"/>
                    <a:pt x="227" y="162"/>
                    <a:pt x="228" y="162"/>
                  </a:cubicBezTo>
                  <a:cubicBezTo>
                    <a:pt x="228" y="162"/>
                    <a:pt x="230" y="162"/>
                    <a:pt x="231" y="162"/>
                  </a:cubicBezTo>
                  <a:cubicBezTo>
                    <a:pt x="231" y="161"/>
                    <a:pt x="231" y="159"/>
                    <a:pt x="231" y="158"/>
                  </a:cubicBezTo>
                  <a:cubicBezTo>
                    <a:pt x="232" y="157"/>
                    <a:pt x="232" y="156"/>
                    <a:pt x="233" y="156"/>
                  </a:cubicBezTo>
                  <a:cubicBezTo>
                    <a:pt x="234" y="155"/>
                    <a:pt x="235" y="154"/>
                    <a:pt x="236" y="155"/>
                  </a:cubicBezTo>
                  <a:cubicBezTo>
                    <a:pt x="237" y="155"/>
                    <a:pt x="237" y="158"/>
                    <a:pt x="237" y="158"/>
                  </a:cubicBezTo>
                  <a:cubicBezTo>
                    <a:pt x="237" y="160"/>
                    <a:pt x="236" y="162"/>
                    <a:pt x="236" y="163"/>
                  </a:cubicBezTo>
                  <a:cubicBezTo>
                    <a:pt x="236" y="164"/>
                    <a:pt x="237" y="166"/>
                    <a:pt x="237" y="167"/>
                  </a:cubicBezTo>
                  <a:cubicBezTo>
                    <a:pt x="237" y="168"/>
                    <a:pt x="237" y="170"/>
                    <a:pt x="236" y="170"/>
                  </a:cubicBezTo>
                  <a:cubicBezTo>
                    <a:pt x="235" y="171"/>
                    <a:pt x="234" y="169"/>
                    <a:pt x="233" y="169"/>
                  </a:cubicBezTo>
                  <a:cubicBezTo>
                    <a:pt x="232" y="169"/>
                    <a:pt x="231" y="170"/>
                    <a:pt x="231" y="170"/>
                  </a:cubicBezTo>
                  <a:cubicBezTo>
                    <a:pt x="230" y="171"/>
                    <a:pt x="231" y="173"/>
                    <a:pt x="231" y="174"/>
                  </a:cubicBezTo>
                  <a:cubicBezTo>
                    <a:pt x="232" y="174"/>
                    <a:pt x="233" y="175"/>
                    <a:pt x="233" y="176"/>
                  </a:cubicBezTo>
                  <a:cubicBezTo>
                    <a:pt x="233" y="177"/>
                    <a:pt x="233" y="178"/>
                    <a:pt x="232" y="179"/>
                  </a:cubicBezTo>
                  <a:cubicBezTo>
                    <a:pt x="232" y="180"/>
                    <a:pt x="232" y="182"/>
                    <a:pt x="232" y="182"/>
                  </a:cubicBezTo>
                  <a:cubicBezTo>
                    <a:pt x="233" y="183"/>
                    <a:pt x="234" y="184"/>
                    <a:pt x="235" y="185"/>
                  </a:cubicBezTo>
                  <a:cubicBezTo>
                    <a:pt x="235" y="186"/>
                    <a:pt x="234" y="188"/>
                    <a:pt x="234" y="189"/>
                  </a:cubicBezTo>
                  <a:cubicBezTo>
                    <a:pt x="234" y="190"/>
                    <a:pt x="236" y="191"/>
                    <a:pt x="236" y="192"/>
                  </a:cubicBezTo>
                  <a:cubicBezTo>
                    <a:pt x="236" y="193"/>
                    <a:pt x="235" y="194"/>
                    <a:pt x="235" y="195"/>
                  </a:cubicBezTo>
                  <a:cubicBezTo>
                    <a:pt x="234" y="195"/>
                    <a:pt x="233" y="196"/>
                    <a:pt x="232" y="196"/>
                  </a:cubicBezTo>
                  <a:cubicBezTo>
                    <a:pt x="232" y="196"/>
                    <a:pt x="231" y="195"/>
                    <a:pt x="231" y="194"/>
                  </a:cubicBezTo>
                  <a:cubicBezTo>
                    <a:pt x="230" y="194"/>
                    <a:pt x="229" y="194"/>
                    <a:pt x="229" y="194"/>
                  </a:cubicBezTo>
                  <a:cubicBezTo>
                    <a:pt x="228" y="194"/>
                    <a:pt x="229" y="197"/>
                    <a:pt x="229" y="197"/>
                  </a:cubicBezTo>
                  <a:cubicBezTo>
                    <a:pt x="228" y="198"/>
                    <a:pt x="226" y="199"/>
                    <a:pt x="225" y="199"/>
                  </a:cubicBezTo>
                  <a:cubicBezTo>
                    <a:pt x="225" y="200"/>
                    <a:pt x="223" y="200"/>
                    <a:pt x="222" y="201"/>
                  </a:cubicBezTo>
                  <a:cubicBezTo>
                    <a:pt x="221" y="202"/>
                    <a:pt x="220" y="204"/>
                    <a:pt x="219" y="205"/>
                  </a:cubicBezTo>
                  <a:cubicBezTo>
                    <a:pt x="219" y="206"/>
                    <a:pt x="218" y="207"/>
                    <a:pt x="217" y="208"/>
                  </a:cubicBezTo>
                  <a:cubicBezTo>
                    <a:pt x="216" y="209"/>
                    <a:pt x="215" y="212"/>
                    <a:pt x="215" y="213"/>
                  </a:cubicBezTo>
                  <a:cubicBezTo>
                    <a:pt x="215" y="214"/>
                    <a:pt x="217" y="215"/>
                    <a:pt x="218" y="215"/>
                  </a:cubicBezTo>
                  <a:cubicBezTo>
                    <a:pt x="219" y="215"/>
                    <a:pt x="220" y="214"/>
                    <a:pt x="220" y="213"/>
                  </a:cubicBezTo>
                  <a:cubicBezTo>
                    <a:pt x="221" y="213"/>
                    <a:pt x="222" y="211"/>
                    <a:pt x="222" y="210"/>
                  </a:cubicBezTo>
                  <a:cubicBezTo>
                    <a:pt x="223" y="210"/>
                    <a:pt x="225" y="210"/>
                    <a:pt x="225" y="209"/>
                  </a:cubicBezTo>
                  <a:cubicBezTo>
                    <a:pt x="226" y="209"/>
                    <a:pt x="226" y="206"/>
                    <a:pt x="227" y="206"/>
                  </a:cubicBezTo>
                  <a:cubicBezTo>
                    <a:pt x="228" y="205"/>
                    <a:pt x="229" y="204"/>
                    <a:pt x="230" y="203"/>
                  </a:cubicBezTo>
                  <a:cubicBezTo>
                    <a:pt x="231" y="203"/>
                    <a:pt x="233" y="202"/>
                    <a:pt x="234" y="202"/>
                  </a:cubicBezTo>
                  <a:cubicBezTo>
                    <a:pt x="235" y="201"/>
                    <a:pt x="236" y="200"/>
                    <a:pt x="237" y="199"/>
                  </a:cubicBezTo>
                  <a:cubicBezTo>
                    <a:pt x="238" y="199"/>
                    <a:pt x="239" y="198"/>
                    <a:pt x="239" y="198"/>
                  </a:cubicBezTo>
                  <a:cubicBezTo>
                    <a:pt x="240" y="198"/>
                    <a:pt x="241" y="198"/>
                    <a:pt x="241" y="197"/>
                  </a:cubicBezTo>
                  <a:cubicBezTo>
                    <a:pt x="242" y="197"/>
                    <a:pt x="242" y="195"/>
                    <a:pt x="242" y="194"/>
                  </a:cubicBezTo>
                  <a:cubicBezTo>
                    <a:pt x="242" y="193"/>
                    <a:pt x="241" y="191"/>
                    <a:pt x="241" y="190"/>
                  </a:cubicBezTo>
                  <a:cubicBezTo>
                    <a:pt x="241" y="189"/>
                    <a:pt x="239" y="186"/>
                    <a:pt x="240" y="185"/>
                  </a:cubicBezTo>
                  <a:cubicBezTo>
                    <a:pt x="241" y="185"/>
                    <a:pt x="242" y="187"/>
                    <a:pt x="242" y="187"/>
                  </a:cubicBezTo>
                  <a:cubicBezTo>
                    <a:pt x="243" y="188"/>
                    <a:pt x="245" y="189"/>
                    <a:pt x="246" y="189"/>
                  </a:cubicBezTo>
                  <a:cubicBezTo>
                    <a:pt x="247" y="190"/>
                    <a:pt x="248" y="191"/>
                    <a:pt x="249" y="191"/>
                  </a:cubicBezTo>
                  <a:cubicBezTo>
                    <a:pt x="250" y="193"/>
                    <a:pt x="249" y="198"/>
                    <a:pt x="249" y="200"/>
                  </a:cubicBezTo>
                  <a:cubicBezTo>
                    <a:pt x="249" y="201"/>
                    <a:pt x="249" y="202"/>
                    <a:pt x="249" y="203"/>
                  </a:cubicBezTo>
                  <a:cubicBezTo>
                    <a:pt x="249" y="204"/>
                    <a:pt x="250" y="206"/>
                    <a:pt x="250" y="207"/>
                  </a:cubicBezTo>
                  <a:cubicBezTo>
                    <a:pt x="249" y="208"/>
                    <a:pt x="248" y="210"/>
                    <a:pt x="248" y="211"/>
                  </a:cubicBezTo>
                  <a:cubicBezTo>
                    <a:pt x="248" y="212"/>
                    <a:pt x="249" y="213"/>
                    <a:pt x="250" y="214"/>
                  </a:cubicBezTo>
                  <a:cubicBezTo>
                    <a:pt x="250" y="215"/>
                    <a:pt x="249" y="218"/>
                    <a:pt x="249" y="219"/>
                  </a:cubicBezTo>
                  <a:cubicBezTo>
                    <a:pt x="249" y="219"/>
                    <a:pt x="248" y="221"/>
                    <a:pt x="248" y="221"/>
                  </a:cubicBezTo>
                  <a:cubicBezTo>
                    <a:pt x="247" y="221"/>
                    <a:pt x="245" y="218"/>
                    <a:pt x="244" y="218"/>
                  </a:cubicBezTo>
                  <a:cubicBezTo>
                    <a:pt x="243" y="218"/>
                    <a:pt x="240" y="218"/>
                    <a:pt x="239" y="219"/>
                  </a:cubicBezTo>
                  <a:cubicBezTo>
                    <a:pt x="239" y="219"/>
                    <a:pt x="239" y="221"/>
                    <a:pt x="239" y="222"/>
                  </a:cubicBezTo>
                  <a:cubicBezTo>
                    <a:pt x="239" y="223"/>
                    <a:pt x="240" y="223"/>
                    <a:pt x="241" y="224"/>
                  </a:cubicBezTo>
                  <a:cubicBezTo>
                    <a:pt x="241" y="224"/>
                    <a:pt x="243" y="227"/>
                    <a:pt x="243" y="228"/>
                  </a:cubicBezTo>
                  <a:cubicBezTo>
                    <a:pt x="243" y="229"/>
                    <a:pt x="242" y="231"/>
                    <a:pt x="241" y="232"/>
                  </a:cubicBezTo>
                  <a:cubicBezTo>
                    <a:pt x="241" y="233"/>
                    <a:pt x="240" y="235"/>
                    <a:pt x="240" y="236"/>
                  </a:cubicBezTo>
                  <a:cubicBezTo>
                    <a:pt x="240" y="237"/>
                    <a:pt x="241" y="238"/>
                    <a:pt x="242" y="239"/>
                  </a:cubicBezTo>
                  <a:cubicBezTo>
                    <a:pt x="242" y="240"/>
                    <a:pt x="241" y="242"/>
                    <a:pt x="241" y="243"/>
                  </a:cubicBezTo>
                  <a:cubicBezTo>
                    <a:pt x="240" y="244"/>
                    <a:pt x="241" y="247"/>
                    <a:pt x="240" y="248"/>
                  </a:cubicBezTo>
                  <a:cubicBezTo>
                    <a:pt x="239" y="248"/>
                    <a:pt x="236" y="247"/>
                    <a:pt x="235" y="247"/>
                  </a:cubicBezTo>
                  <a:cubicBezTo>
                    <a:pt x="234" y="248"/>
                    <a:pt x="232" y="250"/>
                    <a:pt x="232" y="251"/>
                  </a:cubicBezTo>
                  <a:cubicBezTo>
                    <a:pt x="232" y="252"/>
                    <a:pt x="231" y="253"/>
                    <a:pt x="231" y="254"/>
                  </a:cubicBezTo>
                  <a:cubicBezTo>
                    <a:pt x="232" y="255"/>
                    <a:pt x="234" y="255"/>
                    <a:pt x="234" y="256"/>
                  </a:cubicBezTo>
                  <a:cubicBezTo>
                    <a:pt x="235" y="256"/>
                    <a:pt x="236" y="258"/>
                    <a:pt x="236" y="258"/>
                  </a:cubicBezTo>
                  <a:cubicBezTo>
                    <a:pt x="237" y="259"/>
                    <a:pt x="239" y="260"/>
                    <a:pt x="240" y="260"/>
                  </a:cubicBezTo>
                  <a:cubicBezTo>
                    <a:pt x="240" y="261"/>
                    <a:pt x="240" y="263"/>
                    <a:pt x="240" y="263"/>
                  </a:cubicBezTo>
                  <a:cubicBezTo>
                    <a:pt x="241" y="265"/>
                    <a:pt x="242" y="267"/>
                    <a:pt x="242" y="268"/>
                  </a:cubicBezTo>
                  <a:cubicBezTo>
                    <a:pt x="242" y="269"/>
                    <a:pt x="241" y="272"/>
                    <a:pt x="240" y="273"/>
                  </a:cubicBezTo>
                  <a:cubicBezTo>
                    <a:pt x="240" y="273"/>
                    <a:pt x="239" y="275"/>
                    <a:pt x="239" y="276"/>
                  </a:cubicBezTo>
                  <a:cubicBezTo>
                    <a:pt x="239" y="277"/>
                    <a:pt x="239" y="278"/>
                    <a:pt x="239" y="278"/>
                  </a:cubicBezTo>
                  <a:cubicBezTo>
                    <a:pt x="240" y="279"/>
                    <a:pt x="241" y="279"/>
                    <a:pt x="242" y="279"/>
                  </a:cubicBezTo>
                  <a:cubicBezTo>
                    <a:pt x="243" y="279"/>
                    <a:pt x="245" y="280"/>
                    <a:pt x="245" y="280"/>
                  </a:cubicBezTo>
                  <a:cubicBezTo>
                    <a:pt x="245" y="281"/>
                    <a:pt x="245" y="283"/>
                    <a:pt x="245" y="283"/>
                  </a:cubicBezTo>
                  <a:cubicBezTo>
                    <a:pt x="245" y="284"/>
                    <a:pt x="243" y="284"/>
                    <a:pt x="242" y="285"/>
                  </a:cubicBezTo>
                  <a:cubicBezTo>
                    <a:pt x="241" y="285"/>
                    <a:pt x="239" y="285"/>
                    <a:pt x="237" y="285"/>
                  </a:cubicBezTo>
                  <a:cubicBezTo>
                    <a:pt x="236" y="285"/>
                    <a:pt x="235" y="287"/>
                    <a:pt x="234" y="287"/>
                  </a:cubicBezTo>
                  <a:cubicBezTo>
                    <a:pt x="233" y="288"/>
                    <a:pt x="230" y="288"/>
                    <a:pt x="229" y="288"/>
                  </a:cubicBezTo>
                  <a:cubicBezTo>
                    <a:pt x="229" y="288"/>
                    <a:pt x="227" y="287"/>
                    <a:pt x="227" y="286"/>
                  </a:cubicBezTo>
                  <a:cubicBezTo>
                    <a:pt x="226" y="285"/>
                    <a:pt x="227" y="284"/>
                    <a:pt x="226" y="283"/>
                  </a:cubicBezTo>
                  <a:cubicBezTo>
                    <a:pt x="226" y="283"/>
                    <a:pt x="225" y="283"/>
                    <a:pt x="224" y="283"/>
                  </a:cubicBezTo>
                  <a:cubicBezTo>
                    <a:pt x="223" y="284"/>
                    <a:pt x="222" y="284"/>
                    <a:pt x="221" y="285"/>
                  </a:cubicBezTo>
                  <a:cubicBezTo>
                    <a:pt x="221" y="286"/>
                    <a:pt x="220" y="287"/>
                    <a:pt x="220" y="288"/>
                  </a:cubicBezTo>
                  <a:cubicBezTo>
                    <a:pt x="220" y="289"/>
                    <a:pt x="220" y="290"/>
                    <a:pt x="221" y="290"/>
                  </a:cubicBezTo>
                  <a:cubicBezTo>
                    <a:pt x="221" y="291"/>
                    <a:pt x="223" y="291"/>
                    <a:pt x="224" y="291"/>
                  </a:cubicBezTo>
                  <a:cubicBezTo>
                    <a:pt x="225" y="291"/>
                    <a:pt x="226" y="293"/>
                    <a:pt x="226" y="293"/>
                  </a:cubicBezTo>
                  <a:cubicBezTo>
                    <a:pt x="227" y="294"/>
                    <a:pt x="227" y="297"/>
                    <a:pt x="228" y="298"/>
                  </a:cubicBezTo>
                  <a:cubicBezTo>
                    <a:pt x="229" y="299"/>
                    <a:pt x="231" y="301"/>
                    <a:pt x="232" y="301"/>
                  </a:cubicBezTo>
                  <a:cubicBezTo>
                    <a:pt x="233" y="301"/>
                    <a:pt x="235" y="302"/>
                    <a:pt x="236" y="301"/>
                  </a:cubicBezTo>
                  <a:cubicBezTo>
                    <a:pt x="237" y="301"/>
                    <a:pt x="237" y="299"/>
                    <a:pt x="237" y="298"/>
                  </a:cubicBezTo>
                  <a:cubicBezTo>
                    <a:pt x="237" y="297"/>
                    <a:pt x="235" y="295"/>
                    <a:pt x="235" y="294"/>
                  </a:cubicBezTo>
                  <a:cubicBezTo>
                    <a:pt x="236" y="293"/>
                    <a:pt x="238" y="292"/>
                    <a:pt x="239" y="292"/>
                  </a:cubicBezTo>
                  <a:cubicBezTo>
                    <a:pt x="240" y="292"/>
                    <a:pt x="242" y="294"/>
                    <a:pt x="243" y="294"/>
                  </a:cubicBezTo>
                  <a:cubicBezTo>
                    <a:pt x="245" y="293"/>
                    <a:pt x="248" y="292"/>
                    <a:pt x="249" y="291"/>
                  </a:cubicBezTo>
                  <a:cubicBezTo>
                    <a:pt x="249" y="290"/>
                    <a:pt x="250" y="287"/>
                    <a:pt x="250" y="286"/>
                  </a:cubicBezTo>
                  <a:cubicBezTo>
                    <a:pt x="251" y="285"/>
                    <a:pt x="251" y="282"/>
                    <a:pt x="250" y="280"/>
                  </a:cubicBezTo>
                  <a:cubicBezTo>
                    <a:pt x="250" y="279"/>
                    <a:pt x="248" y="278"/>
                    <a:pt x="248" y="277"/>
                  </a:cubicBezTo>
                  <a:cubicBezTo>
                    <a:pt x="247" y="276"/>
                    <a:pt x="247" y="273"/>
                    <a:pt x="247" y="272"/>
                  </a:cubicBezTo>
                  <a:cubicBezTo>
                    <a:pt x="248" y="271"/>
                    <a:pt x="249" y="271"/>
                    <a:pt x="250" y="270"/>
                  </a:cubicBezTo>
                  <a:cubicBezTo>
                    <a:pt x="251" y="270"/>
                    <a:pt x="252" y="268"/>
                    <a:pt x="252" y="266"/>
                  </a:cubicBezTo>
                  <a:cubicBezTo>
                    <a:pt x="251" y="265"/>
                    <a:pt x="249" y="264"/>
                    <a:pt x="249" y="264"/>
                  </a:cubicBezTo>
                  <a:cubicBezTo>
                    <a:pt x="248" y="263"/>
                    <a:pt x="248" y="261"/>
                    <a:pt x="248" y="260"/>
                  </a:cubicBezTo>
                  <a:cubicBezTo>
                    <a:pt x="248" y="259"/>
                    <a:pt x="249" y="257"/>
                    <a:pt x="250" y="256"/>
                  </a:cubicBezTo>
                  <a:cubicBezTo>
                    <a:pt x="250" y="255"/>
                    <a:pt x="249" y="252"/>
                    <a:pt x="250" y="251"/>
                  </a:cubicBezTo>
                  <a:cubicBezTo>
                    <a:pt x="250" y="251"/>
                    <a:pt x="252" y="250"/>
                    <a:pt x="253" y="250"/>
                  </a:cubicBezTo>
                  <a:cubicBezTo>
                    <a:pt x="254" y="250"/>
                    <a:pt x="256" y="251"/>
                    <a:pt x="257" y="250"/>
                  </a:cubicBezTo>
                  <a:cubicBezTo>
                    <a:pt x="258" y="250"/>
                    <a:pt x="260" y="247"/>
                    <a:pt x="259" y="246"/>
                  </a:cubicBezTo>
                  <a:cubicBezTo>
                    <a:pt x="259" y="246"/>
                    <a:pt x="258" y="245"/>
                    <a:pt x="258" y="244"/>
                  </a:cubicBezTo>
                  <a:cubicBezTo>
                    <a:pt x="257" y="244"/>
                    <a:pt x="256" y="242"/>
                    <a:pt x="255" y="242"/>
                  </a:cubicBezTo>
                  <a:cubicBezTo>
                    <a:pt x="254" y="241"/>
                    <a:pt x="252" y="241"/>
                    <a:pt x="251" y="240"/>
                  </a:cubicBezTo>
                  <a:cubicBezTo>
                    <a:pt x="250" y="239"/>
                    <a:pt x="250" y="236"/>
                    <a:pt x="251" y="235"/>
                  </a:cubicBezTo>
                  <a:cubicBezTo>
                    <a:pt x="251" y="234"/>
                    <a:pt x="252" y="233"/>
                    <a:pt x="252" y="232"/>
                  </a:cubicBezTo>
                  <a:cubicBezTo>
                    <a:pt x="253" y="231"/>
                    <a:pt x="256" y="229"/>
                    <a:pt x="257" y="228"/>
                  </a:cubicBezTo>
                  <a:cubicBezTo>
                    <a:pt x="258" y="227"/>
                    <a:pt x="259" y="225"/>
                    <a:pt x="260" y="224"/>
                  </a:cubicBezTo>
                  <a:cubicBezTo>
                    <a:pt x="260" y="223"/>
                    <a:pt x="259" y="221"/>
                    <a:pt x="259" y="219"/>
                  </a:cubicBezTo>
                  <a:cubicBezTo>
                    <a:pt x="260" y="218"/>
                    <a:pt x="260" y="214"/>
                    <a:pt x="261" y="213"/>
                  </a:cubicBezTo>
                  <a:cubicBezTo>
                    <a:pt x="261" y="212"/>
                    <a:pt x="262" y="210"/>
                    <a:pt x="263" y="210"/>
                  </a:cubicBezTo>
                  <a:cubicBezTo>
                    <a:pt x="264" y="209"/>
                    <a:pt x="265" y="208"/>
                    <a:pt x="265" y="208"/>
                  </a:cubicBezTo>
                  <a:cubicBezTo>
                    <a:pt x="266" y="207"/>
                    <a:pt x="269" y="206"/>
                    <a:pt x="269" y="205"/>
                  </a:cubicBezTo>
                  <a:cubicBezTo>
                    <a:pt x="270" y="204"/>
                    <a:pt x="270" y="202"/>
                    <a:pt x="270" y="201"/>
                  </a:cubicBezTo>
                  <a:cubicBezTo>
                    <a:pt x="271" y="200"/>
                    <a:pt x="272" y="199"/>
                    <a:pt x="272" y="198"/>
                  </a:cubicBezTo>
                  <a:cubicBezTo>
                    <a:pt x="273" y="197"/>
                    <a:pt x="274" y="195"/>
                    <a:pt x="275" y="194"/>
                  </a:cubicBezTo>
                  <a:cubicBezTo>
                    <a:pt x="276" y="193"/>
                    <a:pt x="276" y="191"/>
                    <a:pt x="277" y="191"/>
                  </a:cubicBezTo>
                  <a:cubicBezTo>
                    <a:pt x="278" y="190"/>
                    <a:pt x="281" y="191"/>
                    <a:pt x="282" y="191"/>
                  </a:cubicBezTo>
                  <a:cubicBezTo>
                    <a:pt x="283" y="190"/>
                    <a:pt x="284" y="189"/>
                    <a:pt x="285" y="189"/>
                  </a:cubicBezTo>
                  <a:cubicBezTo>
                    <a:pt x="285" y="188"/>
                    <a:pt x="285" y="186"/>
                    <a:pt x="285" y="186"/>
                  </a:cubicBezTo>
                  <a:cubicBezTo>
                    <a:pt x="285" y="185"/>
                    <a:pt x="286" y="183"/>
                    <a:pt x="287" y="182"/>
                  </a:cubicBezTo>
                  <a:cubicBezTo>
                    <a:pt x="287" y="181"/>
                    <a:pt x="288" y="178"/>
                    <a:pt x="288" y="177"/>
                  </a:cubicBezTo>
                  <a:cubicBezTo>
                    <a:pt x="288" y="176"/>
                    <a:pt x="285" y="176"/>
                    <a:pt x="284" y="175"/>
                  </a:cubicBezTo>
                  <a:cubicBezTo>
                    <a:pt x="283" y="173"/>
                    <a:pt x="281" y="170"/>
                    <a:pt x="280" y="169"/>
                  </a:cubicBezTo>
                  <a:cubicBezTo>
                    <a:pt x="279" y="167"/>
                    <a:pt x="278" y="163"/>
                    <a:pt x="277" y="161"/>
                  </a:cubicBezTo>
                  <a:cubicBezTo>
                    <a:pt x="277" y="160"/>
                    <a:pt x="277" y="157"/>
                    <a:pt x="277" y="155"/>
                  </a:cubicBezTo>
                  <a:cubicBezTo>
                    <a:pt x="277" y="154"/>
                    <a:pt x="279" y="152"/>
                    <a:pt x="279" y="150"/>
                  </a:cubicBezTo>
                  <a:cubicBezTo>
                    <a:pt x="279" y="149"/>
                    <a:pt x="277" y="147"/>
                    <a:pt x="277" y="146"/>
                  </a:cubicBezTo>
                  <a:cubicBezTo>
                    <a:pt x="277" y="145"/>
                    <a:pt x="277" y="142"/>
                    <a:pt x="277" y="141"/>
                  </a:cubicBezTo>
                  <a:cubicBezTo>
                    <a:pt x="276" y="140"/>
                    <a:pt x="275" y="139"/>
                    <a:pt x="274" y="139"/>
                  </a:cubicBezTo>
                  <a:cubicBezTo>
                    <a:pt x="273" y="139"/>
                    <a:pt x="271" y="139"/>
                    <a:pt x="271" y="140"/>
                  </a:cubicBezTo>
                  <a:cubicBezTo>
                    <a:pt x="270" y="140"/>
                    <a:pt x="270" y="142"/>
                    <a:pt x="270" y="143"/>
                  </a:cubicBezTo>
                  <a:cubicBezTo>
                    <a:pt x="270" y="143"/>
                    <a:pt x="269" y="145"/>
                    <a:pt x="269" y="145"/>
                  </a:cubicBezTo>
                  <a:cubicBezTo>
                    <a:pt x="268" y="145"/>
                    <a:pt x="266" y="145"/>
                    <a:pt x="266" y="145"/>
                  </a:cubicBezTo>
                  <a:cubicBezTo>
                    <a:pt x="265" y="146"/>
                    <a:pt x="266" y="147"/>
                    <a:pt x="266" y="147"/>
                  </a:cubicBezTo>
                  <a:cubicBezTo>
                    <a:pt x="265" y="148"/>
                    <a:pt x="265" y="150"/>
                    <a:pt x="265" y="151"/>
                  </a:cubicBezTo>
                  <a:cubicBezTo>
                    <a:pt x="266" y="152"/>
                    <a:pt x="267" y="153"/>
                    <a:pt x="267" y="154"/>
                  </a:cubicBezTo>
                  <a:cubicBezTo>
                    <a:pt x="268" y="154"/>
                    <a:pt x="269" y="155"/>
                    <a:pt x="269" y="156"/>
                  </a:cubicBezTo>
                  <a:cubicBezTo>
                    <a:pt x="270" y="156"/>
                    <a:pt x="271" y="158"/>
                    <a:pt x="272" y="159"/>
                  </a:cubicBezTo>
                  <a:cubicBezTo>
                    <a:pt x="272" y="160"/>
                    <a:pt x="273" y="162"/>
                    <a:pt x="273" y="163"/>
                  </a:cubicBezTo>
                  <a:cubicBezTo>
                    <a:pt x="274" y="164"/>
                    <a:pt x="273" y="166"/>
                    <a:pt x="273" y="167"/>
                  </a:cubicBezTo>
                  <a:cubicBezTo>
                    <a:pt x="273" y="168"/>
                    <a:pt x="273" y="170"/>
                    <a:pt x="272" y="170"/>
                  </a:cubicBezTo>
                  <a:cubicBezTo>
                    <a:pt x="272" y="170"/>
                    <a:pt x="271" y="169"/>
                    <a:pt x="270" y="168"/>
                  </a:cubicBezTo>
                  <a:cubicBezTo>
                    <a:pt x="270" y="167"/>
                    <a:pt x="271" y="165"/>
                    <a:pt x="270" y="164"/>
                  </a:cubicBezTo>
                  <a:cubicBezTo>
                    <a:pt x="270" y="163"/>
                    <a:pt x="269" y="161"/>
                    <a:pt x="268" y="160"/>
                  </a:cubicBezTo>
                  <a:cubicBezTo>
                    <a:pt x="267" y="159"/>
                    <a:pt x="266" y="156"/>
                    <a:pt x="265" y="156"/>
                  </a:cubicBezTo>
                  <a:cubicBezTo>
                    <a:pt x="264" y="155"/>
                    <a:pt x="262" y="154"/>
                    <a:pt x="261" y="153"/>
                  </a:cubicBezTo>
                  <a:cubicBezTo>
                    <a:pt x="261" y="153"/>
                    <a:pt x="260" y="151"/>
                    <a:pt x="260" y="150"/>
                  </a:cubicBezTo>
                  <a:cubicBezTo>
                    <a:pt x="260" y="149"/>
                    <a:pt x="260" y="147"/>
                    <a:pt x="260" y="147"/>
                  </a:cubicBezTo>
                  <a:cubicBezTo>
                    <a:pt x="259" y="145"/>
                    <a:pt x="258" y="143"/>
                    <a:pt x="258" y="142"/>
                  </a:cubicBezTo>
                  <a:cubicBezTo>
                    <a:pt x="259" y="141"/>
                    <a:pt x="260" y="139"/>
                    <a:pt x="260" y="139"/>
                  </a:cubicBezTo>
                  <a:cubicBezTo>
                    <a:pt x="261" y="138"/>
                    <a:pt x="261" y="136"/>
                    <a:pt x="261" y="135"/>
                  </a:cubicBezTo>
                  <a:cubicBezTo>
                    <a:pt x="262" y="134"/>
                    <a:pt x="263" y="133"/>
                    <a:pt x="264" y="133"/>
                  </a:cubicBezTo>
                  <a:cubicBezTo>
                    <a:pt x="265" y="133"/>
                    <a:pt x="267" y="134"/>
                    <a:pt x="268" y="134"/>
                  </a:cubicBezTo>
                  <a:cubicBezTo>
                    <a:pt x="269" y="134"/>
                    <a:pt x="271" y="133"/>
                    <a:pt x="272" y="133"/>
                  </a:cubicBezTo>
                  <a:cubicBezTo>
                    <a:pt x="273" y="134"/>
                    <a:pt x="275" y="135"/>
                    <a:pt x="276" y="136"/>
                  </a:cubicBezTo>
                  <a:cubicBezTo>
                    <a:pt x="276" y="136"/>
                    <a:pt x="278" y="136"/>
                    <a:pt x="278" y="136"/>
                  </a:cubicBezTo>
                  <a:cubicBezTo>
                    <a:pt x="278" y="136"/>
                    <a:pt x="281" y="133"/>
                    <a:pt x="281" y="132"/>
                  </a:cubicBezTo>
                  <a:cubicBezTo>
                    <a:pt x="282" y="131"/>
                    <a:pt x="283" y="129"/>
                    <a:pt x="282" y="127"/>
                  </a:cubicBezTo>
                  <a:cubicBezTo>
                    <a:pt x="282" y="126"/>
                    <a:pt x="280" y="123"/>
                    <a:pt x="279" y="122"/>
                  </a:cubicBezTo>
                  <a:cubicBezTo>
                    <a:pt x="278" y="120"/>
                    <a:pt x="274" y="120"/>
                    <a:pt x="273" y="118"/>
                  </a:cubicBezTo>
                  <a:cubicBezTo>
                    <a:pt x="272" y="117"/>
                    <a:pt x="270" y="115"/>
                    <a:pt x="269" y="114"/>
                  </a:cubicBezTo>
                  <a:cubicBezTo>
                    <a:pt x="269" y="113"/>
                    <a:pt x="267" y="112"/>
                    <a:pt x="267" y="111"/>
                  </a:cubicBezTo>
                  <a:cubicBezTo>
                    <a:pt x="267" y="109"/>
                    <a:pt x="266" y="107"/>
                    <a:pt x="266" y="105"/>
                  </a:cubicBezTo>
                  <a:cubicBezTo>
                    <a:pt x="267" y="105"/>
                    <a:pt x="268" y="103"/>
                    <a:pt x="268" y="103"/>
                  </a:cubicBezTo>
                  <a:cubicBezTo>
                    <a:pt x="268" y="102"/>
                    <a:pt x="268" y="100"/>
                    <a:pt x="267" y="99"/>
                  </a:cubicBezTo>
                  <a:cubicBezTo>
                    <a:pt x="267" y="99"/>
                    <a:pt x="266" y="100"/>
                    <a:pt x="265" y="100"/>
                  </a:cubicBezTo>
                  <a:cubicBezTo>
                    <a:pt x="264" y="101"/>
                    <a:pt x="262" y="101"/>
                    <a:pt x="262" y="102"/>
                  </a:cubicBezTo>
                  <a:cubicBezTo>
                    <a:pt x="261" y="102"/>
                    <a:pt x="261" y="104"/>
                    <a:pt x="261" y="105"/>
                  </a:cubicBezTo>
                  <a:cubicBezTo>
                    <a:pt x="261" y="106"/>
                    <a:pt x="261" y="107"/>
                    <a:pt x="261" y="108"/>
                  </a:cubicBezTo>
                  <a:cubicBezTo>
                    <a:pt x="261" y="109"/>
                    <a:pt x="261" y="111"/>
                    <a:pt x="261" y="111"/>
                  </a:cubicBezTo>
                  <a:cubicBezTo>
                    <a:pt x="261" y="112"/>
                    <a:pt x="259" y="112"/>
                    <a:pt x="259" y="113"/>
                  </a:cubicBezTo>
                  <a:cubicBezTo>
                    <a:pt x="259" y="114"/>
                    <a:pt x="261" y="115"/>
                    <a:pt x="261" y="116"/>
                  </a:cubicBezTo>
                  <a:cubicBezTo>
                    <a:pt x="262" y="117"/>
                    <a:pt x="264" y="118"/>
                    <a:pt x="264" y="119"/>
                  </a:cubicBezTo>
                  <a:cubicBezTo>
                    <a:pt x="265" y="119"/>
                    <a:pt x="266" y="120"/>
                    <a:pt x="267" y="121"/>
                  </a:cubicBezTo>
                  <a:cubicBezTo>
                    <a:pt x="267" y="122"/>
                    <a:pt x="268" y="124"/>
                    <a:pt x="268" y="125"/>
                  </a:cubicBezTo>
                  <a:cubicBezTo>
                    <a:pt x="268" y="126"/>
                    <a:pt x="266" y="127"/>
                    <a:pt x="266" y="127"/>
                  </a:cubicBezTo>
                  <a:cubicBezTo>
                    <a:pt x="265" y="128"/>
                    <a:pt x="264" y="129"/>
                    <a:pt x="263" y="128"/>
                  </a:cubicBezTo>
                  <a:cubicBezTo>
                    <a:pt x="262" y="128"/>
                    <a:pt x="260" y="127"/>
                    <a:pt x="259" y="127"/>
                  </a:cubicBezTo>
                  <a:cubicBezTo>
                    <a:pt x="259" y="126"/>
                    <a:pt x="259" y="124"/>
                    <a:pt x="258" y="124"/>
                  </a:cubicBezTo>
                  <a:cubicBezTo>
                    <a:pt x="257" y="123"/>
                    <a:pt x="255" y="125"/>
                    <a:pt x="254" y="125"/>
                  </a:cubicBezTo>
                  <a:cubicBezTo>
                    <a:pt x="253" y="126"/>
                    <a:pt x="253" y="128"/>
                    <a:pt x="252" y="129"/>
                  </a:cubicBezTo>
                  <a:cubicBezTo>
                    <a:pt x="251" y="129"/>
                    <a:pt x="249" y="128"/>
                    <a:pt x="248" y="128"/>
                  </a:cubicBezTo>
                  <a:cubicBezTo>
                    <a:pt x="247" y="129"/>
                    <a:pt x="246" y="132"/>
                    <a:pt x="247" y="133"/>
                  </a:cubicBezTo>
                  <a:cubicBezTo>
                    <a:pt x="247" y="134"/>
                    <a:pt x="249" y="135"/>
                    <a:pt x="249" y="135"/>
                  </a:cubicBezTo>
                  <a:cubicBezTo>
                    <a:pt x="250" y="136"/>
                    <a:pt x="251" y="137"/>
                    <a:pt x="252" y="137"/>
                  </a:cubicBezTo>
                  <a:cubicBezTo>
                    <a:pt x="252" y="138"/>
                    <a:pt x="252" y="141"/>
                    <a:pt x="252" y="142"/>
                  </a:cubicBezTo>
                  <a:cubicBezTo>
                    <a:pt x="253" y="144"/>
                    <a:pt x="254" y="147"/>
                    <a:pt x="254" y="149"/>
                  </a:cubicBezTo>
                  <a:cubicBezTo>
                    <a:pt x="254" y="150"/>
                    <a:pt x="254" y="152"/>
                    <a:pt x="254" y="153"/>
                  </a:cubicBezTo>
                  <a:cubicBezTo>
                    <a:pt x="253" y="155"/>
                    <a:pt x="253" y="157"/>
                    <a:pt x="253" y="158"/>
                  </a:cubicBezTo>
                  <a:cubicBezTo>
                    <a:pt x="252" y="159"/>
                    <a:pt x="252" y="161"/>
                    <a:pt x="252" y="162"/>
                  </a:cubicBezTo>
                  <a:cubicBezTo>
                    <a:pt x="252" y="163"/>
                    <a:pt x="251" y="165"/>
                    <a:pt x="252" y="166"/>
                  </a:cubicBezTo>
                  <a:cubicBezTo>
                    <a:pt x="252" y="166"/>
                    <a:pt x="254" y="167"/>
                    <a:pt x="254" y="167"/>
                  </a:cubicBezTo>
                  <a:cubicBezTo>
                    <a:pt x="255" y="167"/>
                    <a:pt x="256" y="166"/>
                    <a:pt x="256" y="166"/>
                  </a:cubicBezTo>
                  <a:cubicBezTo>
                    <a:pt x="257" y="165"/>
                    <a:pt x="257" y="163"/>
                    <a:pt x="257" y="162"/>
                  </a:cubicBezTo>
                  <a:cubicBezTo>
                    <a:pt x="257" y="162"/>
                    <a:pt x="257" y="161"/>
                    <a:pt x="257" y="160"/>
                  </a:cubicBezTo>
                  <a:cubicBezTo>
                    <a:pt x="257" y="160"/>
                    <a:pt x="257" y="159"/>
                    <a:pt x="258" y="159"/>
                  </a:cubicBezTo>
                  <a:cubicBezTo>
                    <a:pt x="259" y="158"/>
                    <a:pt x="260" y="159"/>
                    <a:pt x="261" y="160"/>
                  </a:cubicBezTo>
                  <a:cubicBezTo>
                    <a:pt x="262" y="160"/>
                    <a:pt x="263" y="161"/>
                    <a:pt x="263" y="161"/>
                  </a:cubicBezTo>
                  <a:cubicBezTo>
                    <a:pt x="263" y="162"/>
                    <a:pt x="263" y="164"/>
                    <a:pt x="263" y="165"/>
                  </a:cubicBezTo>
                  <a:cubicBezTo>
                    <a:pt x="263" y="166"/>
                    <a:pt x="264" y="168"/>
                    <a:pt x="264" y="168"/>
                  </a:cubicBezTo>
                  <a:cubicBezTo>
                    <a:pt x="265" y="169"/>
                    <a:pt x="266" y="171"/>
                    <a:pt x="266" y="171"/>
                  </a:cubicBezTo>
                  <a:cubicBezTo>
                    <a:pt x="267" y="172"/>
                    <a:pt x="268" y="172"/>
                    <a:pt x="269" y="172"/>
                  </a:cubicBezTo>
                  <a:cubicBezTo>
                    <a:pt x="269" y="173"/>
                    <a:pt x="270" y="174"/>
                    <a:pt x="270" y="175"/>
                  </a:cubicBezTo>
                  <a:cubicBezTo>
                    <a:pt x="271" y="176"/>
                    <a:pt x="271" y="178"/>
                    <a:pt x="271" y="179"/>
                  </a:cubicBezTo>
                  <a:cubicBezTo>
                    <a:pt x="271" y="180"/>
                    <a:pt x="272" y="183"/>
                    <a:pt x="272" y="184"/>
                  </a:cubicBezTo>
                  <a:cubicBezTo>
                    <a:pt x="272" y="185"/>
                    <a:pt x="272" y="187"/>
                    <a:pt x="271" y="188"/>
                  </a:cubicBezTo>
                  <a:cubicBezTo>
                    <a:pt x="271" y="188"/>
                    <a:pt x="270" y="190"/>
                    <a:pt x="269" y="190"/>
                  </a:cubicBezTo>
                  <a:cubicBezTo>
                    <a:pt x="269" y="191"/>
                    <a:pt x="267" y="192"/>
                    <a:pt x="267" y="193"/>
                  </a:cubicBezTo>
                  <a:cubicBezTo>
                    <a:pt x="266" y="193"/>
                    <a:pt x="266" y="195"/>
                    <a:pt x="265" y="195"/>
                  </a:cubicBezTo>
                  <a:cubicBezTo>
                    <a:pt x="265" y="195"/>
                    <a:pt x="264" y="196"/>
                    <a:pt x="264" y="196"/>
                  </a:cubicBezTo>
                  <a:cubicBezTo>
                    <a:pt x="263" y="196"/>
                    <a:pt x="261" y="195"/>
                    <a:pt x="261" y="194"/>
                  </a:cubicBezTo>
                  <a:cubicBezTo>
                    <a:pt x="260" y="193"/>
                    <a:pt x="259" y="191"/>
                    <a:pt x="258" y="190"/>
                  </a:cubicBezTo>
                  <a:cubicBezTo>
                    <a:pt x="258" y="189"/>
                    <a:pt x="260" y="186"/>
                    <a:pt x="260" y="185"/>
                  </a:cubicBezTo>
                  <a:cubicBezTo>
                    <a:pt x="260" y="184"/>
                    <a:pt x="259" y="184"/>
                    <a:pt x="259" y="183"/>
                  </a:cubicBezTo>
                  <a:cubicBezTo>
                    <a:pt x="258" y="182"/>
                    <a:pt x="259" y="180"/>
                    <a:pt x="259" y="180"/>
                  </a:cubicBezTo>
                  <a:cubicBezTo>
                    <a:pt x="258" y="179"/>
                    <a:pt x="257" y="178"/>
                    <a:pt x="256" y="178"/>
                  </a:cubicBezTo>
                  <a:cubicBezTo>
                    <a:pt x="255" y="178"/>
                    <a:pt x="254" y="179"/>
                    <a:pt x="253" y="179"/>
                  </a:cubicBezTo>
                  <a:cubicBezTo>
                    <a:pt x="253" y="179"/>
                    <a:pt x="252" y="181"/>
                    <a:pt x="251" y="180"/>
                  </a:cubicBezTo>
                  <a:cubicBezTo>
                    <a:pt x="250" y="180"/>
                    <a:pt x="249" y="179"/>
                    <a:pt x="249" y="178"/>
                  </a:cubicBezTo>
                  <a:cubicBezTo>
                    <a:pt x="249" y="178"/>
                    <a:pt x="250" y="177"/>
                    <a:pt x="250" y="176"/>
                  </a:cubicBezTo>
                  <a:cubicBezTo>
                    <a:pt x="250" y="175"/>
                    <a:pt x="250" y="174"/>
                    <a:pt x="250" y="174"/>
                  </a:cubicBezTo>
                  <a:cubicBezTo>
                    <a:pt x="249" y="173"/>
                    <a:pt x="247" y="172"/>
                    <a:pt x="246" y="171"/>
                  </a:cubicBezTo>
                  <a:cubicBezTo>
                    <a:pt x="246" y="170"/>
                    <a:pt x="245" y="168"/>
                    <a:pt x="245" y="167"/>
                  </a:cubicBezTo>
                  <a:cubicBezTo>
                    <a:pt x="245" y="167"/>
                    <a:pt x="247" y="165"/>
                    <a:pt x="247" y="164"/>
                  </a:cubicBezTo>
                  <a:cubicBezTo>
                    <a:pt x="247" y="164"/>
                    <a:pt x="246" y="162"/>
                    <a:pt x="246" y="162"/>
                  </a:cubicBezTo>
                  <a:cubicBezTo>
                    <a:pt x="246" y="161"/>
                    <a:pt x="246" y="159"/>
                    <a:pt x="246" y="159"/>
                  </a:cubicBezTo>
                  <a:cubicBezTo>
                    <a:pt x="247" y="158"/>
                    <a:pt x="248" y="157"/>
                    <a:pt x="249" y="156"/>
                  </a:cubicBezTo>
                  <a:cubicBezTo>
                    <a:pt x="249" y="155"/>
                    <a:pt x="249" y="153"/>
                    <a:pt x="249" y="151"/>
                  </a:cubicBezTo>
                  <a:cubicBezTo>
                    <a:pt x="249" y="150"/>
                    <a:pt x="248" y="148"/>
                    <a:pt x="248" y="147"/>
                  </a:cubicBezTo>
                  <a:cubicBezTo>
                    <a:pt x="247" y="147"/>
                    <a:pt x="247" y="145"/>
                    <a:pt x="247" y="144"/>
                  </a:cubicBezTo>
                  <a:cubicBezTo>
                    <a:pt x="246" y="144"/>
                    <a:pt x="243" y="145"/>
                    <a:pt x="242" y="144"/>
                  </a:cubicBezTo>
                  <a:cubicBezTo>
                    <a:pt x="242" y="144"/>
                    <a:pt x="242" y="142"/>
                    <a:pt x="241" y="142"/>
                  </a:cubicBezTo>
                  <a:cubicBezTo>
                    <a:pt x="241" y="141"/>
                    <a:pt x="240" y="139"/>
                    <a:pt x="239" y="139"/>
                  </a:cubicBezTo>
                  <a:cubicBezTo>
                    <a:pt x="239" y="138"/>
                    <a:pt x="237" y="136"/>
                    <a:pt x="237" y="136"/>
                  </a:cubicBezTo>
                  <a:cubicBezTo>
                    <a:pt x="236" y="135"/>
                    <a:pt x="234" y="133"/>
                    <a:pt x="234" y="132"/>
                  </a:cubicBezTo>
                  <a:cubicBezTo>
                    <a:pt x="233" y="131"/>
                    <a:pt x="232" y="128"/>
                    <a:pt x="233" y="127"/>
                  </a:cubicBezTo>
                  <a:cubicBezTo>
                    <a:pt x="233" y="125"/>
                    <a:pt x="236" y="124"/>
                    <a:pt x="238" y="122"/>
                  </a:cubicBezTo>
                  <a:cubicBezTo>
                    <a:pt x="239" y="121"/>
                    <a:pt x="241" y="119"/>
                    <a:pt x="242" y="118"/>
                  </a:cubicBezTo>
                  <a:cubicBezTo>
                    <a:pt x="243" y="117"/>
                    <a:pt x="246" y="115"/>
                    <a:pt x="248" y="113"/>
                  </a:cubicBezTo>
                  <a:cubicBezTo>
                    <a:pt x="249" y="113"/>
                    <a:pt x="250" y="112"/>
                    <a:pt x="251" y="111"/>
                  </a:cubicBezTo>
                  <a:cubicBezTo>
                    <a:pt x="251" y="110"/>
                    <a:pt x="253" y="109"/>
                    <a:pt x="253" y="108"/>
                  </a:cubicBezTo>
                  <a:cubicBezTo>
                    <a:pt x="253" y="107"/>
                    <a:pt x="254" y="105"/>
                    <a:pt x="254" y="104"/>
                  </a:cubicBezTo>
                  <a:cubicBezTo>
                    <a:pt x="254" y="103"/>
                    <a:pt x="254" y="101"/>
                    <a:pt x="254" y="100"/>
                  </a:cubicBezTo>
                  <a:cubicBezTo>
                    <a:pt x="254" y="99"/>
                    <a:pt x="254" y="97"/>
                    <a:pt x="254" y="96"/>
                  </a:cubicBezTo>
                  <a:cubicBezTo>
                    <a:pt x="255" y="96"/>
                    <a:pt x="256" y="95"/>
                    <a:pt x="256" y="94"/>
                  </a:cubicBezTo>
                  <a:cubicBezTo>
                    <a:pt x="257" y="93"/>
                    <a:pt x="257" y="92"/>
                    <a:pt x="257" y="91"/>
                  </a:cubicBezTo>
                  <a:cubicBezTo>
                    <a:pt x="256" y="91"/>
                    <a:pt x="255" y="91"/>
                    <a:pt x="254" y="91"/>
                  </a:cubicBezTo>
                  <a:cubicBezTo>
                    <a:pt x="254" y="92"/>
                    <a:pt x="253" y="93"/>
                    <a:pt x="253" y="93"/>
                  </a:cubicBezTo>
                  <a:cubicBezTo>
                    <a:pt x="252" y="93"/>
                    <a:pt x="251" y="93"/>
                    <a:pt x="250" y="93"/>
                  </a:cubicBezTo>
                  <a:cubicBezTo>
                    <a:pt x="250" y="93"/>
                    <a:pt x="250" y="91"/>
                    <a:pt x="250" y="90"/>
                  </a:cubicBezTo>
                  <a:cubicBezTo>
                    <a:pt x="251" y="89"/>
                    <a:pt x="252" y="88"/>
                    <a:pt x="253" y="87"/>
                  </a:cubicBezTo>
                  <a:cubicBezTo>
                    <a:pt x="253" y="87"/>
                    <a:pt x="254" y="86"/>
                    <a:pt x="255" y="86"/>
                  </a:cubicBezTo>
                  <a:cubicBezTo>
                    <a:pt x="256" y="86"/>
                    <a:pt x="258" y="86"/>
                    <a:pt x="259" y="86"/>
                  </a:cubicBezTo>
                  <a:cubicBezTo>
                    <a:pt x="260" y="86"/>
                    <a:pt x="262" y="86"/>
                    <a:pt x="263" y="86"/>
                  </a:cubicBezTo>
                  <a:cubicBezTo>
                    <a:pt x="264" y="86"/>
                    <a:pt x="265" y="87"/>
                    <a:pt x="265" y="87"/>
                  </a:cubicBezTo>
                  <a:cubicBezTo>
                    <a:pt x="266" y="88"/>
                    <a:pt x="267" y="89"/>
                    <a:pt x="268" y="89"/>
                  </a:cubicBezTo>
                  <a:cubicBezTo>
                    <a:pt x="268" y="90"/>
                    <a:pt x="269" y="91"/>
                    <a:pt x="269" y="91"/>
                  </a:cubicBezTo>
                  <a:cubicBezTo>
                    <a:pt x="270" y="92"/>
                    <a:pt x="270" y="95"/>
                    <a:pt x="270" y="96"/>
                  </a:cubicBezTo>
                  <a:cubicBezTo>
                    <a:pt x="271" y="96"/>
                    <a:pt x="272" y="97"/>
                    <a:pt x="273" y="98"/>
                  </a:cubicBezTo>
                  <a:cubicBezTo>
                    <a:pt x="273" y="98"/>
                    <a:pt x="276" y="99"/>
                    <a:pt x="276" y="99"/>
                  </a:cubicBezTo>
                  <a:cubicBezTo>
                    <a:pt x="278" y="98"/>
                    <a:pt x="278" y="94"/>
                    <a:pt x="278" y="92"/>
                  </a:cubicBezTo>
                  <a:cubicBezTo>
                    <a:pt x="278" y="91"/>
                    <a:pt x="278" y="89"/>
                    <a:pt x="278" y="88"/>
                  </a:cubicBezTo>
                  <a:cubicBezTo>
                    <a:pt x="278" y="87"/>
                    <a:pt x="278" y="84"/>
                    <a:pt x="278" y="83"/>
                  </a:cubicBezTo>
                  <a:cubicBezTo>
                    <a:pt x="277" y="82"/>
                    <a:pt x="275" y="81"/>
                    <a:pt x="275" y="80"/>
                  </a:cubicBezTo>
                  <a:cubicBezTo>
                    <a:pt x="275" y="80"/>
                    <a:pt x="276" y="78"/>
                    <a:pt x="276" y="78"/>
                  </a:cubicBezTo>
                  <a:cubicBezTo>
                    <a:pt x="277" y="78"/>
                    <a:pt x="279" y="79"/>
                    <a:pt x="280" y="79"/>
                  </a:cubicBezTo>
                  <a:cubicBezTo>
                    <a:pt x="281" y="80"/>
                    <a:pt x="281" y="82"/>
                    <a:pt x="281" y="82"/>
                  </a:cubicBezTo>
                  <a:cubicBezTo>
                    <a:pt x="282" y="83"/>
                    <a:pt x="285" y="81"/>
                    <a:pt x="286" y="80"/>
                  </a:cubicBezTo>
                  <a:cubicBezTo>
                    <a:pt x="286" y="80"/>
                    <a:pt x="288" y="78"/>
                    <a:pt x="288" y="77"/>
                  </a:cubicBezTo>
                  <a:cubicBezTo>
                    <a:pt x="288" y="76"/>
                    <a:pt x="287" y="73"/>
                    <a:pt x="286" y="72"/>
                  </a:cubicBezTo>
                  <a:cubicBezTo>
                    <a:pt x="286" y="70"/>
                    <a:pt x="283" y="68"/>
                    <a:pt x="282" y="66"/>
                  </a:cubicBezTo>
                  <a:cubicBezTo>
                    <a:pt x="281" y="64"/>
                    <a:pt x="281" y="61"/>
                    <a:pt x="281" y="59"/>
                  </a:cubicBezTo>
                  <a:cubicBezTo>
                    <a:pt x="281" y="58"/>
                    <a:pt x="282" y="56"/>
                    <a:pt x="283" y="55"/>
                  </a:cubicBezTo>
                  <a:cubicBezTo>
                    <a:pt x="283" y="55"/>
                    <a:pt x="285" y="54"/>
                    <a:pt x="285" y="53"/>
                  </a:cubicBezTo>
                  <a:cubicBezTo>
                    <a:pt x="286" y="52"/>
                    <a:pt x="286" y="51"/>
                    <a:pt x="286" y="50"/>
                  </a:cubicBezTo>
                  <a:cubicBezTo>
                    <a:pt x="285" y="49"/>
                    <a:pt x="284" y="47"/>
                    <a:pt x="283" y="47"/>
                  </a:cubicBezTo>
                  <a:cubicBezTo>
                    <a:pt x="283" y="46"/>
                    <a:pt x="281" y="45"/>
                    <a:pt x="279" y="45"/>
                  </a:cubicBezTo>
                  <a:cubicBezTo>
                    <a:pt x="278" y="45"/>
                    <a:pt x="276" y="45"/>
                    <a:pt x="275" y="46"/>
                  </a:cubicBezTo>
                  <a:cubicBezTo>
                    <a:pt x="274" y="46"/>
                    <a:pt x="273" y="48"/>
                    <a:pt x="272" y="49"/>
                  </a:cubicBezTo>
                  <a:cubicBezTo>
                    <a:pt x="271" y="49"/>
                    <a:pt x="271" y="51"/>
                    <a:pt x="271" y="52"/>
                  </a:cubicBezTo>
                  <a:cubicBezTo>
                    <a:pt x="271" y="53"/>
                    <a:pt x="271" y="54"/>
                    <a:pt x="271" y="55"/>
                  </a:cubicBezTo>
                  <a:cubicBezTo>
                    <a:pt x="271" y="55"/>
                    <a:pt x="270" y="56"/>
                    <a:pt x="270" y="57"/>
                  </a:cubicBezTo>
                  <a:cubicBezTo>
                    <a:pt x="269" y="58"/>
                    <a:pt x="271" y="59"/>
                    <a:pt x="270" y="60"/>
                  </a:cubicBezTo>
                  <a:cubicBezTo>
                    <a:pt x="270" y="61"/>
                    <a:pt x="268" y="62"/>
                    <a:pt x="267" y="62"/>
                  </a:cubicBezTo>
                  <a:cubicBezTo>
                    <a:pt x="266" y="62"/>
                    <a:pt x="265" y="60"/>
                    <a:pt x="265" y="59"/>
                  </a:cubicBezTo>
                  <a:cubicBezTo>
                    <a:pt x="264" y="58"/>
                    <a:pt x="264" y="57"/>
                    <a:pt x="264" y="56"/>
                  </a:cubicBezTo>
                  <a:cubicBezTo>
                    <a:pt x="263" y="55"/>
                    <a:pt x="263" y="53"/>
                    <a:pt x="263" y="52"/>
                  </a:cubicBezTo>
                  <a:cubicBezTo>
                    <a:pt x="263" y="51"/>
                    <a:pt x="261" y="50"/>
                    <a:pt x="261" y="50"/>
                  </a:cubicBezTo>
                  <a:cubicBezTo>
                    <a:pt x="261" y="49"/>
                    <a:pt x="259" y="47"/>
                    <a:pt x="259" y="46"/>
                  </a:cubicBezTo>
                  <a:cubicBezTo>
                    <a:pt x="260" y="45"/>
                    <a:pt x="262" y="45"/>
                    <a:pt x="263" y="45"/>
                  </a:cubicBezTo>
                  <a:cubicBezTo>
                    <a:pt x="264" y="45"/>
                    <a:pt x="266" y="47"/>
                    <a:pt x="267" y="46"/>
                  </a:cubicBezTo>
                  <a:cubicBezTo>
                    <a:pt x="267" y="46"/>
                    <a:pt x="268" y="45"/>
                    <a:pt x="268" y="45"/>
                  </a:cubicBezTo>
                  <a:cubicBezTo>
                    <a:pt x="268" y="44"/>
                    <a:pt x="270" y="43"/>
                    <a:pt x="270" y="43"/>
                  </a:cubicBezTo>
                  <a:cubicBezTo>
                    <a:pt x="270" y="42"/>
                    <a:pt x="270" y="41"/>
                    <a:pt x="270" y="40"/>
                  </a:cubicBezTo>
                  <a:cubicBezTo>
                    <a:pt x="270" y="40"/>
                    <a:pt x="269" y="38"/>
                    <a:pt x="268" y="38"/>
                  </a:cubicBezTo>
                  <a:cubicBezTo>
                    <a:pt x="267" y="38"/>
                    <a:pt x="266" y="38"/>
                    <a:pt x="265" y="38"/>
                  </a:cubicBezTo>
                  <a:cubicBezTo>
                    <a:pt x="265" y="38"/>
                    <a:pt x="263" y="37"/>
                    <a:pt x="263" y="36"/>
                  </a:cubicBezTo>
                  <a:cubicBezTo>
                    <a:pt x="263" y="35"/>
                    <a:pt x="265" y="33"/>
                    <a:pt x="265" y="32"/>
                  </a:cubicBezTo>
                  <a:cubicBezTo>
                    <a:pt x="265" y="31"/>
                    <a:pt x="265" y="30"/>
                    <a:pt x="265" y="29"/>
                  </a:cubicBezTo>
                  <a:cubicBezTo>
                    <a:pt x="265" y="28"/>
                    <a:pt x="265" y="27"/>
                    <a:pt x="264" y="26"/>
                  </a:cubicBezTo>
                  <a:cubicBezTo>
                    <a:pt x="264" y="26"/>
                    <a:pt x="263" y="25"/>
                    <a:pt x="262" y="24"/>
                  </a:cubicBezTo>
                  <a:cubicBezTo>
                    <a:pt x="262" y="24"/>
                    <a:pt x="261" y="22"/>
                    <a:pt x="260" y="22"/>
                  </a:cubicBezTo>
                  <a:cubicBezTo>
                    <a:pt x="260" y="21"/>
                    <a:pt x="259" y="18"/>
                    <a:pt x="260" y="18"/>
                  </a:cubicBezTo>
                  <a:cubicBezTo>
                    <a:pt x="260" y="17"/>
                    <a:pt x="262" y="18"/>
                    <a:pt x="263" y="18"/>
                  </a:cubicBezTo>
                  <a:cubicBezTo>
                    <a:pt x="264" y="17"/>
                    <a:pt x="265" y="14"/>
                    <a:pt x="265" y="13"/>
                  </a:cubicBezTo>
                  <a:cubicBezTo>
                    <a:pt x="265" y="12"/>
                    <a:pt x="265" y="10"/>
                    <a:pt x="264" y="10"/>
                  </a:cubicBezTo>
                  <a:cubicBezTo>
                    <a:pt x="263" y="9"/>
                    <a:pt x="261" y="11"/>
                    <a:pt x="259" y="11"/>
                  </a:cubicBezTo>
                  <a:cubicBezTo>
                    <a:pt x="259" y="11"/>
                    <a:pt x="258" y="10"/>
                    <a:pt x="257" y="9"/>
                  </a:cubicBezTo>
                  <a:cubicBezTo>
                    <a:pt x="257" y="8"/>
                    <a:pt x="258" y="6"/>
                    <a:pt x="258" y="6"/>
                  </a:cubicBezTo>
                  <a:cubicBezTo>
                    <a:pt x="259" y="5"/>
                    <a:pt x="261" y="4"/>
                    <a:pt x="261" y="4"/>
                  </a:cubicBezTo>
                  <a:cubicBezTo>
                    <a:pt x="262" y="4"/>
                    <a:pt x="264" y="3"/>
                    <a:pt x="264" y="3"/>
                  </a:cubicBezTo>
                  <a:cubicBezTo>
                    <a:pt x="265" y="2"/>
                    <a:pt x="265" y="1"/>
                    <a:pt x="266" y="0"/>
                  </a:cubicBezTo>
                  <a:cubicBezTo>
                    <a:pt x="266" y="0"/>
                    <a:pt x="268" y="0"/>
                    <a:pt x="268" y="0"/>
                  </a:cubicBezTo>
                  <a:cubicBezTo>
                    <a:pt x="580" y="74"/>
                    <a:pt x="580" y="74"/>
                    <a:pt x="580" y="74"/>
                  </a:cubicBezTo>
                  <a:lnTo>
                    <a:pt x="918" y="13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82613" y="3379788"/>
              <a:ext cx="3175" cy="4763"/>
            </a:xfrm>
            <a:custGeom>
              <a:avLst/>
              <a:gdLst>
                <a:gd name="T0" fmla="*/ 2 w 4"/>
                <a:gd name="T1" fmla="*/ 0 h 7"/>
                <a:gd name="T2" fmla="*/ 0 w 4"/>
                <a:gd name="T3" fmla="*/ 0 h 7"/>
                <a:gd name="T4" fmla="*/ 0 w 4"/>
                <a:gd name="T5" fmla="*/ 3 h 7"/>
                <a:gd name="T6" fmla="*/ 1 w 4"/>
                <a:gd name="T7" fmla="*/ 4 h 7"/>
                <a:gd name="T8" fmla="*/ 2 w 4"/>
                <a:gd name="T9" fmla="*/ 7 h 7"/>
                <a:gd name="T10" fmla="*/ 3 w 4"/>
                <a:gd name="T11" fmla="*/ 5 h 7"/>
                <a:gd name="T12" fmla="*/ 4 w 4"/>
                <a:gd name="T13" fmla="*/ 2 h 7"/>
                <a:gd name="T14" fmla="*/ 2 w 4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2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5"/>
                    <a:pt x="1" y="7"/>
                    <a:pt x="2" y="7"/>
                  </a:cubicBezTo>
                  <a:cubicBezTo>
                    <a:pt x="2" y="7"/>
                    <a:pt x="3" y="6"/>
                    <a:pt x="3" y="5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1"/>
                    <a:pt x="3" y="1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22288" y="2132013"/>
              <a:ext cx="928687" cy="766763"/>
            </a:xfrm>
            <a:custGeom>
              <a:avLst/>
              <a:gdLst>
                <a:gd name="T0" fmla="*/ 1073 w 1102"/>
                <a:gd name="T1" fmla="*/ 260 h 910"/>
                <a:gd name="T2" fmla="*/ 1055 w 1102"/>
                <a:gd name="T3" fmla="*/ 229 h 910"/>
                <a:gd name="T4" fmla="*/ 792 w 1102"/>
                <a:gd name="T5" fmla="*/ 189 h 910"/>
                <a:gd name="T6" fmla="*/ 765 w 1102"/>
                <a:gd name="T7" fmla="*/ 185 h 910"/>
                <a:gd name="T8" fmla="*/ 743 w 1102"/>
                <a:gd name="T9" fmla="*/ 184 h 910"/>
                <a:gd name="T10" fmla="*/ 724 w 1102"/>
                <a:gd name="T11" fmla="*/ 188 h 910"/>
                <a:gd name="T12" fmla="*/ 691 w 1102"/>
                <a:gd name="T13" fmla="*/ 188 h 910"/>
                <a:gd name="T14" fmla="*/ 663 w 1102"/>
                <a:gd name="T15" fmla="*/ 192 h 910"/>
                <a:gd name="T16" fmla="*/ 639 w 1102"/>
                <a:gd name="T17" fmla="*/ 198 h 910"/>
                <a:gd name="T18" fmla="*/ 607 w 1102"/>
                <a:gd name="T19" fmla="*/ 183 h 910"/>
                <a:gd name="T20" fmla="*/ 581 w 1102"/>
                <a:gd name="T21" fmla="*/ 189 h 910"/>
                <a:gd name="T22" fmla="*/ 560 w 1102"/>
                <a:gd name="T23" fmla="*/ 189 h 910"/>
                <a:gd name="T24" fmla="*/ 539 w 1102"/>
                <a:gd name="T25" fmla="*/ 194 h 910"/>
                <a:gd name="T26" fmla="*/ 520 w 1102"/>
                <a:gd name="T27" fmla="*/ 173 h 910"/>
                <a:gd name="T28" fmla="*/ 497 w 1102"/>
                <a:gd name="T29" fmla="*/ 163 h 910"/>
                <a:gd name="T30" fmla="*/ 479 w 1102"/>
                <a:gd name="T31" fmla="*/ 162 h 910"/>
                <a:gd name="T32" fmla="*/ 456 w 1102"/>
                <a:gd name="T33" fmla="*/ 160 h 910"/>
                <a:gd name="T34" fmla="*/ 439 w 1102"/>
                <a:gd name="T35" fmla="*/ 167 h 910"/>
                <a:gd name="T36" fmla="*/ 418 w 1102"/>
                <a:gd name="T37" fmla="*/ 168 h 910"/>
                <a:gd name="T38" fmla="*/ 393 w 1102"/>
                <a:gd name="T39" fmla="*/ 170 h 910"/>
                <a:gd name="T40" fmla="*/ 375 w 1102"/>
                <a:gd name="T41" fmla="*/ 159 h 910"/>
                <a:gd name="T42" fmla="*/ 343 w 1102"/>
                <a:gd name="T43" fmla="*/ 134 h 910"/>
                <a:gd name="T44" fmla="*/ 345 w 1102"/>
                <a:gd name="T45" fmla="*/ 106 h 910"/>
                <a:gd name="T46" fmla="*/ 350 w 1102"/>
                <a:gd name="T47" fmla="*/ 86 h 910"/>
                <a:gd name="T48" fmla="*/ 342 w 1102"/>
                <a:gd name="T49" fmla="*/ 58 h 910"/>
                <a:gd name="T50" fmla="*/ 320 w 1102"/>
                <a:gd name="T51" fmla="*/ 38 h 910"/>
                <a:gd name="T52" fmla="*/ 300 w 1102"/>
                <a:gd name="T53" fmla="*/ 39 h 910"/>
                <a:gd name="T54" fmla="*/ 287 w 1102"/>
                <a:gd name="T55" fmla="*/ 20 h 910"/>
                <a:gd name="T56" fmla="*/ 279 w 1102"/>
                <a:gd name="T57" fmla="*/ 14 h 910"/>
                <a:gd name="T58" fmla="*/ 264 w 1102"/>
                <a:gd name="T59" fmla="*/ 13 h 910"/>
                <a:gd name="T60" fmla="*/ 241 w 1102"/>
                <a:gd name="T61" fmla="*/ 16 h 910"/>
                <a:gd name="T62" fmla="*/ 226 w 1102"/>
                <a:gd name="T63" fmla="*/ 2 h 910"/>
                <a:gd name="T64" fmla="*/ 215 w 1102"/>
                <a:gd name="T65" fmla="*/ 48 h 910"/>
                <a:gd name="T66" fmla="*/ 211 w 1102"/>
                <a:gd name="T67" fmla="*/ 93 h 910"/>
                <a:gd name="T68" fmla="*/ 193 w 1102"/>
                <a:gd name="T69" fmla="*/ 144 h 910"/>
                <a:gd name="T70" fmla="*/ 183 w 1102"/>
                <a:gd name="T71" fmla="*/ 182 h 910"/>
                <a:gd name="T72" fmla="*/ 167 w 1102"/>
                <a:gd name="T73" fmla="*/ 218 h 910"/>
                <a:gd name="T74" fmla="*/ 150 w 1102"/>
                <a:gd name="T75" fmla="*/ 262 h 910"/>
                <a:gd name="T76" fmla="*/ 139 w 1102"/>
                <a:gd name="T77" fmla="*/ 301 h 910"/>
                <a:gd name="T78" fmla="*/ 116 w 1102"/>
                <a:gd name="T79" fmla="*/ 364 h 910"/>
                <a:gd name="T80" fmla="*/ 57 w 1102"/>
                <a:gd name="T81" fmla="*/ 477 h 910"/>
                <a:gd name="T82" fmla="*/ 39 w 1102"/>
                <a:gd name="T83" fmla="*/ 510 h 910"/>
                <a:gd name="T84" fmla="*/ 13 w 1102"/>
                <a:gd name="T85" fmla="*/ 551 h 910"/>
                <a:gd name="T86" fmla="*/ 15 w 1102"/>
                <a:gd name="T87" fmla="*/ 580 h 910"/>
                <a:gd name="T88" fmla="*/ 9 w 1102"/>
                <a:gd name="T89" fmla="*/ 625 h 910"/>
                <a:gd name="T90" fmla="*/ 3 w 1102"/>
                <a:gd name="T91" fmla="*/ 666 h 910"/>
                <a:gd name="T92" fmla="*/ 4 w 1102"/>
                <a:gd name="T93" fmla="*/ 696 h 910"/>
                <a:gd name="T94" fmla="*/ 552 w 1102"/>
                <a:gd name="T95" fmla="*/ 839 h 910"/>
                <a:gd name="T96" fmla="*/ 985 w 1102"/>
                <a:gd name="T97" fmla="*/ 587 h 910"/>
                <a:gd name="T98" fmla="*/ 991 w 1102"/>
                <a:gd name="T99" fmla="*/ 558 h 910"/>
                <a:gd name="T100" fmla="*/ 998 w 1102"/>
                <a:gd name="T101" fmla="*/ 533 h 910"/>
                <a:gd name="T102" fmla="*/ 982 w 1102"/>
                <a:gd name="T103" fmla="*/ 515 h 910"/>
                <a:gd name="T104" fmla="*/ 968 w 1102"/>
                <a:gd name="T105" fmla="*/ 494 h 910"/>
                <a:gd name="T106" fmla="*/ 988 w 1102"/>
                <a:gd name="T107" fmla="*/ 464 h 910"/>
                <a:gd name="T108" fmla="*/ 1014 w 1102"/>
                <a:gd name="T109" fmla="*/ 434 h 910"/>
                <a:gd name="T110" fmla="*/ 1036 w 1102"/>
                <a:gd name="T111" fmla="*/ 392 h 910"/>
                <a:gd name="T112" fmla="*/ 1063 w 1102"/>
                <a:gd name="T113" fmla="*/ 354 h 910"/>
                <a:gd name="T114" fmla="*/ 1096 w 1102"/>
                <a:gd name="T115" fmla="*/ 307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2" h="910">
                  <a:moveTo>
                    <a:pt x="1095" y="286"/>
                  </a:moveTo>
                  <a:cubicBezTo>
                    <a:pt x="1095" y="285"/>
                    <a:pt x="1095" y="283"/>
                    <a:pt x="1095" y="282"/>
                  </a:cubicBezTo>
                  <a:cubicBezTo>
                    <a:pt x="1095" y="281"/>
                    <a:pt x="1096" y="278"/>
                    <a:pt x="1095" y="276"/>
                  </a:cubicBezTo>
                  <a:cubicBezTo>
                    <a:pt x="1095" y="274"/>
                    <a:pt x="1093" y="269"/>
                    <a:pt x="1091" y="267"/>
                  </a:cubicBezTo>
                  <a:cubicBezTo>
                    <a:pt x="1090" y="267"/>
                    <a:pt x="1087" y="268"/>
                    <a:pt x="1085" y="268"/>
                  </a:cubicBezTo>
                  <a:cubicBezTo>
                    <a:pt x="1084" y="267"/>
                    <a:pt x="1082" y="266"/>
                    <a:pt x="1081" y="265"/>
                  </a:cubicBezTo>
                  <a:cubicBezTo>
                    <a:pt x="1080" y="264"/>
                    <a:pt x="1080" y="259"/>
                    <a:pt x="1078" y="259"/>
                  </a:cubicBezTo>
                  <a:cubicBezTo>
                    <a:pt x="1077" y="258"/>
                    <a:pt x="1074" y="260"/>
                    <a:pt x="1073" y="260"/>
                  </a:cubicBezTo>
                  <a:cubicBezTo>
                    <a:pt x="1072" y="259"/>
                    <a:pt x="1070" y="258"/>
                    <a:pt x="1069" y="257"/>
                  </a:cubicBezTo>
                  <a:cubicBezTo>
                    <a:pt x="1068" y="256"/>
                    <a:pt x="1069" y="253"/>
                    <a:pt x="1068" y="252"/>
                  </a:cubicBezTo>
                  <a:cubicBezTo>
                    <a:pt x="1068" y="250"/>
                    <a:pt x="1067" y="248"/>
                    <a:pt x="1066" y="247"/>
                  </a:cubicBezTo>
                  <a:cubicBezTo>
                    <a:pt x="1065" y="245"/>
                    <a:pt x="1062" y="242"/>
                    <a:pt x="1062" y="241"/>
                  </a:cubicBezTo>
                  <a:cubicBezTo>
                    <a:pt x="1061" y="239"/>
                    <a:pt x="1061" y="234"/>
                    <a:pt x="1061" y="231"/>
                  </a:cubicBezTo>
                  <a:cubicBezTo>
                    <a:pt x="1060" y="230"/>
                    <a:pt x="1060" y="227"/>
                    <a:pt x="1059" y="226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5" y="229"/>
                    <a:pt x="1055" y="229"/>
                    <a:pt x="1055" y="229"/>
                  </a:cubicBezTo>
                  <a:cubicBezTo>
                    <a:pt x="1054" y="229"/>
                    <a:pt x="1054" y="229"/>
                    <a:pt x="1054" y="229"/>
                  </a:cubicBezTo>
                  <a:cubicBezTo>
                    <a:pt x="1055" y="229"/>
                    <a:pt x="1055" y="229"/>
                    <a:pt x="1055" y="229"/>
                  </a:cubicBezTo>
                  <a:cubicBezTo>
                    <a:pt x="1055" y="229"/>
                    <a:pt x="1054" y="229"/>
                    <a:pt x="1054" y="229"/>
                  </a:cubicBezTo>
                  <a:cubicBezTo>
                    <a:pt x="813" y="182"/>
                    <a:pt x="813" y="182"/>
                    <a:pt x="813" y="182"/>
                  </a:cubicBezTo>
                  <a:cubicBezTo>
                    <a:pt x="811" y="183"/>
                    <a:pt x="809" y="184"/>
                    <a:pt x="808" y="185"/>
                  </a:cubicBezTo>
                  <a:cubicBezTo>
                    <a:pt x="807" y="185"/>
                    <a:pt x="803" y="187"/>
                    <a:pt x="800" y="188"/>
                  </a:cubicBezTo>
                  <a:cubicBezTo>
                    <a:pt x="798" y="189"/>
                    <a:pt x="794" y="189"/>
                    <a:pt x="793" y="189"/>
                  </a:cubicBezTo>
                  <a:cubicBezTo>
                    <a:pt x="793" y="189"/>
                    <a:pt x="792" y="189"/>
                    <a:pt x="792" y="189"/>
                  </a:cubicBezTo>
                  <a:cubicBezTo>
                    <a:pt x="790" y="189"/>
                    <a:pt x="789" y="189"/>
                    <a:pt x="787" y="189"/>
                  </a:cubicBezTo>
                  <a:cubicBezTo>
                    <a:pt x="785" y="189"/>
                    <a:pt x="783" y="189"/>
                    <a:pt x="782" y="189"/>
                  </a:cubicBezTo>
                  <a:cubicBezTo>
                    <a:pt x="780" y="188"/>
                    <a:pt x="779" y="187"/>
                    <a:pt x="778" y="186"/>
                  </a:cubicBezTo>
                  <a:cubicBezTo>
                    <a:pt x="777" y="185"/>
                    <a:pt x="777" y="185"/>
                    <a:pt x="776" y="185"/>
                  </a:cubicBezTo>
                  <a:cubicBezTo>
                    <a:pt x="776" y="185"/>
                    <a:pt x="774" y="184"/>
                    <a:pt x="773" y="184"/>
                  </a:cubicBezTo>
                  <a:cubicBezTo>
                    <a:pt x="772" y="184"/>
                    <a:pt x="770" y="184"/>
                    <a:pt x="769" y="185"/>
                  </a:cubicBezTo>
                  <a:cubicBezTo>
                    <a:pt x="768" y="185"/>
                    <a:pt x="767" y="185"/>
                    <a:pt x="766" y="185"/>
                  </a:cubicBezTo>
                  <a:cubicBezTo>
                    <a:pt x="766" y="185"/>
                    <a:pt x="766" y="185"/>
                    <a:pt x="765" y="185"/>
                  </a:cubicBezTo>
                  <a:cubicBezTo>
                    <a:pt x="764" y="186"/>
                    <a:pt x="762" y="186"/>
                    <a:pt x="760" y="186"/>
                  </a:cubicBezTo>
                  <a:cubicBezTo>
                    <a:pt x="759" y="186"/>
                    <a:pt x="759" y="186"/>
                    <a:pt x="759" y="186"/>
                  </a:cubicBezTo>
                  <a:cubicBezTo>
                    <a:pt x="758" y="186"/>
                    <a:pt x="756" y="185"/>
                    <a:pt x="755" y="185"/>
                  </a:cubicBezTo>
                  <a:cubicBezTo>
                    <a:pt x="755" y="185"/>
                    <a:pt x="755" y="185"/>
                    <a:pt x="755" y="185"/>
                  </a:cubicBezTo>
                  <a:cubicBezTo>
                    <a:pt x="754" y="185"/>
                    <a:pt x="754" y="185"/>
                    <a:pt x="754" y="185"/>
                  </a:cubicBezTo>
                  <a:cubicBezTo>
                    <a:pt x="752" y="185"/>
                    <a:pt x="751" y="186"/>
                    <a:pt x="750" y="186"/>
                  </a:cubicBezTo>
                  <a:cubicBezTo>
                    <a:pt x="749" y="186"/>
                    <a:pt x="749" y="186"/>
                    <a:pt x="749" y="186"/>
                  </a:cubicBezTo>
                  <a:cubicBezTo>
                    <a:pt x="747" y="186"/>
                    <a:pt x="745" y="185"/>
                    <a:pt x="743" y="184"/>
                  </a:cubicBezTo>
                  <a:cubicBezTo>
                    <a:pt x="741" y="183"/>
                    <a:pt x="740" y="182"/>
                    <a:pt x="739" y="181"/>
                  </a:cubicBezTo>
                  <a:cubicBezTo>
                    <a:pt x="739" y="180"/>
                    <a:pt x="739" y="180"/>
                    <a:pt x="738" y="180"/>
                  </a:cubicBezTo>
                  <a:cubicBezTo>
                    <a:pt x="738" y="179"/>
                    <a:pt x="737" y="179"/>
                    <a:pt x="736" y="179"/>
                  </a:cubicBezTo>
                  <a:cubicBezTo>
                    <a:pt x="736" y="179"/>
                    <a:pt x="736" y="179"/>
                    <a:pt x="736" y="179"/>
                  </a:cubicBezTo>
                  <a:cubicBezTo>
                    <a:pt x="736" y="180"/>
                    <a:pt x="735" y="180"/>
                    <a:pt x="734" y="181"/>
                  </a:cubicBezTo>
                  <a:cubicBezTo>
                    <a:pt x="734" y="181"/>
                    <a:pt x="734" y="182"/>
                    <a:pt x="733" y="182"/>
                  </a:cubicBezTo>
                  <a:cubicBezTo>
                    <a:pt x="732" y="183"/>
                    <a:pt x="731" y="185"/>
                    <a:pt x="730" y="186"/>
                  </a:cubicBezTo>
                  <a:cubicBezTo>
                    <a:pt x="728" y="187"/>
                    <a:pt x="726" y="187"/>
                    <a:pt x="724" y="188"/>
                  </a:cubicBezTo>
                  <a:cubicBezTo>
                    <a:pt x="724" y="188"/>
                    <a:pt x="724" y="188"/>
                    <a:pt x="724" y="188"/>
                  </a:cubicBezTo>
                  <a:cubicBezTo>
                    <a:pt x="724" y="188"/>
                    <a:pt x="723" y="188"/>
                    <a:pt x="723" y="188"/>
                  </a:cubicBezTo>
                  <a:cubicBezTo>
                    <a:pt x="720" y="189"/>
                    <a:pt x="717" y="190"/>
                    <a:pt x="714" y="190"/>
                  </a:cubicBezTo>
                  <a:cubicBezTo>
                    <a:pt x="714" y="190"/>
                    <a:pt x="714" y="190"/>
                    <a:pt x="713" y="190"/>
                  </a:cubicBezTo>
                  <a:cubicBezTo>
                    <a:pt x="711" y="190"/>
                    <a:pt x="709" y="189"/>
                    <a:pt x="707" y="188"/>
                  </a:cubicBezTo>
                  <a:cubicBezTo>
                    <a:pt x="706" y="188"/>
                    <a:pt x="705" y="187"/>
                    <a:pt x="704" y="187"/>
                  </a:cubicBezTo>
                  <a:cubicBezTo>
                    <a:pt x="704" y="187"/>
                    <a:pt x="703" y="187"/>
                    <a:pt x="702" y="187"/>
                  </a:cubicBezTo>
                  <a:cubicBezTo>
                    <a:pt x="699" y="187"/>
                    <a:pt x="694" y="187"/>
                    <a:pt x="691" y="188"/>
                  </a:cubicBezTo>
                  <a:cubicBezTo>
                    <a:pt x="690" y="188"/>
                    <a:pt x="688" y="189"/>
                    <a:pt x="686" y="189"/>
                  </a:cubicBezTo>
                  <a:cubicBezTo>
                    <a:pt x="684" y="190"/>
                    <a:pt x="682" y="190"/>
                    <a:pt x="681" y="190"/>
                  </a:cubicBezTo>
                  <a:cubicBezTo>
                    <a:pt x="679" y="191"/>
                    <a:pt x="675" y="191"/>
                    <a:pt x="673" y="192"/>
                  </a:cubicBezTo>
                  <a:cubicBezTo>
                    <a:pt x="672" y="192"/>
                    <a:pt x="672" y="192"/>
                    <a:pt x="672" y="192"/>
                  </a:cubicBezTo>
                  <a:cubicBezTo>
                    <a:pt x="671" y="192"/>
                    <a:pt x="670" y="191"/>
                    <a:pt x="669" y="191"/>
                  </a:cubicBezTo>
                  <a:cubicBezTo>
                    <a:pt x="668" y="191"/>
                    <a:pt x="667" y="191"/>
                    <a:pt x="666" y="191"/>
                  </a:cubicBezTo>
                  <a:cubicBezTo>
                    <a:pt x="666" y="191"/>
                    <a:pt x="665" y="191"/>
                    <a:pt x="665" y="191"/>
                  </a:cubicBezTo>
                  <a:cubicBezTo>
                    <a:pt x="665" y="191"/>
                    <a:pt x="664" y="192"/>
                    <a:pt x="663" y="192"/>
                  </a:cubicBezTo>
                  <a:cubicBezTo>
                    <a:pt x="663" y="192"/>
                    <a:pt x="663" y="192"/>
                    <a:pt x="663" y="192"/>
                  </a:cubicBezTo>
                  <a:cubicBezTo>
                    <a:pt x="663" y="193"/>
                    <a:pt x="662" y="194"/>
                    <a:pt x="660" y="195"/>
                  </a:cubicBezTo>
                  <a:cubicBezTo>
                    <a:pt x="659" y="196"/>
                    <a:pt x="655" y="198"/>
                    <a:pt x="652" y="198"/>
                  </a:cubicBezTo>
                  <a:cubicBezTo>
                    <a:pt x="652" y="198"/>
                    <a:pt x="652" y="198"/>
                    <a:pt x="652" y="198"/>
                  </a:cubicBezTo>
                  <a:cubicBezTo>
                    <a:pt x="650" y="198"/>
                    <a:pt x="649" y="197"/>
                    <a:pt x="647" y="196"/>
                  </a:cubicBezTo>
                  <a:cubicBezTo>
                    <a:pt x="647" y="196"/>
                    <a:pt x="647" y="196"/>
                    <a:pt x="647" y="196"/>
                  </a:cubicBezTo>
                  <a:cubicBezTo>
                    <a:pt x="646" y="196"/>
                    <a:pt x="645" y="196"/>
                    <a:pt x="644" y="197"/>
                  </a:cubicBezTo>
                  <a:cubicBezTo>
                    <a:pt x="642" y="197"/>
                    <a:pt x="641" y="198"/>
                    <a:pt x="639" y="198"/>
                  </a:cubicBezTo>
                  <a:cubicBezTo>
                    <a:pt x="637" y="198"/>
                    <a:pt x="635" y="198"/>
                    <a:pt x="633" y="198"/>
                  </a:cubicBezTo>
                  <a:cubicBezTo>
                    <a:pt x="628" y="198"/>
                    <a:pt x="624" y="198"/>
                    <a:pt x="622" y="197"/>
                  </a:cubicBezTo>
                  <a:cubicBezTo>
                    <a:pt x="619" y="196"/>
                    <a:pt x="615" y="193"/>
                    <a:pt x="613" y="191"/>
                  </a:cubicBezTo>
                  <a:cubicBezTo>
                    <a:pt x="612" y="189"/>
                    <a:pt x="612" y="188"/>
                    <a:pt x="611" y="186"/>
                  </a:cubicBezTo>
                  <a:cubicBezTo>
                    <a:pt x="611" y="186"/>
                    <a:pt x="610" y="185"/>
                    <a:pt x="610" y="184"/>
                  </a:cubicBezTo>
                  <a:cubicBezTo>
                    <a:pt x="610" y="184"/>
                    <a:pt x="608" y="183"/>
                    <a:pt x="607" y="183"/>
                  </a:cubicBezTo>
                  <a:cubicBezTo>
                    <a:pt x="607" y="183"/>
                    <a:pt x="607" y="183"/>
                    <a:pt x="607" y="183"/>
                  </a:cubicBezTo>
                  <a:cubicBezTo>
                    <a:pt x="607" y="183"/>
                    <a:pt x="607" y="183"/>
                    <a:pt x="607" y="183"/>
                  </a:cubicBezTo>
                  <a:cubicBezTo>
                    <a:pt x="605" y="183"/>
                    <a:pt x="604" y="183"/>
                    <a:pt x="603" y="183"/>
                  </a:cubicBezTo>
                  <a:cubicBezTo>
                    <a:pt x="603" y="183"/>
                    <a:pt x="602" y="184"/>
                    <a:pt x="602" y="184"/>
                  </a:cubicBezTo>
                  <a:cubicBezTo>
                    <a:pt x="601" y="185"/>
                    <a:pt x="600" y="187"/>
                    <a:pt x="598" y="187"/>
                  </a:cubicBezTo>
                  <a:cubicBezTo>
                    <a:pt x="595" y="189"/>
                    <a:pt x="589" y="189"/>
                    <a:pt x="589" y="189"/>
                  </a:cubicBezTo>
                  <a:cubicBezTo>
                    <a:pt x="588" y="189"/>
                    <a:pt x="588" y="189"/>
                    <a:pt x="588" y="189"/>
                  </a:cubicBezTo>
                  <a:cubicBezTo>
                    <a:pt x="587" y="189"/>
                    <a:pt x="585" y="189"/>
                    <a:pt x="584" y="189"/>
                  </a:cubicBezTo>
                  <a:cubicBezTo>
                    <a:pt x="583" y="189"/>
                    <a:pt x="582" y="189"/>
                    <a:pt x="581" y="189"/>
                  </a:cubicBezTo>
                  <a:cubicBezTo>
                    <a:pt x="581" y="189"/>
                    <a:pt x="581" y="189"/>
                    <a:pt x="581" y="189"/>
                  </a:cubicBezTo>
                  <a:cubicBezTo>
                    <a:pt x="579" y="189"/>
                    <a:pt x="577" y="189"/>
                    <a:pt x="576" y="190"/>
                  </a:cubicBezTo>
                  <a:cubicBezTo>
                    <a:pt x="576" y="190"/>
                    <a:pt x="576" y="190"/>
                    <a:pt x="576" y="190"/>
                  </a:cubicBezTo>
                  <a:cubicBezTo>
                    <a:pt x="575" y="191"/>
                    <a:pt x="573" y="193"/>
                    <a:pt x="571" y="193"/>
                  </a:cubicBezTo>
                  <a:cubicBezTo>
                    <a:pt x="571" y="194"/>
                    <a:pt x="570" y="194"/>
                    <a:pt x="569" y="194"/>
                  </a:cubicBezTo>
                  <a:cubicBezTo>
                    <a:pt x="568" y="194"/>
                    <a:pt x="565" y="193"/>
                    <a:pt x="563" y="192"/>
                  </a:cubicBezTo>
                  <a:cubicBezTo>
                    <a:pt x="562" y="191"/>
                    <a:pt x="561" y="190"/>
                    <a:pt x="561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58" y="189"/>
                    <a:pt x="556" y="189"/>
                    <a:pt x="555" y="189"/>
                  </a:cubicBezTo>
                  <a:cubicBezTo>
                    <a:pt x="554" y="188"/>
                    <a:pt x="552" y="188"/>
                    <a:pt x="550" y="187"/>
                  </a:cubicBezTo>
                  <a:cubicBezTo>
                    <a:pt x="550" y="187"/>
                    <a:pt x="550" y="186"/>
                    <a:pt x="550" y="186"/>
                  </a:cubicBezTo>
                  <a:cubicBezTo>
                    <a:pt x="550" y="186"/>
                    <a:pt x="549" y="186"/>
                    <a:pt x="549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91"/>
                    <a:pt x="546" y="192"/>
                  </a:cubicBezTo>
                  <a:cubicBezTo>
                    <a:pt x="543" y="194"/>
                    <a:pt x="540" y="194"/>
                    <a:pt x="539" y="194"/>
                  </a:cubicBezTo>
                  <a:cubicBezTo>
                    <a:pt x="538" y="194"/>
                    <a:pt x="537" y="194"/>
                    <a:pt x="536" y="194"/>
                  </a:cubicBezTo>
                  <a:cubicBezTo>
                    <a:pt x="534" y="193"/>
                    <a:pt x="530" y="191"/>
                    <a:pt x="528" y="188"/>
                  </a:cubicBezTo>
                  <a:cubicBezTo>
                    <a:pt x="527" y="185"/>
                    <a:pt x="528" y="183"/>
                    <a:pt x="529" y="181"/>
                  </a:cubicBezTo>
                  <a:cubicBezTo>
                    <a:pt x="529" y="181"/>
                    <a:pt x="529" y="180"/>
                    <a:pt x="529" y="180"/>
                  </a:cubicBezTo>
                  <a:cubicBezTo>
                    <a:pt x="529" y="180"/>
                    <a:pt x="529" y="179"/>
                    <a:pt x="528" y="179"/>
                  </a:cubicBezTo>
                  <a:cubicBezTo>
                    <a:pt x="528" y="178"/>
                    <a:pt x="527" y="178"/>
                    <a:pt x="526" y="178"/>
                  </a:cubicBezTo>
                  <a:cubicBezTo>
                    <a:pt x="525" y="177"/>
                    <a:pt x="524" y="176"/>
                    <a:pt x="523" y="176"/>
                  </a:cubicBezTo>
                  <a:cubicBezTo>
                    <a:pt x="522" y="175"/>
                    <a:pt x="521" y="174"/>
                    <a:pt x="520" y="173"/>
                  </a:cubicBezTo>
                  <a:cubicBezTo>
                    <a:pt x="520" y="172"/>
                    <a:pt x="519" y="171"/>
                    <a:pt x="518" y="171"/>
                  </a:cubicBezTo>
                  <a:cubicBezTo>
                    <a:pt x="518" y="171"/>
                    <a:pt x="517" y="171"/>
                    <a:pt x="516" y="170"/>
                  </a:cubicBezTo>
                  <a:cubicBezTo>
                    <a:pt x="516" y="170"/>
                    <a:pt x="515" y="171"/>
                    <a:pt x="514" y="171"/>
                  </a:cubicBezTo>
                  <a:cubicBezTo>
                    <a:pt x="513" y="171"/>
                    <a:pt x="512" y="171"/>
                    <a:pt x="511" y="171"/>
                  </a:cubicBezTo>
                  <a:cubicBezTo>
                    <a:pt x="511" y="171"/>
                    <a:pt x="510" y="171"/>
                    <a:pt x="510" y="171"/>
                  </a:cubicBezTo>
                  <a:cubicBezTo>
                    <a:pt x="508" y="171"/>
                    <a:pt x="504" y="169"/>
                    <a:pt x="502" y="168"/>
                  </a:cubicBezTo>
                  <a:cubicBezTo>
                    <a:pt x="501" y="167"/>
                    <a:pt x="500" y="166"/>
                    <a:pt x="499" y="165"/>
                  </a:cubicBezTo>
                  <a:cubicBezTo>
                    <a:pt x="498" y="164"/>
                    <a:pt x="497" y="163"/>
                    <a:pt x="497" y="163"/>
                  </a:cubicBezTo>
                  <a:cubicBezTo>
                    <a:pt x="496" y="162"/>
                    <a:pt x="496" y="162"/>
                    <a:pt x="495" y="162"/>
                  </a:cubicBezTo>
                  <a:cubicBezTo>
                    <a:pt x="495" y="162"/>
                    <a:pt x="495" y="162"/>
                    <a:pt x="495" y="162"/>
                  </a:cubicBezTo>
                  <a:cubicBezTo>
                    <a:pt x="493" y="163"/>
                    <a:pt x="492" y="163"/>
                    <a:pt x="490" y="163"/>
                  </a:cubicBezTo>
                  <a:cubicBezTo>
                    <a:pt x="490" y="163"/>
                    <a:pt x="490" y="163"/>
                    <a:pt x="489" y="163"/>
                  </a:cubicBezTo>
                  <a:cubicBezTo>
                    <a:pt x="488" y="163"/>
                    <a:pt x="486" y="163"/>
                    <a:pt x="485" y="163"/>
                  </a:cubicBezTo>
                  <a:cubicBezTo>
                    <a:pt x="484" y="163"/>
                    <a:pt x="484" y="163"/>
                    <a:pt x="483" y="163"/>
                  </a:cubicBezTo>
                  <a:cubicBezTo>
                    <a:pt x="483" y="163"/>
                    <a:pt x="482" y="162"/>
                    <a:pt x="481" y="162"/>
                  </a:cubicBezTo>
                  <a:cubicBezTo>
                    <a:pt x="481" y="162"/>
                    <a:pt x="479" y="162"/>
                    <a:pt x="479" y="162"/>
                  </a:cubicBezTo>
                  <a:cubicBezTo>
                    <a:pt x="478" y="162"/>
                    <a:pt x="478" y="162"/>
                    <a:pt x="478" y="162"/>
                  </a:cubicBezTo>
                  <a:cubicBezTo>
                    <a:pt x="476" y="162"/>
                    <a:pt x="475" y="163"/>
                    <a:pt x="473" y="163"/>
                  </a:cubicBezTo>
                  <a:cubicBezTo>
                    <a:pt x="473" y="163"/>
                    <a:pt x="473" y="163"/>
                    <a:pt x="473" y="163"/>
                  </a:cubicBezTo>
                  <a:cubicBezTo>
                    <a:pt x="470" y="163"/>
                    <a:pt x="465" y="160"/>
                    <a:pt x="465" y="160"/>
                  </a:cubicBezTo>
                  <a:cubicBezTo>
                    <a:pt x="464" y="160"/>
                    <a:pt x="463" y="159"/>
                    <a:pt x="462" y="158"/>
                  </a:cubicBezTo>
                  <a:cubicBezTo>
                    <a:pt x="462" y="158"/>
                    <a:pt x="461" y="157"/>
                    <a:pt x="461" y="157"/>
                  </a:cubicBezTo>
                  <a:cubicBezTo>
                    <a:pt x="460" y="157"/>
                    <a:pt x="459" y="157"/>
                    <a:pt x="459" y="158"/>
                  </a:cubicBezTo>
                  <a:cubicBezTo>
                    <a:pt x="458" y="158"/>
                    <a:pt x="457" y="159"/>
                    <a:pt x="456" y="160"/>
                  </a:cubicBezTo>
                  <a:cubicBezTo>
                    <a:pt x="456" y="160"/>
                    <a:pt x="455" y="160"/>
                    <a:pt x="455" y="161"/>
                  </a:cubicBezTo>
                  <a:cubicBezTo>
                    <a:pt x="454" y="162"/>
                    <a:pt x="453" y="164"/>
                    <a:pt x="451" y="165"/>
                  </a:cubicBezTo>
                  <a:cubicBezTo>
                    <a:pt x="450" y="165"/>
                    <a:pt x="449" y="166"/>
                    <a:pt x="447" y="166"/>
                  </a:cubicBezTo>
                  <a:cubicBezTo>
                    <a:pt x="447" y="166"/>
                    <a:pt x="446" y="165"/>
                    <a:pt x="445" y="165"/>
                  </a:cubicBezTo>
                  <a:cubicBezTo>
                    <a:pt x="445" y="165"/>
                    <a:pt x="444" y="165"/>
                    <a:pt x="444" y="165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3" y="166"/>
                    <a:pt x="442" y="167"/>
                    <a:pt x="440" y="167"/>
                  </a:cubicBezTo>
                  <a:cubicBezTo>
                    <a:pt x="440" y="167"/>
                    <a:pt x="439" y="167"/>
                    <a:pt x="439" y="167"/>
                  </a:cubicBezTo>
                  <a:cubicBezTo>
                    <a:pt x="438" y="167"/>
                    <a:pt x="437" y="167"/>
                    <a:pt x="436" y="167"/>
                  </a:cubicBezTo>
                  <a:cubicBezTo>
                    <a:pt x="435" y="167"/>
                    <a:pt x="435" y="167"/>
                    <a:pt x="435" y="167"/>
                  </a:cubicBezTo>
                  <a:cubicBezTo>
                    <a:pt x="435" y="167"/>
                    <a:pt x="434" y="167"/>
                    <a:pt x="434" y="167"/>
                  </a:cubicBezTo>
                  <a:cubicBezTo>
                    <a:pt x="433" y="168"/>
                    <a:pt x="432" y="168"/>
                    <a:pt x="431" y="168"/>
                  </a:cubicBezTo>
                  <a:cubicBezTo>
                    <a:pt x="431" y="168"/>
                    <a:pt x="427" y="170"/>
                    <a:pt x="424" y="170"/>
                  </a:cubicBezTo>
                  <a:cubicBezTo>
                    <a:pt x="424" y="170"/>
                    <a:pt x="424" y="170"/>
                    <a:pt x="423" y="170"/>
                  </a:cubicBezTo>
                  <a:cubicBezTo>
                    <a:pt x="422" y="170"/>
                    <a:pt x="421" y="169"/>
                    <a:pt x="420" y="169"/>
                  </a:cubicBezTo>
                  <a:cubicBezTo>
                    <a:pt x="419" y="169"/>
                    <a:pt x="419" y="168"/>
                    <a:pt x="418" y="168"/>
                  </a:cubicBezTo>
                  <a:cubicBezTo>
                    <a:pt x="418" y="168"/>
                    <a:pt x="418" y="168"/>
                    <a:pt x="418" y="168"/>
                  </a:cubicBezTo>
                  <a:cubicBezTo>
                    <a:pt x="416" y="168"/>
                    <a:pt x="414" y="169"/>
                    <a:pt x="414" y="169"/>
                  </a:cubicBezTo>
                  <a:cubicBezTo>
                    <a:pt x="414" y="169"/>
                    <a:pt x="413" y="169"/>
                    <a:pt x="413" y="169"/>
                  </a:cubicBezTo>
                  <a:cubicBezTo>
                    <a:pt x="412" y="170"/>
                    <a:pt x="411" y="170"/>
                    <a:pt x="410" y="171"/>
                  </a:cubicBezTo>
                  <a:cubicBezTo>
                    <a:pt x="407" y="172"/>
                    <a:pt x="403" y="172"/>
                    <a:pt x="401" y="172"/>
                  </a:cubicBezTo>
                  <a:cubicBezTo>
                    <a:pt x="401" y="172"/>
                    <a:pt x="401" y="172"/>
                    <a:pt x="400" y="172"/>
                  </a:cubicBezTo>
                  <a:cubicBezTo>
                    <a:pt x="400" y="172"/>
                    <a:pt x="399" y="172"/>
                    <a:pt x="399" y="172"/>
                  </a:cubicBezTo>
                  <a:cubicBezTo>
                    <a:pt x="397" y="172"/>
                    <a:pt x="395" y="172"/>
                    <a:pt x="393" y="170"/>
                  </a:cubicBezTo>
                  <a:cubicBezTo>
                    <a:pt x="391" y="169"/>
                    <a:pt x="390" y="166"/>
                    <a:pt x="389" y="164"/>
                  </a:cubicBezTo>
                  <a:cubicBezTo>
                    <a:pt x="389" y="164"/>
                    <a:pt x="389" y="164"/>
                    <a:pt x="389" y="163"/>
                  </a:cubicBezTo>
                  <a:cubicBezTo>
                    <a:pt x="389" y="163"/>
                    <a:pt x="389" y="163"/>
                    <a:pt x="388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7" y="163"/>
                    <a:pt x="386" y="163"/>
                    <a:pt x="385" y="163"/>
                  </a:cubicBezTo>
                  <a:cubicBezTo>
                    <a:pt x="385" y="163"/>
                    <a:pt x="385" y="163"/>
                    <a:pt x="385" y="163"/>
                  </a:cubicBezTo>
                  <a:cubicBezTo>
                    <a:pt x="383" y="163"/>
                    <a:pt x="380" y="162"/>
                    <a:pt x="379" y="162"/>
                  </a:cubicBezTo>
                  <a:cubicBezTo>
                    <a:pt x="377" y="161"/>
                    <a:pt x="376" y="160"/>
                    <a:pt x="375" y="159"/>
                  </a:cubicBezTo>
                  <a:cubicBezTo>
                    <a:pt x="375" y="158"/>
                    <a:pt x="374" y="158"/>
                    <a:pt x="374" y="158"/>
                  </a:cubicBezTo>
                  <a:cubicBezTo>
                    <a:pt x="373" y="156"/>
                    <a:pt x="369" y="154"/>
                    <a:pt x="368" y="154"/>
                  </a:cubicBezTo>
                  <a:cubicBezTo>
                    <a:pt x="367" y="153"/>
                    <a:pt x="365" y="153"/>
                    <a:pt x="364" y="152"/>
                  </a:cubicBezTo>
                  <a:cubicBezTo>
                    <a:pt x="363" y="152"/>
                    <a:pt x="362" y="152"/>
                    <a:pt x="361" y="151"/>
                  </a:cubicBezTo>
                  <a:cubicBezTo>
                    <a:pt x="361" y="151"/>
                    <a:pt x="361" y="151"/>
                    <a:pt x="360" y="151"/>
                  </a:cubicBezTo>
                  <a:cubicBezTo>
                    <a:pt x="358" y="150"/>
                    <a:pt x="356" y="149"/>
                    <a:pt x="354" y="148"/>
                  </a:cubicBezTo>
                  <a:cubicBezTo>
                    <a:pt x="351" y="146"/>
                    <a:pt x="348" y="142"/>
                    <a:pt x="347" y="141"/>
                  </a:cubicBezTo>
                  <a:cubicBezTo>
                    <a:pt x="344" y="138"/>
                    <a:pt x="343" y="136"/>
                    <a:pt x="343" y="134"/>
                  </a:cubicBezTo>
                  <a:cubicBezTo>
                    <a:pt x="342" y="131"/>
                    <a:pt x="343" y="127"/>
                    <a:pt x="343" y="126"/>
                  </a:cubicBezTo>
                  <a:cubicBezTo>
                    <a:pt x="344" y="125"/>
                    <a:pt x="344" y="123"/>
                    <a:pt x="345" y="122"/>
                  </a:cubicBezTo>
                  <a:cubicBezTo>
                    <a:pt x="345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19"/>
                  </a:cubicBezTo>
                  <a:cubicBezTo>
                    <a:pt x="347" y="119"/>
                    <a:pt x="347" y="117"/>
                    <a:pt x="348" y="116"/>
                  </a:cubicBezTo>
                  <a:cubicBezTo>
                    <a:pt x="348" y="115"/>
                    <a:pt x="348" y="113"/>
                    <a:pt x="347" y="112"/>
                  </a:cubicBezTo>
                  <a:cubicBezTo>
                    <a:pt x="347" y="112"/>
                    <a:pt x="347" y="111"/>
                    <a:pt x="347" y="111"/>
                  </a:cubicBezTo>
                  <a:cubicBezTo>
                    <a:pt x="346" y="110"/>
                    <a:pt x="345" y="108"/>
                    <a:pt x="345" y="106"/>
                  </a:cubicBezTo>
                  <a:cubicBezTo>
                    <a:pt x="345" y="104"/>
                    <a:pt x="346" y="102"/>
                    <a:pt x="346" y="100"/>
                  </a:cubicBezTo>
                  <a:cubicBezTo>
                    <a:pt x="346" y="100"/>
                    <a:pt x="346" y="100"/>
                    <a:pt x="346" y="100"/>
                  </a:cubicBezTo>
                  <a:cubicBezTo>
                    <a:pt x="347" y="99"/>
                    <a:pt x="347" y="98"/>
                    <a:pt x="348" y="98"/>
                  </a:cubicBezTo>
                  <a:cubicBezTo>
                    <a:pt x="348" y="97"/>
                    <a:pt x="348" y="97"/>
                    <a:pt x="348" y="97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8" y="94"/>
                    <a:pt x="348" y="93"/>
                    <a:pt x="348" y="92"/>
                  </a:cubicBezTo>
                  <a:cubicBezTo>
                    <a:pt x="348" y="91"/>
                    <a:pt x="349" y="89"/>
                    <a:pt x="349" y="88"/>
                  </a:cubicBezTo>
                  <a:cubicBezTo>
                    <a:pt x="350" y="87"/>
                    <a:pt x="350" y="87"/>
                    <a:pt x="350" y="86"/>
                  </a:cubicBezTo>
                  <a:cubicBezTo>
                    <a:pt x="350" y="85"/>
                    <a:pt x="350" y="84"/>
                    <a:pt x="350" y="83"/>
                  </a:cubicBezTo>
                  <a:cubicBezTo>
                    <a:pt x="350" y="82"/>
                    <a:pt x="350" y="82"/>
                    <a:pt x="350" y="82"/>
                  </a:cubicBezTo>
                  <a:cubicBezTo>
                    <a:pt x="349" y="81"/>
                    <a:pt x="349" y="80"/>
                    <a:pt x="348" y="79"/>
                  </a:cubicBezTo>
                  <a:cubicBezTo>
                    <a:pt x="348" y="77"/>
                    <a:pt x="346" y="73"/>
                    <a:pt x="345" y="70"/>
                  </a:cubicBezTo>
                  <a:cubicBezTo>
                    <a:pt x="345" y="68"/>
                    <a:pt x="345" y="66"/>
                    <a:pt x="345" y="65"/>
                  </a:cubicBezTo>
                  <a:cubicBezTo>
                    <a:pt x="346" y="64"/>
                    <a:pt x="346" y="63"/>
                    <a:pt x="346" y="62"/>
                  </a:cubicBezTo>
                  <a:cubicBezTo>
                    <a:pt x="345" y="61"/>
                    <a:pt x="345" y="60"/>
                    <a:pt x="344" y="60"/>
                  </a:cubicBezTo>
                  <a:cubicBezTo>
                    <a:pt x="344" y="59"/>
                    <a:pt x="343" y="59"/>
                    <a:pt x="342" y="58"/>
                  </a:cubicBezTo>
                  <a:cubicBezTo>
                    <a:pt x="341" y="57"/>
                    <a:pt x="340" y="56"/>
                    <a:pt x="339" y="55"/>
                  </a:cubicBezTo>
                  <a:cubicBezTo>
                    <a:pt x="338" y="54"/>
                    <a:pt x="336" y="52"/>
                    <a:pt x="335" y="50"/>
                  </a:cubicBezTo>
                  <a:cubicBezTo>
                    <a:pt x="334" y="49"/>
                    <a:pt x="333" y="48"/>
                    <a:pt x="333" y="48"/>
                  </a:cubicBezTo>
                  <a:cubicBezTo>
                    <a:pt x="331" y="46"/>
                    <a:pt x="328" y="42"/>
                    <a:pt x="326" y="40"/>
                  </a:cubicBezTo>
                  <a:cubicBezTo>
                    <a:pt x="326" y="40"/>
                    <a:pt x="326" y="40"/>
                    <a:pt x="325" y="40"/>
                  </a:cubicBezTo>
                  <a:cubicBezTo>
                    <a:pt x="325" y="39"/>
                    <a:pt x="324" y="38"/>
                    <a:pt x="323" y="38"/>
                  </a:cubicBezTo>
                  <a:cubicBezTo>
                    <a:pt x="323" y="37"/>
                    <a:pt x="323" y="37"/>
                    <a:pt x="322" y="37"/>
                  </a:cubicBezTo>
                  <a:cubicBezTo>
                    <a:pt x="322" y="37"/>
                    <a:pt x="321" y="38"/>
                    <a:pt x="320" y="38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16" y="38"/>
                    <a:pt x="315" y="38"/>
                    <a:pt x="314" y="38"/>
                  </a:cubicBezTo>
                  <a:cubicBezTo>
                    <a:pt x="314" y="38"/>
                    <a:pt x="313" y="39"/>
                    <a:pt x="313" y="39"/>
                  </a:cubicBezTo>
                  <a:cubicBezTo>
                    <a:pt x="312" y="40"/>
                    <a:pt x="310" y="41"/>
                    <a:pt x="307" y="42"/>
                  </a:cubicBezTo>
                  <a:cubicBezTo>
                    <a:pt x="307" y="42"/>
                    <a:pt x="307" y="42"/>
                    <a:pt x="307" y="42"/>
                  </a:cubicBezTo>
                  <a:cubicBezTo>
                    <a:pt x="307" y="42"/>
                    <a:pt x="307" y="42"/>
                    <a:pt x="307" y="42"/>
                  </a:cubicBezTo>
                  <a:cubicBezTo>
                    <a:pt x="304" y="42"/>
                    <a:pt x="303" y="41"/>
                    <a:pt x="301" y="40"/>
                  </a:cubicBezTo>
                  <a:cubicBezTo>
                    <a:pt x="301" y="39"/>
                    <a:pt x="300" y="39"/>
                    <a:pt x="300" y="39"/>
                  </a:cubicBezTo>
                  <a:cubicBezTo>
                    <a:pt x="300" y="39"/>
                    <a:pt x="300" y="39"/>
                    <a:pt x="299" y="39"/>
                  </a:cubicBezTo>
                  <a:cubicBezTo>
                    <a:pt x="298" y="39"/>
                    <a:pt x="296" y="39"/>
                    <a:pt x="294" y="38"/>
                  </a:cubicBezTo>
                  <a:cubicBezTo>
                    <a:pt x="293" y="37"/>
                    <a:pt x="291" y="35"/>
                    <a:pt x="290" y="33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289" y="33"/>
                    <a:pt x="289" y="32"/>
                    <a:pt x="289" y="32"/>
                  </a:cubicBezTo>
                  <a:cubicBezTo>
                    <a:pt x="288" y="31"/>
                    <a:pt x="286" y="29"/>
                    <a:pt x="286" y="27"/>
                  </a:cubicBezTo>
                  <a:cubicBezTo>
                    <a:pt x="286" y="25"/>
                    <a:pt x="286" y="23"/>
                    <a:pt x="287" y="21"/>
                  </a:cubicBezTo>
                  <a:cubicBezTo>
                    <a:pt x="287" y="21"/>
                    <a:pt x="287" y="20"/>
                    <a:pt x="287" y="20"/>
                  </a:cubicBezTo>
                  <a:cubicBezTo>
                    <a:pt x="288" y="19"/>
                    <a:pt x="288" y="19"/>
                    <a:pt x="288" y="19"/>
                  </a:cubicBezTo>
                  <a:cubicBezTo>
                    <a:pt x="288" y="19"/>
                    <a:pt x="288" y="17"/>
                    <a:pt x="288" y="17"/>
                  </a:cubicBezTo>
                  <a:cubicBezTo>
                    <a:pt x="288" y="16"/>
                    <a:pt x="287" y="15"/>
                    <a:pt x="286" y="15"/>
                  </a:cubicBezTo>
                  <a:cubicBezTo>
                    <a:pt x="286" y="15"/>
                    <a:pt x="286" y="15"/>
                    <a:pt x="285" y="15"/>
                  </a:cubicBezTo>
                  <a:cubicBezTo>
                    <a:pt x="285" y="15"/>
                    <a:pt x="285" y="15"/>
                    <a:pt x="284" y="15"/>
                  </a:cubicBezTo>
                  <a:cubicBezTo>
                    <a:pt x="284" y="15"/>
                    <a:pt x="284" y="15"/>
                    <a:pt x="284" y="15"/>
                  </a:cubicBezTo>
                  <a:cubicBezTo>
                    <a:pt x="283" y="15"/>
                    <a:pt x="283" y="15"/>
                    <a:pt x="282" y="15"/>
                  </a:cubicBezTo>
                  <a:cubicBezTo>
                    <a:pt x="281" y="15"/>
                    <a:pt x="280" y="14"/>
                    <a:pt x="279" y="14"/>
                  </a:cubicBezTo>
                  <a:cubicBezTo>
                    <a:pt x="277" y="14"/>
                    <a:pt x="277" y="14"/>
                    <a:pt x="277" y="14"/>
                  </a:cubicBezTo>
                  <a:cubicBezTo>
                    <a:pt x="276" y="13"/>
                    <a:pt x="276" y="13"/>
                    <a:pt x="276" y="13"/>
                  </a:cubicBezTo>
                  <a:cubicBezTo>
                    <a:pt x="275" y="13"/>
                    <a:pt x="274" y="13"/>
                    <a:pt x="274" y="13"/>
                  </a:cubicBezTo>
                  <a:cubicBezTo>
                    <a:pt x="273" y="12"/>
                    <a:pt x="273" y="12"/>
                    <a:pt x="272" y="12"/>
                  </a:cubicBezTo>
                  <a:cubicBezTo>
                    <a:pt x="272" y="12"/>
                    <a:pt x="272" y="12"/>
                    <a:pt x="272" y="12"/>
                  </a:cubicBezTo>
                  <a:cubicBezTo>
                    <a:pt x="271" y="13"/>
                    <a:pt x="271" y="14"/>
                    <a:pt x="270" y="14"/>
                  </a:cubicBezTo>
                  <a:cubicBezTo>
                    <a:pt x="270" y="14"/>
                    <a:pt x="268" y="14"/>
                    <a:pt x="268" y="14"/>
                  </a:cubicBezTo>
                  <a:cubicBezTo>
                    <a:pt x="267" y="14"/>
                    <a:pt x="265" y="13"/>
                    <a:pt x="264" y="13"/>
                  </a:cubicBezTo>
                  <a:cubicBezTo>
                    <a:pt x="263" y="13"/>
                    <a:pt x="262" y="15"/>
                    <a:pt x="261" y="15"/>
                  </a:cubicBezTo>
                  <a:cubicBezTo>
                    <a:pt x="260" y="15"/>
                    <a:pt x="257" y="14"/>
                    <a:pt x="255" y="14"/>
                  </a:cubicBezTo>
                  <a:cubicBezTo>
                    <a:pt x="255" y="13"/>
                    <a:pt x="254" y="11"/>
                    <a:pt x="253" y="11"/>
                  </a:cubicBezTo>
                  <a:cubicBezTo>
                    <a:pt x="252" y="11"/>
                    <a:pt x="250" y="13"/>
                    <a:pt x="249" y="13"/>
                  </a:cubicBezTo>
                  <a:cubicBezTo>
                    <a:pt x="248" y="13"/>
                    <a:pt x="246" y="13"/>
                    <a:pt x="244" y="13"/>
                  </a:cubicBezTo>
                  <a:cubicBezTo>
                    <a:pt x="244" y="13"/>
                    <a:pt x="242" y="11"/>
                    <a:pt x="241" y="11"/>
                  </a:cubicBezTo>
                  <a:cubicBezTo>
                    <a:pt x="241" y="12"/>
                    <a:pt x="240" y="13"/>
                    <a:pt x="240" y="14"/>
                  </a:cubicBezTo>
                  <a:cubicBezTo>
                    <a:pt x="240" y="14"/>
                    <a:pt x="241" y="15"/>
                    <a:pt x="241" y="16"/>
                  </a:cubicBezTo>
                  <a:cubicBezTo>
                    <a:pt x="242" y="17"/>
                    <a:pt x="241" y="18"/>
                    <a:pt x="241" y="18"/>
                  </a:cubicBezTo>
                  <a:cubicBezTo>
                    <a:pt x="240" y="18"/>
                    <a:pt x="238" y="18"/>
                    <a:pt x="238" y="17"/>
                  </a:cubicBezTo>
                  <a:cubicBezTo>
                    <a:pt x="237" y="17"/>
                    <a:pt x="236" y="15"/>
                    <a:pt x="235" y="14"/>
                  </a:cubicBezTo>
                  <a:cubicBezTo>
                    <a:pt x="234" y="13"/>
                    <a:pt x="234" y="10"/>
                    <a:pt x="233" y="9"/>
                  </a:cubicBezTo>
                  <a:cubicBezTo>
                    <a:pt x="233" y="8"/>
                    <a:pt x="231" y="6"/>
                    <a:pt x="230" y="5"/>
                  </a:cubicBezTo>
                  <a:cubicBezTo>
                    <a:pt x="229" y="4"/>
                    <a:pt x="228" y="3"/>
                    <a:pt x="228" y="3"/>
                  </a:cubicBezTo>
                  <a:cubicBezTo>
                    <a:pt x="227" y="2"/>
                    <a:pt x="227" y="0"/>
                    <a:pt x="226" y="0"/>
                  </a:cubicBezTo>
                  <a:cubicBezTo>
                    <a:pt x="226" y="0"/>
                    <a:pt x="226" y="2"/>
                    <a:pt x="226" y="2"/>
                  </a:cubicBezTo>
                  <a:cubicBezTo>
                    <a:pt x="225" y="4"/>
                    <a:pt x="225" y="6"/>
                    <a:pt x="225" y="7"/>
                  </a:cubicBezTo>
                  <a:cubicBezTo>
                    <a:pt x="225" y="9"/>
                    <a:pt x="226" y="11"/>
                    <a:pt x="226" y="12"/>
                  </a:cubicBezTo>
                  <a:cubicBezTo>
                    <a:pt x="227" y="13"/>
                    <a:pt x="227" y="16"/>
                    <a:pt x="227" y="17"/>
                  </a:cubicBezTo>
                  <a:cubicBezTo>
                    <a:pt x="228" y="20"/>
                    <a:pt x="228" y="25"/>
                    <a:pt x="228" y="28"/>
                  </a:cubicBezTo>
                  <a:cubicBezTo>
                    <a:pt x="227" y="31"/>
                    <a:pt x="227" y="36"/>
                    <a:pt x="226" y="39"/>
                  </a:cubicBezTo>
                  <a:cubicBezTo>
                    <a:pt x="225" y="40"/>
                    <a:pt x="224" y="43"/>
                    <a:pt x="223" y="44"/>
                  </a:cubicBezTo>
                  <a:cubicBezTo>
                    <a:pt x="222" y="45"/>
                    <a:pt x="219" y="45"/>
                    <a:pt x="218" y="45"/>
                  </a:cubicBezTo>
                  <a:cubicBezTo>
                    <a:pt x="217" y="46"/>
                    <a:pt x="215" y="47"/>
                    <a:pt x="215" y="48"/>
                  </a:cubicBezTo>
                  <a:cubicBezTo>
                    <a:pt x="214" y="49"/>
                    <a:pt x="214" y="51"/>
                    <a:pt x="214" y="52"/>
                  </a:cubicBezTo>
                  <a:cubicBezTo>
                    <a:pt x="215" y="53"/>
                    <a:pt x="216" y="55"/>
                    <a:pt x="216" y="56"/>
                  </a:cubicBezTo>
                  <a:cubicBezTo>
                    <a:pt x="216" y="57"/>
                    <a:pt x="215" y="60"/>
                    <a:pt x="215" y="61"/>
                  </a:cubicBezTo>
                  <a:cubicBezTo>
                    <a:pt x="215" y="63"/>
                    <a:pt x="213" y="67"/>
                    <a:pt x="213" y="69"/>
                  </a:cubicBezTo>
                  <a:cubicBezTo>
                    <a:pt x="212" y="71"/>
                    <a:pt x="208" y="75"/>
                    <a:pt x="208" y="78"/>
                  </a:cubicBezTo>
                  <a:cubicBezTo>
                    <a:pt x="208" y="79"/>
                    <a:pt x="209" y="82"/>
                    <a:pt x="209" y="83"/>
                  </a:cubicBezTo>
                  <a:cubicBezTo>
                    <a:pt x="210" y="84"/>
                    <a:pt x="211" y="86"/>
                    <a:pt x="211" y="87"/>
                  </a:cubicBezTo>
                  <a:cubicBezTo>
                    <a:pt x="211" y="89"/>
                    <a:pt x="211" y="92"/>
                    <a:pt x="211" y="93"/>
                  </a:cubicBezTo>
                  <a:cubicBezTo>
                    <a:pt x="210" y="96"/>
                    <a:pt x="208" y="101"/>
                    <a:pt x="207" y="104"/>
                  </a:cubicBezTo>
                  <a:cubicBezTo>
                    <a:pt x="206" y="106"/>
                    <a:pt x="205" y="112"/>
                    <a:pt x="204" y="114"/>
                  </a:cubicBezTo>
                  <a:cubicBezTo>
                    <a:pt x="203" y="116"/>
                    <a:pt x="202" y="120"/>
                    <a:pt x="201" y="121"/>
                  </a:cubicBezTo>
                  <a:cubicBezTo>
                    <a:pt x="200" y="122"/>
                    <a:pt x="199" y="124"/>
                    <a:pt x="198" y="125"/>
                  </a:cubicBezTo>
                  <a:cubicBezTo>
                    <a:pt x="198" y="126"/>
                    <a:pt x="196" y="127"/>
                    <a:pt x="196" y="128"/>
                  </a:cubicBezTo>
                  <a:cubicBezTo>
                    <a:pt x="196" y="129"/>
                    <a:pt x="195" y="131"/>
                    <a:pt x="195" y="132"/>
                  </a:cubicBezTo>
                  <a:cubicBezTo>
                    <a:pt x="195" y="133"/>
                    <a:pt x="197" y="136"/>
                    <a:pt x="197" y="137"/>
                  </a:cubicBezTo>
                  <a:cubicBezTo>
                    <a:pt x="197" y="139"/>
                    <a:pt x="194" y="142"/>
                    <a:pt x="193" y="144"/>
                  </a:cubicBezTo>
                  <a:cubicBezTo>
                    <a:pt x="193" y="145"/>
                    <a:pt x="192" y="148"/>
                    <a:pt x="191" y="148"/>
                  </a:cubicBezTo>
                  <a:cubicBezTo>
                    <a:pt x="190" y="149"/>
                    <a:pt x="188" y="148"/>
                    <a:pt x="187" y="149"/>
                  </a:cubicBezTo>
                  <a:cubicBezTo>
                    <a:pt x="187" y="149"/>
                    <a:pt x="187" y="151"/>
                    <a:pt x="187" y="151"/>
                  </a:cubicBezTo>
                  <a:cubicBezTo>
                    <a:pt x="187" y="153"/>
                    <a:pt x="190" y="153"/>
                    <a:pt x="191" y="154"/>
                  </a:cubicBezTo>
                  <a:cubicBezTo>
                    <a:pt x="192" y="156"/>
                    <a:pt x="191" y="159"/>
                    <a:pt x="190" y="161"/>
                  </a:cubicBezTo>
                  <a:cubicBezTo>
                    <a:pt x="190" y="163"/>
                    <a:pt x="188" y="166"/>
                    <a:pt x="187" y="168"/>
                  </a:cubicBezTo>
                  <a:cubicBezTo>
                    <a:pt x="186" y="170"/>
                    <a:pt x="185" y="174"/>
                    <a:pt x="184" y="176"/>
                  </a:cubicBezTo>
                  <a:cubicBezTo>
                    <a:pt x="184" y="178"/>
                    <a:pt x="183" y="181"/>
                    <a:pt x="183" y="182"/>
                  </a:cubicBezTo>
                  <a:cubicBezTo>
                    <a:pt x="182" y="184"/>
                    <a:pt x="181" y="186"/>
                    <a:pt x="180" y="188"/>
                  </a:cubicBezTo>
                  <a:cubicBezTo>
                    <a:pt x="180" y="189"/>
                    <a:pt x="179" y="190"/>
                    <a:pt x="178" y="191"/>
                  </a:cubicBezTo>
                  <a:cubicBezTo>
                    <a:pt x="177" y="192"/>
                    <a:pt x="175" y="193"/>
                    <a:pt x="174" y="194"/>
                  </a:cubicBezTo>
                  <a:cubicBezTo>
                    <a:pt x="174" y="195"/>
                    <a:pt x="172" y="196"/>
                    <a:pt x="172" y="197"/>
                  </a:cubicBezTo>
                  <a:cubicBezTo>
                    <a:pt x="172" y="198"/>
                    <a:pt x="172" y="200"/>
                    <a:pt x="172" y="201"/>
                  </a:cubicBezTo>
                  <a:cubicBezTo>
                    <a:pt x="172" y="202"/>
                    <a:pt x="172" y="205"/>
                    <a:pt x="171" y="206"/>
                  </a:cubicBezTo>
                  <a:cubicBezTo>
                    <a:pt x="171" y="207"/>
                    <a:pt x="170" y="210"/>
                    <a:pt x="169" y="211"/>
                  </a:cubicBezTo>
                  <a:cubicBezTo>
                    <a:pt x="168" y="213"/>
                    <a:pt x="168" y="217"/>
                    <a:pt x="167" y="218"/>
                  </a:cubicBezTo>
                  <a:cubicBezTo>
                    <a:pt x="166" y="221"/>
                    <a:pt x="164" y="225"/>
                    <a:pt x="163" y="227"/>
                  </a:cubicBezTo>
                  <a:cubicBezTo>
                    <a:pt x="162" y="229"/>
                    <a:pt x="160" y="232"/>
                    <a:pt x="159" y="233"/>
                  </a:cubicBezTo>
                  <a:cubicBezTo>
                    <a:pt x="158" y="234"/>
                    <a:pt x="156" y="236"/>
                    <a:pt x="155" y="237"/>
                  </a:cubicBezTo>
                  <a:cubicBezTo>
                    <a:pt x="155" y="238"/>
                    <a:pt x="154" y="240"/>
                    <a:pt x="153" y="241"/>
                  </a:cubicBezTo>
                  <a:cubicBezTo>
                    <a:pt x="153" y="243"/>
                    <a:pt x="154" y="247"/>
                    <a:pt x="154" y="248"/>
                  </a:cubicBezTo>
                  <a:cubicBezTo>
                    <a:pt x="154" y="249"/>
                    <a:pt x="153" y="251"/>
                    <a:pt x="153" y="252"/>
                  </a:cubicBezTo>
                  <a:cubicBezTo>
                    <a:pt x="153" y="253"/>
                    <a:pt x="152" y="256"/>
                    <a:pt x="151" y="258"/>
                  </a:cubicBezTo>
                  <a:cubicBezTo>
                    <a:pt x="151" y="259"/>
                    <a:pt x="150" y="261"/>
                    <a:pt x="150" y="262"/>
                  </a:cubicBezTo>
                  <a:cubicBezTo>
                    <a:pt x="150" y="263"/>
                    <a:pt x="150" y="264"/>
                    <a:pt x="150" y="265"/>
                  </a:cubicBezTo>
                  <a:cubicBezTo>
                    <a:pt x="150" y="266"/>
                    <a:pt x="150" y="267"/>
                    <a:pt x="149" y="267"/>
                  </a:cubicBezTo>
                  <a:cubicBezTo>
                    <a:pt x="149" y="268"/>
                    <a:pt x="147" y="269"/>
                    <a:pt x="147" y="270"/>
                  </a:cubicBezTo>
                  <a:cubicBezTo>
                    <a:pt x="146" y="271"/>
                    <a:pt x="147" y="273"/>
                    <a:pt x="147" y="274"/>
                  </a:cubicBezTo>
                  <a:cubicBezTo>
                    <a:pt x="147" y="275"/>
                    <a:pt x="146" y="277"/>
                    <a:pt x="146" y="278"/>
                  </a:cubicBezTo>
                  <a:cubicBezTo>
                    <a:pt x="145" y="280"/>
                    <a:pt x="144" y="283"/>
                    <a:pt x="143" y="285"/>
                  </a:cubicBezTo>
                  <a:cubicBezTo>
                    <a:pt x="142" y="287"/>
                    <a:pt x="140" y="292"/>
                    <a:pt x="139" y="294"/>
                  </a:cubicBezTo>
                  <a:cubicBezTo>
                    <a:pt x="139" y="296"/>
                    <a:pt x="140" y="300"/>
                    <a:pt x="139" y="301"/>
                  </a:cubicBezTo>
                  <a:cubicBezTo>
                    <a:pt x="139" y="303"/>
                    <a:pt x="137" y="306"/>
                    <a:pt x="137" y="308"/>
                  </a:cubicBezTo>
                  <a:cubicBezTo>
                    <a:pt x="136" y="310"/>
                    <a:pt x="133" y="314"/>
                    <a:pt x="131" y="316"/>
                  </a:cubicBezTo>
                  <a:cubicBezTo>
                    <a:pt x="131" y="318"/>
                    <a:pt x="128" y="321"/>
                    <a:pt x="128" y="322"/>
                  </a:cubicBezTo>
                  <a:cubicBezTo>
                    <a:pt x="127" y="323"/>
                    <a:pt x="127" y="325"/>
                    <a:pt x="127" y="326"/>
                  </a:cubicBezTo>
                  <a:cubicBezTo>
                    <a:pt x="127" y="328"/>
                    <a:pt x="126" y="332"/>
                    <a:pt x="126" y="333"/>
                  </a:cubicBezTo>
                  <a:cubicBezTo>
                    <a:pt x="125" y="336"/>
                    <a:pt x="124" y="341"/>
                    <a:pt x="123" y="343"/>
                  </a:cubicBezTo>
                  <a:cubicBezTo>
                    <a:pt x="122" y="344"/>
                    <a:pt x="121" y="348"/>
                    <a:pt x="120" y="349"/>
                  </a:cubicBezTo>
                  <a:cubicBezTo>
                    <a:pt x="119" y="353"/>
                    <a:pt x="117" y="361"/>
                    <a:pt x="116" y="364"/>
                  </a:cubicBezTo>
                  <a:cubicBezTo>
                    <a:pt x="114" y="370"/>
                    <a:pt x="110" y="380"/>
                    <a:pt x="108" y="386"/>
                  </a:cubicBezTo>
                  <a:cubicBezTo>
                    <a:pt x="105" y="394"/>
                    <a:pt x="98" y="411"/>
                    <a:pt x="94" y="419"/>
                  </a:cubicBezTo>
                  <a:cubicBezTo>
                    <a:pt x="92" y="424"/>
                    <a:pt x="88" y="432"/>
                    <a:pt x="86" y="437"/>
                  </a:cubicBezTo>
                  <a:cubicBezTo>
                    <a:pt x="84" y="440"/>
                    <a:pt x="81" y="447"/>
                    <a:pt x="80" y="450"/>
                  </a:cubicBezTo>
                  <a:cubicBezTo>
                    <a:pt x="78" y="453"/>
                    <a:pt x="73" y="459"/>
                    <a:pt x="71" y="462"/>
                  </a:cubicBezTo>
                  <a:cubicBezTo>
                    <a:pt x="70" y="464"/>
                    <a:pt x="67" y="468"/>
                    <a:pt x="65" y="470"/>
                  </a:cubicBezTo>
                  <a:cubicBezTo>
                    <a:pt x="64" y="471"/>
                    <a:pt x="61" y="473"/>
                    <a:pt x="60" y="475"/>
                  </a:cubicBezTo>
                  <a:cubicBezTo>
                    <a:pt x="59" y="475"/>
                    <a:pt x="58" y="477"/>
                    <a:pt x="57" y="477"/>
                  </a:cubicBezTo>
                  <a:cubicBezTo>
                    <a:pt x="56" y="478"/>
                    <a:pt x="54" y="477"/>
                    <a:pt x="54" y="477"/>
                  </a:cubicBezTo>
                  <a:cubicBezTo>
                    <a:pt x="53" y="478"/>
                    <a:pt x="51" y="479"/>
                    <a:pt x="51" y="480"/>
                  </a:cubicBezTo>
                  <a:cubicBezTo>
                    <a:pt x="50" y="481"/>
                    <a:pt x="49" y="483"/>
                    <a:pt x="49" y="484"/>
                  </a:cubicBezTo>
                  <a:cubicBezTo>
                    <a:pt x="49" y="486"/>
                    <a:pt x="49" y="489"/>
                    <a:pt x="49" y="491"/>
                  </a:cubicBezTo>
                  <a:cubicBezTo>
                    <a:pt x="49" y="492"/>
                    <a:pt x="48" y="494"/>
                    <a:pt x="48" y="495"/>
                  </a:cubicBezTo>
                  <a:cubicBezTo>
                    <a:pt x="47" y="497"/>
                    <a:pt x="45" y="500"/>
                    <a:pt x="44" y="501"/>
                  </a:cubicBezTo>
                  <a:cubicBezTo>
                    <a:pt x="43" y="503"/>
                    <a:pt x="42" y="505"/>
                    <a:pt x="41" y="506"/>
                  </a:cubicBezTo>
                  <a:cubicBezTo>
                    <a:pt x="41" y="507"/>
                    <a:pt x="40" y="509"/>
                    <a:pt x="39" y="510"/>
                  </a:cubicBezTo>
                  <a:cubicBezTo>
                    <a:pt x="38" y="511"/>
                    <a:pt x="36" y="512"/>
                    <a:pt x="36" y="513"/>
                  </a:cubicBezTo>
                  <a:cubicBezTo>
                    <a:pt x="35" y="514"/>
                    <a:pt x="36" y="516"/>
                    <a:pt x="36" y="517"/>
                  </a:cubicBezTo>
                  <a:cubicBezTo>
                    <a:pt x="35" y="519"/>
                    <a:pt x="34" y="521"/>
                    <a:pt x="33" y="522"/>
                  </a:cubicBezTo>
                  <a:cubicBezTo>
                    <a:pt x="32" y="524"/>
                    <a:pt x="31" y="527"/>
                    <a:pt x="30" y="528"/>
                  </a:cubicBezTo>
                  <a:cubicBezTo>
                    <a:pt x="30" y="530"/>
                    <a:pt x="28" y="532"/>
                    <a:pt x="27" y="533"/>
                  </a:cubicBezTo>
                  <a:cubicBezTo>
                    <a:pt x="26" y="535"/>
                    <a:pt x="24" y="537"/>
                    <a:pt x="23" y="538"/>
                  </a:cubicBezTo>
                  <a:cubicBezTo>
                    <a:pt x="22" y="540"/>
                    <a:pt x="20" y="545"/>
                    <a:pt x="18" y="547"/>
                  </a:cubicBezTo>
                  <a:cubicBezTo>
                    <a:pt x="17" y="548"/>
                    <a:pt x="14" y="550"/>
                    <a:pt x="13" y="551"/>
                  </a:cubicBezTo>
                  <a:cubicBezTo>
                    <a:pt x="12" y="552"/>
                    <a:pt x="11" y="554"/>
                    <a:pt x="10" y="555"/>
                  </a:cubicBezTo>
                  <a:cubicBezTo>
                    <a:pt x="10" y="556"/>
                    <a:pt x="10" y="559"/>
                    <a:pt x="10" y="560"/>
                  </a:cubicBezTo>
                  <a:cubicBezTo>
                    <a:pt x="10" y="561"/>
                    <a:pt x="11" y="564"/>
                    <a:pt x="11" y="566"/>
                  </a:cubicBezTo>
                  <a:cubicBezTo>
                    <a:pt x="11" y="567"/>
                    <a:pt x="10" y="569"/>
                    <a:pt x="10" y="570"/>
                  </a:cubicBezTo>
                  <a:cubicBezTo>
                    <a:pt x="10" y="571"/>
                    <a:pt x="9" y="574"/>
                    <a:pt x="10" y="575"/>
                  </a:cubicBezTo>
                  <a:cubicBezTo>
                    <a:pt x="11" y="575"/>
                    <a:pt x="12" y="575"/>
                    <a:pt x="13" y="575"/>
                  </a:cubicBezTo>
                  <a:cubicBezTo>
                    <a:pt x="13" y="576"/>
                    <a:pt x="13" y="577"/>
                    <a:pt x="13" y="578"/>
                  </a:cubicBezTo>
                  <a:cubicBezTo>
                    <a:pt x="13" y="579"/>
                    <a:pt x="15" y="579"/>
                    <a:pt x="15" y="580"/>
                  </a:cubicBezTo>
                  <a:cubicBezTo>
                    <a:pt x="16" y="581"/>
                    <a:pt x="16" y="583"/>
                    <a:pt x="16" y="584"/>
                  </a:cubicBezTo>
                  <a:cubicBezTo>
                    <a:pt x="16" y="585"/>
                    <a:pt x="14" y="586"/>
                    <a:pt x="14" y="587"/>
                  </a:cubicBezTo>
                  <a:cubicBezTo>
                    <a:pt x="14" y="588"/>
                    <a:pt x="15" y="589"/>
                    <a:pt x="15" y="589"/>
                  </a:cubicBezTo>
                  <a:cubicBezTo>
                    <a:pt x="16" y="590"/>
                    <a:pt x="18" y="592"/>
                    <a:pt x="19" y="593"/>
                  </a:cubicBezTo>
                  <a:cubicBezTo>
                    <a:pt x="19" y="595"/>
                    <a:pt x="19" y="599"/>
                    <a:pt x="18" y="601"/>
                  </a:cubicBezTo>
                  <a:cubicBezTo>
                    <a:pt x="18" y="604"/>
                    <a:pt x="17" y="608"/>
                    <a:pt x="16" y="610"/>
                  </a:cubicBezTo>
                  <a:cubicBezTo>
                    <a:pt x="15" y="612"/>
                    <a:pt x="12" y="615"/>
                    <a:pt x="11" y="617"/>
                  </a:cubicBezTo>
                  <a:cubicBezTo>
                    <a:pt x="10" y="619"/>
                    <a:pt x="10" y="623"/>
                    <a:pt x="9" y="625"/>
                  </a:cubicBezTo>
                  <a:cubicBezTo>
                    <a:pt x="8" y="627"/>
                    <a:pt x="6" y="630"/>
                    <a:pt x="6" y="631"/>
                  </a:cubicBezTo>
                  <a:cubicBezTo>
                    <a:pt x="5" y="633"/>
                    <a:pt x="5" y="638"/>
                    <a:pt x="4" y="640"/>
                  </a:cubicBezTo>
                  <a:cubicBezTo>
                    <a:pt x="4" y="641"/>
                    <a:pt x="2" y="643"/>
                    <a:pt x="2" y="644"/>
                  </a:cubicBezTo>
                  <a:cubicBezTo>
                    <a:pt x="2" y="645"/>
                    <a:pt x="2" y="647"/>
                    <a:pt x="2" y="648"/>
                  </a:cubicBezTo>
                  <a:cubicBezTo>
                    <a:pt x="2" y="650"/>
                    <a:pt x="4" y="653"/>
                    <a:pt x="3" y="655"/>
                  </a:cubicBezTo>
                  <a:cubicBezTo>
                    <a:pt x="3" y="656"/>
                    <a:pt x="1" y="657"/>
                    <a:pt x="1" y="658"/>
                  </a:cubicBezTo>
                  <a:cubicBezTo>
                    <a:pt x="1" y="659"/>
                    <a:pt x="0" y="661"/>
                    <a:pt x="1" y="662"/>
                  </a:cubicBezTo>
                  <a:cubicBezTo>
                    <a:pt x="1" y="663"/>
                    <a:pt x="2" y="665"/>
                    <a:pt x="3" y="666"/>
                  </a:cubicBezTo>
                  <a:cubicBezTo>
                    <a:pt x="3" y="667"/>
                    <a:pt x="3" y="669"/>
                    <a:pt x="3" y="670"/>
                  </a:cubicBezTo>
                  <a:cubicBezTo>
                    <a:pt x="3" y="671"/>
                    <a:pt x="3" y="674"/>
                    <a:pt x="2" y="675"/>
                  </a:cubicBezTo>
                  <a:cubicBezTo>
                    <a:pt x="2" y="676"/>
                    <a:pt x="2" y="678"/>
                    <a:pt x="2" y="679"/>
                  </a:cubicBezTo>
                  <a:cubicBezTo>
                    <a:pt x="2" y="679"/>
                    <a:pt x="3" y="681"/>
                    <a:pt x="3" y="681"/>
                  </a:cubicBezTo>
                  <a:cubicBezTo>
                    <a:pt x="3" y="682"/>
                    <a:pt x="2" y="683"/>
                    <a:pt x="1" y="684"/>
                  </a:cubicBezTo>
                  <a:cubicBezTo>
                    <a:pt x="1" y="685"/>
                    <a:pt x="0" y="688"/>
                    <a:pt x="1" y="689"/>
                  </a:cubicBezTo>
                  <a:cubicBezTo>
                    <a:pt x="1" y="690"/>
                    <a:pt x="3" y="691"/>
                    <a:pt x="4" y="691"/>
                  </a:cubicBezTo>
                  <a:cubicBezTo>
                    <a:pt x="4" y="693"/>
                    <a:pt x="4" y="695"/>
                    <a:pt x="4" y="696"/>
                  </a:cubicBezTo>
                  <a:cubicBezTo>
                    <a:pt x="5" y="697"/>
                    <a:pt x="6" y="699"/>
                    <a:pt x="7" y="699"/>
                  </a:cubicBezTo>
                  <a:cubicBezTo>
                    <a:pt x="7" y="700"/>
                    <a:pt x="9" y="700"/>
                    <a:pt x="10" y="701"/>
                  </a:cubicBezTo>
                  <a:cubicBezTo>
                    <a:pt x="11" y="702"/>
                    <a:pt x="13" y="704"/>
                    <a:pt x="14" y="706"/>
                  </a:cubicBezTo>
                  <a:cubicBezTo>
                    <a:pt x="14" y="707"/>
                    <a:pt x="14" y="709"/>
                    <a:pt x="15" y="711"/>
                  </a:cubicBezTo>
                  <a:cubicBezTo>
                    <a:pt x="138" y="741"/>
                    <a:pt x="138" y="741"/>
                    <a:pt x="138" y="741"/>
                  </a:cubicBezTo>
                  <a:cubicBezTo>
                    <a:pt x="361" y="795"/>
                    <a:pt x="361" y="795"/>
                    <a:pt x="361" y="795"/>
                  </a:cubicBezTo>
                  <a:cubicBezTo>
                    <a:pt x="543" y="837"/>
                    <a:pt x="543" y="837"/>
                    <a:pt x="543" y="837"/>
                  </a:cubicBezTo>
                  <a:cubicBezTo>
                    <a:pt x="552" y="839"/>
                    <a:pt x="552" y="839"/>
                    <a:pt x="552" y="839"/>
                  </a:cubicBezTo>
                  <a:cubicBezTo>
                    <a:pt x="920" y="910"/>
                    <a:pt x="920" y="910"/>
                    <a:pt x="920" y="910"/>
                  </a:cubicBezTo>
                  <a:cubicBezTo>
                    <a:pt x="920" y="910"/>
                    <a:pt x="920" y="910"/>
                    <a:pt x="920" y="910"/>
                  </a:cubicBezTo>
                  <a:cubicBezTo>
                    <a:pt x="972" y="625"/>
                    <a:pt x="972" y="625"/>
                    <a:pt x="972" y="625"/>
                  </a:cubicBezTo>
                  <a:cubicBezTo>
                    <a:pt x="972" y="625"/>
                    <a:pt x="975" y="615"/>
                    <a:pt x="976" y="612"/>
                  </a:cubicBezTo>
                  <a:cubicBezTo>
                    <a:pt x="976" y="609"/>
                    <a:pt x="975" y="604"/>
                    <a:pt x="975" y="601"/>
                  </a:cubicBezTo>
                  <a:cubicBezTo>
                    <a:pt x="976" y="599"/>
                    <a:pt x="976" y="594"/>
                    <a:pt x="977" y="592"/>
                  </a:cubicBezTo>
                  <a:cubicBezTo>
                    <a:pt x="978" y="591"/>
                    <a:pt x="980" y="590"/>
                    <a:pt x="981" y="590"/>
                  </a:cubicBezTo>
                  <a:cubicBezTo>
                    <a:pt x="982" y="589"/>
                    <a:pt x="984" y="588"/>
                    <a:pt x="985" y="587"/>
                  </a:cubicBezTo>
                  <a:cubicBezTo>
                    <a:pt x="986" y="586"/>
                    <a:pt x="986" y="584"/>
                    <a:pt x="986" y="583"/>
                  </a:cubicBezTo>
                  <a:cubicBezTo>
                    <a:pt x="987" y="582"/>
                    <a:pt x="988" y="581"/>
                    <a:pt x="988" y="580"/>
                  </a:cubicBezTo>
                  <a:cubicBezTo>
                    <a:pt x="989" y="579"/>
                    <a:pt x="988" y="575"/>
                    <a:pt x="989" y="574"/>
                  </a:cubicBezTo>
                  <a:cubicBezTo>
                    <a:pt x="989" y="573"/>
                    <a:pt x="991" y="572"/>
                    <a:pt x="992" y="571"/>
                  </a:cubicBezTo>
                  <a:cubicBezTo>
                    <a:pt x="992" y="570"/>
                    <a:pt x="993" y="568"/>
                    <a:pt x="994" y="567"/>
                  </a:cubicBezTo>
                  <a:cubicBezTo>
                    <a:pt x="994" y="566"/>
                    <a:pt x="995" y="563"/>
                    <a:pt x="995" y="561"/>
                  </a:cubicBezTo>
                  <a:cubicBezTo>
                    <a:pt x="994" y="560"/>
                    <a:pt x="993" y="559"/>
                    <a:pt x="992" y="558"/>
                  </a:cubicBezTo>
                  <a:cubicBezTo>
                    <a:pt x="992" y="558"/>
                    <a:pt x="991" y="558"/>
                    <a:pt x="991" y="558"/>
                  </a:cubicBezTo>
                  <a:cubicBezTo>
                    <a:pt x="990" y="557"/>
                    <a:pt x="990" y="553"/>
                    <a:pt x="990" y="552"/>
                  </a:cubicBezTo>
                  <a:cubicBezTo>
                    <a:pt x="991" y="551"/>
                    <a:pt x="995" y="552"/>
                    <a:pt x="997" y="551"/>
                  </a:cubicBezTo>
                  <a:cubicBezTo>
                    <a:pt x="998" y="551"/>
                    <a:pt x="999" y="549"/>
                    <a:pt x="999" y="548"/>
                  </a:cubicBezTo>
                  <a:cubicBezTo>
                    <a:pt x="1000" y="548"/>
                    <a:pt x="1001" y="545"/>
                    <a:pt x="1001" y="545"/>
                  </a:cubicBezTo>
                  <a:cubicBezTo>
                    <a:pt x="1002" y="544"/>
                    <a:pt x="1003" y="543"/>
                    <a:pt x="1003" y="542"/>
                  </a:cubicBezTo>
                  <a:cubicBezTo>
                    <a:pt x="1004" y="541"/>
                    <a:pt x="1005" y="538"/>
                    <a:pt x="1004" y="537"/>
                  </a:cubicBezTo>
                  <a:cubicBezTo>
                    <a:pt x="1004" y="536"/>
                    <a:pt x="1003" y="534"/>
                    <a:pt x="1002" y="533"/>
                  </a:cubicBezTo>
                  <a:cubicBezTo>
                    <a:pt x="1001" y="533"/>
                    <a:pt x="999" y="533"/>
                    <a:pt x="998" y="533"/>
                  </a:cubicBezTo>
                  <a:cubicBezTo>
                    <a:pt x="997" y="533"/>
                    <a:pt x="996" y="531"/>
                    <a:pt x="996" y="530"/>
                  </a:cubicBezTo>
                  <a:cubicBezTo>
                    <a:pt x="995" y="529"/>
                    <a:pt x="997" y="526"/>
                    <a:pt x="996" y="525"/>
                  </a:cubicBezTo>
                  <a:cubicBezTo>
                    <a:pt x="996" y="524"/>
                    <a:pt x="994" y="523"/>
                    <a:pt x="993" y="522"/>
                  </a:cubicBezTo>
                  <a:cubicBezTo>
                    <a:pt x="992" y="522"/>
                    <a:pt x="991" y="522"/>
                    <a:pt x="990" y="522"/>
                  </a:cubicBezTo>
                  <a:cubicBezTo>
                    <a:pt x="990" y="523"/>
                    <a:pt x="989" y="525"/>
                    <a:pt x="988" y="525"/>
                  </a:cubicBezTo>
                  <a:cubicBezTo>
                    <a:pt x="987" y="525"/>
                    <a:pt x="986" y="523"/>
                    <a:pt x="986" y="523"/>
                  </a:cubicBezTo>
                  <a:cubicBezTo>
                    <a:pt x="985" y="522"/>
                    <a:pt x="984" y="521"/>
                    <a:pt x="984" y="520"/>
                  </a:cubicBezTo>
                  <a:cubicBezTo>
                    <a:pt x="983" y="519"/>
                    <a:pt x="983" y="515"/>
                    <a:pt x="982" y="515"/>
                  </a:cubicBezTo>
                  <a:cubicBezTo>
                    <a:pt x="981" y="515"/>
                    <a:pt x="980" y="517"/>
                    <a:pt x="979" y="518"/>
                  </a:cubicBezTo>
                  <a:cubicBezTo>
                    <a:pt x="978" y="518"/>
                    <a:pt x="975" y="519"/>
                    <a:pt x="974" y="518"/>
                  </a:cubicBezTo>
                  <a:cubicBezTo>
                    <a:pt x="973" y="518"/>
                    <a:pt x="972" y="515"/>
                    <a:pt x="972" y="514"/>
                  </a:cubicBezTo>
                  <a:cubicBezTo>
                    <a:pt x="971" y="513"/>
                    <a:pt x="969" y="513"/>
                    <a:pt x="969" y="512"/>
                  </a:cubicBezTo>
                  <a:cubicBezTo>
                    <a:pt x="968" y="511"/>
                    <a:pt x="968" y="508"/>
                    <a:pt x="969" y="507"/>
                  </a:cubicBezTo>
                  <a:cubicBezTo>
                    <a:pt x="969" y="506"/>
                    <a:pt x="972" y="505"/>
                    <a:pt x="972" y="504"/>
                  </a:cubicBezTo>
                  <a:cubicBezTo>
                    <a:pt x="973" y="502"/>
                    <a:pt x="971" y="500"/>
                    <a:pt x="970" y="499"/>
                  </a:cubicBezTo>
                  <a:cubicBezTo>
                    <a:pt x="970" y="497"/>
                    <a:pt x="968" y="495"/>
                    <a:pt x="968" y="494"/>
                  </a:cubicBezTo>
                  <a:cubicBezTo>
                    <a:pt x="968" y="493"/>
                    <a:pt x="970" y="491"/>
                    <a:pt x="971" y="490"/>
                  </a:cubicBezTo>
                  <a:cubicBezTo>
                    <a:pt x="972" y="489"/>
                    <a:pt x="973" y="487"/>
                    <a:pt x="973" y="486"/>
                  </a:cubicBezTo>
                  <a:cubicBezTo>
                    <a:pt x="974" y="485"/>
                    <a:pt x="973" y="482"/>
                    <a:pt x="973" y="481"/>
                  </a:cubicBezTo>
                  <a:cubicBezTo>
                    <a:pt x="974" y="479"/>
                    <a:pt x="977" y="477"/>
                    <a:pt x="978" y="475"/>
                  </a:cubicBezTo>
                  <a:cubicBezTo>
                    <a:pt x="979" y="475"/>
                    <a:pt x="980" y="472"/>
                    <a:pt x="980" y="472"/>
                  </a:cubicBezTo>
                  <a:cubicBezTo>
                    <a:pt x="981" y="471"/>
                    <a:pt x="983" y="472"/>
                    <a:pt x="984" y="471"/>
                  </a:cubicBezTo>
                  <a:cubicBezTo>
                    <a:pt x="985" y="470"/>
                    <a:pt x="984" y="467"/>
                    <a:pt x="985" y="466"/>
                  </a:cubicBezTo>
                  <a:cubicBezTo>
                    <a:pt x="986" y="465"/>
                    <a:pt x="988" y="465"/>
                    <a:pt x="988" y="464"/>
                  </a:cubicBezTo>
                  <a:cubicBezTo>
                    <a:pt x="989" y="463"/>
                    <a:pt x="988" y="460"/>
                    <a:pt x="989" y="459"/>
                  </a:cubicBezTo>
                  <a:cubicBezTo>
                    <a:pt x="990" y="457"/>
                    <a:pt x="993" y="456"/>
                    <a:pt x="994" y="454"/>
                  </a:cubicBezTo>
                  <a:cubicBezTo>
                    <a:pt x="995" y="453"/>
                    <a:pt x="996" y="449"/>
                    <a:pt x="997" y="447"/>
                  </a:cubicBezTo>
                  <a:cubicBezTo>
                    <a:pt x="998" y="446"/>
                    <a:pt x="1000" y="445"/>
                    <a:pt x="1001" y="443"/>
                  </a:cubicBezTo>
                  <a:cubicBezTo>
                    <a:pt x="1001" y="442"/>
                    <a:pt x="1001" y="438"/>
                    <a:pt x="1002" y="437"/>
                  </a:cubicBezTo>
                  <a:cubicBezTo>
                    <a:pt x="1003" y="436"/>
                    <a:pt x="1005" y="436"/>
                    <a:pt x="1006" y="436"/>
                  </a:cubicBezTo>
                  <a:cubicBezTo>
                    <a:pt x="1008" y="436"/>
                    <a:pt x="1010" y="437"/>
                    <a:pt x="1011" y="436"/>
                  </a:cubicBezTo>
                  <a:cubicBezTo>
                    <a:pt x="1012" y="436"/>
                    <a:pt x="1013" y="434"/>
                    <a:pt x="1014" y="434"/>
                  </a:cubicBezTo>
                  <a:cubicBezTo>
                    <a:pt x="1015" y="433"/>
                    <a:pt x="1018" y="433"/>
                    <a:pt x="1019" y="432"/>
                  </a:cubicBezTo>
                  <a:cubicBezTo>
                    <a:pt x="1021" y="431"/>
                    <a:pt x="1021" y="426"/>
                    <a:pt x="1023" y="424"/>
                  </a:cubicBezTo>
                  <a:cubicBezTo>
                    <a:pt x="1024" y="423"/>
                    <a:pt x="1029" y="422"/>
                    <a:pt x="1030" y="420"/>
                  </a:cubicBezTo>
                  <a:cubicBezTo>
                    <a:pt x="1032" y="419"/>
                    <a:pt x="1033" y="415"/>
                    <a:pt x="1034" y="413"/>
                  </a:cubicBezTo>
                  <a:cubicBezTo>
                    <a:pt x="1035" y="412"/>
                    <a:pt x="1035" y="410"/>
                    <a:pt x="1035" y="409"/>
                  </a:cubicBezTo>
                  <a:cubicBezTo>
                    <a:pt x="1035" y="407"/>
                    <a:pt x="1032" y="404"/>
                    <a:pt x="1032" y="403"/>
                  </a:cubicBezTo>
                  <a:cubicBezTo>
                    <a:pt x="1032" y="401"/>
                    <a:pt x="1035" y="400"/>
                    <a:pt x="1036" y="399"/>
                  </a:cubicBezTo>
                  <a:cubicBezTo>
                    <a:pt x="1036" y="397"/>
                    <a:pt x="1035" y="394"/>
                    <a:pt x="1036" y="392"/>
                  </a:cubicBezTo>
                  <a:cubicBezTo>
                    <a:pt x="1037" y="391"/>
                    <a:pt x="1040" y="391"/>
                    <a:pt x="1041" y="390"/>
                  </a:cubicBezTo>
                  <a:cubicBezTo>
                    <a:pt x="1043" y="389"/>
                    <a:pt x="1045" y="387"/>
                    <a:pt x="1046" y="386"/>
                  </a:cubicBezTo>
                  <a:cubicBezTo>
                    <a:pt x="1046" y="385"/>
                    <a:pt x="1046" y="382"/>
                    <a:pt x="1047" y="381"/>
                  </a:cubicBezTo>
                  <a:cubicBezTo>
                    <a:pt x="1048" y="380"/>
                    <a:pt x="1050" y="380"/>
                    <a:pt x="1051" y="379"/>
                  </a:cubicBezTo>
                  <a:cubicBezTo>
                    <a:pt x="1052" y="378"/>
                    <a:pt x="1054" y="376"/>
                    <a:pt x="1055" y="374"/>
                  </a:cubicBezTo>
                  <a:cubicBezTo>
                    <a:pt x="1055" y="373"/>
                    <a:pt x="1056" y="370"/>
                    <a:pt x="1057" y="368"/>
                  </a:cubicBezTo>
                  <a:cubicBezTo>
                    <a:pt x="1058" y="366"/>
                    <a:pt x="1059" y="361"/>
                    <a:pt x="1060" y="359"/>
                  </a:cubicBezTo>
                  <a:cubicBezTo>
                    <a:pt x="1060" y="358"/>
                    <a:pt x="1062" y="356"/>
                    <a:pt x="1063" y="354"/>
                  </a:cubicBezTo>
                  <a:cubicBezTo>
                    <a:pt x="1064" y="353"/>
                    <a:pt x="1065" y="351"/>
                    <a:pt x="1066" y="350"/>
                  </a:cubicBezTo>
                  <a:cubicBezTo>
                    <a:pt x="1067" y="348"/>
                    <a:pt x="1067" y="345"/>
                    <a:pt x="1067" y="344"/>
                  </a:cubicBezTo>
                  <a:cubicBezTo>
                    <a:pt x="1068" y="343"/>
                    <a:pt x="1070" y="341"/>
                    <a:pt x="1071" y="340"/>
                  </a:cubicBezTo>
                  <a:cubicBezTo>
                    <a:pt x="1073" y="337"/>
                    <a:pt x="1076" y="333"/>
                    <a:pt x="1077" y="331"/>
                  </a:cubicBezTo>
                  <a:cubicBezTo>
                    <a:pt x="1079" y="329"/>
                    <a:pt x="1084" y="327"/>
                    <a:pt x="1085" y="324"/>
                  </a:cubicBezTo>
                  <a:cubicBezTo>
                    <a:pt x="1087" y="323"/>
                    <a:pt x="1086" y="318"/>
                    <a:pt x="1087" y="316"/>
                  </a:cubicBezTo>
                  <a:cubicBezTo>
                    <a:pt x="1087" y="315"/>
                    <a:pt x="1090" y="313"/>
                    <a:pt x="1091" y="312"/>
                  </a:cubicBezTo>
                  <a:cubicBezTo>
                    <a:pt x="1092" y="310"/>
                    <a:pt x="1095" y="308"/>
                    <a:pt x="1096" y="307"/>
                  </a:cubicBezTo>
                  <a:cubicBezTo>
                    <a:pt x="1097" y="306"/>
                    <a:pt x="1100" y="303"/>
                    <a:pt x="1101" y="301"/>
                  </a:cubicBezTo>
                  <a:cubicBezTo>
                    <a:pt x="1102" y="299"/>
                    <a:pt x="1101" y="295"/>
                    <a:pt x="1100" y="294"/>
                  </a:cubicBezTo>
                  <a:cubicBezTo>
                    <a:pt x="1100" y="291"/>
                    <a:pt x="1096" y="288"/>
                    <a:pt x="1095" y="28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301750" y="1887538"/>
              <a:ext cx="681037" cy="1106488"/>
            </a:xfrm>
            <a:custGeom>
              <a:avLst/>
              <a:gdLst>
                <a:gd name="T0" fmla="*/ 791 w 808"/>
                <a:gd name="T1" fmla="*/ 852 h 1312"/>
                <a:gd name="T2" fmla="*/ 767 w 808"/>
                <a:gd name="T3" fmla="*/ 834 h 1312"/>
                <a:gd name="T4" fmla="*/ 760 w 808"/>
                <a:gd name="T5" fmla="*/ 864 h 1312"/>
                <a:gd name="T6" fmla="*/ 723 w 808"/>
                <a:gd name="T7" fmla="*/ 862 h 1312"/>
                <a:gd name="T8" fmla="*/ 691 w 808"/>
                <a:gd name="T9" fmla="*/ 856 h 1312"/>
                <a:gd name="T10" fmla="*/ 665 w 808"/>
                <a:gd name="T11" fmla="*/ 850 h 1312"/>
                <a:gd name="T12" fmla="*/ 644 w 808"/>
                <a:gd name="T13" fmla="*/ 867 h 1312"/>
                <a:gd name="T14" fmla="*/ 618 w 808"/>
                <a:gd name="T15" fmla="*/ 857 h 1312"/>
                <a:gd name="T16" fmla="*/ 588 w 808"/>
                <a:gd name="T17" fmla="*/ 861 h 1312"/>
                <a:gd name="T18" fmla="*/ 574 w 808"/>
                <a:gd name="T19" fmla="*/ 864 h 1312"/>
                <a:gd name="T20" fmla="*/ 562 w 808"/>
                <a:gd name="T21" fmla="*/ 832 h 1312"/>
                <a:gd name="T22" fmla="*/ 558 w 808"/>
                <a:gd name="T23" fmla="*/ 802 h 1312"/>
                <a:gd name="T24" fmla="*/ 531 w 808"/>
                <a:gd name="T25" fmla="*/ 789 h 1312"/>
                <a:gd name="T26" fmla="*/ 522 w 808"/>
                <a:gd name="T27" fmla="*/ 763 h 1312"/>
                <a:gd name="T28" fmla="*/ 520 w 808"/>
                <a:gd name="T29" fmla="*/ 733 h 1312"/>
                <a:gd name="T30" fmla="*/ 504 w 808"/>
                <a:gd name="T31" fmla="*/ 701 h 1312"/>
                <a:gd name="T32" fmla="*/ 500 w 808"/>
                <a:gd name="T33" fmla="*/ 666 h 1312"/>
                <a:gd name="T34" fmla="*/ 495 w 808"/>
                <a:gd name="T35" fmla="*/ 640 h 1312"/>
                <a:gd name="T36" fmla="*/ 475 w 808"/>
                <a:gd name="T37" fmla="*/ 623 h 1312"/>
                <a:gd name="T38" fmla="*/ 456 w 808"/>
                <a:gd name="T39" fmla="*/ 644 h 1312"/>
                <a:gd name="T40" fmla="*/ 432 w 808"/>
                <a:gd name="T41" fmla="*/ 657 h 1312"/>
                <a:gd name="T42" fmla="*/ 409 w 808"/>
                <a:gd name="T43" fmla="*/ 637 h 1312"/>
                <a:gd name="T44" fmla="*/ 416 w 808"/>
                <a:gd name="T45" fmla="*/ 614 h 1312"/>
                <a:gd name="T46" fmla="*/ 424 w 808"/>
                <a:gd name="T47" fmla="*/ 588 h 1312"/>
                <a:gd name="T48" fmla="*/ 432 w 808"/>
                <a:gd name="T49" fmla="*/ 567 h 1312"/>
                <a:gd name="T50" fmla="*/ 424 w 808"/>
                <a:gd name="T51" fmla="*/ 541 h 1312"/>
                <a:gd name="T52" fmla="*/ 435 w 808"/>
                <a:gd name="T53" fmla="*/ 516 h 1312"/>
                <a:gd name="T54" fmla="*/ 451 w 808"/>
                <a:gd name="T55" fmla="*/ 486 h 1312"/>
                <a:gd name="T56" fmla="*/ 462 w 808"/>
                <a:gd name="T57" fmla="*/ 459 h 1312"/>
                <a:gd name="T58" fmla="*/ 435 w 808"/>
                <a:gd name="T59" fmla="*/ 450 h 1312"/>
                <a:gd name="T60" fmla="*/ 420 w 808"/>
                <a:gd name="T61" fmla="*/ 432 h 1312"/>
                <a:gd name="T62" fmla="*/ 406 w 808"/>
                <a:gd name="T63" fmla="*/ 421 h 1312"/>
                <a:gd name="T64" fmla="*/ 393 w 808"/>
                <a:gd name="T65" fmla="*/ 393 h 1312"/>
                <a:gd name="T66" fmla="*/ 373 w 808"/>
                <a:gd name="T67" fmla="*/ 358 h 1312"/>
                <a:gd name="T68" fmla="*/ 357 w 808"/>
                <a:gd name="T69" fmla="*/ 329 h 1312"/>
                <a:gd name="T70" fmla="*/ 324 w 808"/>
                <a:gd name="T71" fmla="*/ 299 h 1312"/>
                <a:gd name="T72" fmla="*/ 322 w 808"/>
                <a:gd name="T73" fmla="*/ 279 h 1312"/>
                <a:gd name="T74" fmla="*/ 322 w 808"/>
                <a:gd name="T75" fmla="*/ 253 h 1312"/>
                <a:gd name="T76" fmla="*/ 313 w 808"/>
                <a:gd name="T77" fmla="*/ 230 h 1312"/>
                <a:gd name="T78" fmla="*/ 298 w 808"/>
                <a:gd name="T79" fmla="*/ 197 h 1312"/>
                <a:gd name="T80" fmla="*/ 134 w 808"/>
                <a:gd name="T81" fmla="*/ 449 h 1312"/>
                <a:gd name="T82" fmla="*/ 142 w 808"/>
                <a:gd name="T83" fmla="*/ 473 h 1312"/>
                <a:gd name="T84" fmla="*/ 134 w 808"/>
                <a:gd name="T85" fmla="*/ 499 h 1312"/>
                <a:gd name="T86" fmla="*/ 141 w 808"/>
                <a:gd name="T87" fmla="*/ 529 h 1312"/>
                <a:gd name="T88" fmla="*/ 156 w 808"/>
                <a:gd name="T89" fmla="*/ 544 h 1312"/>
                <a:gd name="T90" fmla="*/ 175 w 808"/>
                <a:gd name="T91" fmla="*/ 570 h 1312"/>
                <a:gd name="T92" fmla="*/ 172 w 808"/>
                <a:gd name="T93" fmla="*/ 603 h 1312"/>
                <a:gd name="T94" fmla="*/ 152 w 808"/>
                <a:gd name="T95" fmla="*/ 629 h 1312"/>
                <a:gd name="T96" fmla="*/ 141 w 808"/>
                <a:gd name="T97" fmla="*/ 649 h 1312"/>
                <a:gd name="T98" fmla="*/ 126 w 808"/>
                <a:gd name="T99" fmla="*/ 675 h 1312"/>
                <a:gd name="T100" fmla="*/ 109 w 808"/>
                <a:gd name="T101" fmla="*/ 714 h 1312"/>
                <a:gd name="T102" fmla="*/ 87 w 808"/>
                <a:gd name="T103" fmla="*/ 731 h 1312"/>
                <a:gd name="T104" fmla="*/ 75 w 808"/>
                <a:gd name="T105" fmla="*/ 743 h 1312"/>
                <a:gd name="T106" fmla="*/ 58 w 808"/>
                <a:gd name="T107" fmla="*/ 767 h 1312"/>
                <a:gd name="T108" fmla="*/ 50 w 808"/>
                <a:gd name="T109" fmla="*/ 787 h 1312"/>
                <a:gd name="T110" fmla="*/ 58 w 808"/>
                <a:gd name="T111" fmla="*/ 800 h 1312"/>
                <a:gd name="T112" fmla="*/ 79 w 808"/>
                <a:gd name="T113" fmla="*/ 819 h 1312"/>
                <a:gd name="T114" fmla="*/ 73 w 808"/>
                <a:gd name="T115" fmla="*/ 847 h 1312"/>
                <a:gd name="T116" fmla="*/ 66 w 808"/>
                <a:gd name="T117" fmla="*/ 876 h 1312"/>
                <a:gd name="T118" fmla="*/ 56 w 808"/>
                <a:gd name="T119" fmla="*/ 902 h 1312"/>
                <a:gd name="T120" fmla="*/ 705 w 808"/>
                <a:gd name="T121" fmla="*/ 130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8" h="1312">
                  <a:moveTo>
                    <a:pt x="806" y="883"/>
                  </a:moveTo>
                  <a:cubicBezTo>
                    <a:pt x="804" y="882"/>
                    <a:pt x="802" y="880"/>
                    <a:pt x="801" y="879"/>
                  </a:cubicBezTo>
                  <a:cubicBezTo>
                    <a:pt x="800" y="878"/>
                    <a:pt x="799" y="873"/>
                    <a:pt x="798" y="872"/>
                  </a:cubicBezTo>
                  <a:cubicBezTo>
                    <a:pt x="798" y="871"/>
                    <a:pt x="796" y="869"/>
                    <a:pt x="796" y="869"/>
                  </a:cubicBezTo>
                  <a:cubicBezTo>
                    <a:pt x="795" y="868"/>
                    <a:pt x="794" y="865"/>
                    <a:pt x="793" y="864"/>
                  </a:cubicBezTo>
                  <a:cubicBezTo>
                    <a:pt x="792" y="864"/>
                    <a:pt x="790" y="863"/>
                    <a:pt x="790" y="862"/>
                  </a:cubicBezTo>
                  <a:cubicBezTo>
                    <a:pt x="789" y="861"/>
                    <a:pt x="790" y="859"/>
                    <a:pt x="791" y="858"/>
                  </a:cubicBezTo>
                  <a:cubicBezTo>
                    <a:pt x="791" y="856"/>
                    <a:pt x="791" y="853"/>
                    <a:pt x="791" y="852"/>
                  </a:cubicBezTo>
                  <a:cubicBezTo>
                    <a:pt x="790" y="850"/>
                    <a:pt x="786" y="849"/>
                    <a:pt x="785" y="848"/>
                  </a:cubicBezTo>
                  <a:cubicBezTo>
                    <a:pt x="785" y="846"/>
                    <a:pt x="785" y="843"/>
                    <a:pt x="785" y="841"/>
                  </a:cubicBezTo>
                  <a:cubicBezTo>
                    <a:pt x="784" y="840"/>
                    <a:pt x="784" y="837"/>
                    <a:pt x="783" y="836"/>
                  </a:cubicBezTo>
                  <a:cubicBezTo>
                    <a:pt x="782" y="836"/>
                    <a:pt x="780" y="836"/>
                    <a:pt x="779" y="835"/>
                  </a:cubicBezTo>
                  <a:cubicBezTo>
                    <a:pt x="778" y="834"/>
                    <a:pt x="777" y="832"/>
                    <a:pt x="776" y="831"/>
                  </a:cubicBezTo>
                  <a:cubicBezTo>
                    <a:pt x="775" y="830"/>
                    <a:pt x="773" y="829"/>
                    <a:pt x="772" y="830"/>
                  </a:cubicBezTo>
                  <a:cubicBezTo>
                    <a:pt x="771" y="831"/>
                    <a:pt x="773" y="835"/>
                    <a:pt x="772" y="836"/>
                  </a:cubicBezTo>
                  <a:cubicBezTo>
                    <a:pt x="770" y="837"/>
                    <a:pt x="768" y="834"/>
                    <a:pt x="767" y="834"/>
                  </a:cubicBezTo>
                  <a:cubicBezTo>
                    <a:pt x="765" y="834"/>
                    <a:pt x="763" y="834"/>
                    <a:pt x="762" y="835"/>
                  </a:cubicBezTo>
                  <a:cubicBezTo>
                    <a:pt x="761" y="835"/>
                    <a:pt x="760" y="837"/>
                    <a:pt x="760" y="838"/>
                  </a:cubicBezTo>
                  <a:cubicBezTo>
                    <a:pt x="760" y="839"/>
                    <a:pt x="761" y="841"/>
                    <a:pt x="761" y="842"/>
                  </a:cubicBezTo>
                  <a:cubicBezTo>
                    <a:pt x="761" y="844"/>
                    <a:pt x="759" y="846"/>
                    <a:pt x="758" y="848"/>
                  </a:cubicBezTo>
                  <a:cubicBezTo>
                    <a:pt x="757" y="848"/>
                    <a:pt x="755" y="849"/>
                    <a:pt x="754" y="850"/>
                  </a:cubicBezTo>
                  <a:cubicBezTo>
                    <a:pt x="754" y="851"/>
                    <a:pt x="753" y="853"/>
                    <a:pt x="754" y="854"/>
                  </a:cubicBezTo>
                  <a:cubicBezTo>
                    <a:pt x="754" y="856"/>
                    <a:pt x="757" y="858"/>
                    <a:pt x="758" y="859"/>
                  </a:cubicBezTo>
                  <a:cubicBezTo>
                    <a:pt x="758" y="861"/>
                    <a:pt x="760" y="863"/>
                    <a:pt x="760" y="864"/>
                  </a:cubicBezTo>
                  <a:cubicBezTo>
                    <a:pt x="759" y="865"/>
                    <a:pt x="757" y="867"/>
                    <a:pt x="756" y="867"/>
                  </a:cubicBezTo>
                  <a:cubicBezTo>
                    <a:pt x="755" y="867"/>
                    <a:pt x="752" y="866"/>
                    <a:pt x="751" y="865"/>
                  </a:cubicBezTo>
                  <a:cubicBezTo>
                    <a:pt x="750" y="864"/>
                    <a:pt x="749" y="862"/>
                    <a:pt x="747" y="861"/>
                  </a:cubicBezTo>
                  <a:cubicBezTo>
                    <a:pt x="747" y="861"/>
                    <a:pt x="745" y="860"/>
                    <a:pt x="745" y="860"/>
                  </a:cubicBezTo>
                  <a:cubicBezTo>
                    <a:pt x="743" y="860"/>
                    <a:pt x="741" y="862"/>
                    <a:pt x="740" y="862"/>
                  </a:cubicBezTo>
                  <a:cubicBezTo>
                    <a:pt x="738" y="862"/>
                    <a:pt x="736" y="859"/>
                    <a:pt x="734" y="859"/>
                  </a:cubicBezTo>
                  <a:cubicBezTo>
                    <a:pt x="733" y="859"/>
                    <a:pt x="730" y="859"/>
                    <a:pt x="729" y="860"/>
                  </a:cubicBezTo>
                  <a:cubicBezTo>
                    <a:pt x="727" y="860"/>
                    <a:pt x="724" y="862"/>
                    <a:pt x="723" y="862"/>
                  </a:cubicBezTo>
                  <a:cubicBezTo>
                    <a:pt x="722" y="863"/>
                    <a:pt x="719" y="864"/>
                    <a:pt x="718" y="865"/>
                  </a:cubicBezTo>
                  <a:cubicBezTo>
                    <a:pt x="717" y="865"/>
                    <a:pt x="714" y="866"/>
                    <a:pt x="713" y="866"/>
                  </a:cubicBezTo>
                  <a:cubicBezTo>
                    <a:pt x="712" y="865"/>
                    <a:pt x="711" y="862"/>
                    <a:pt x="711" y="861"/>
                  </a:cubicBezTo>
                  <a:cubicBezTo>
                    <a:pt x="710" y="860"/>
                    <a:pt x="710" y="856"/>
                    <a:pt x="709" y="855"/>
                  </a:cubicBezTo>
                  <a:cubicBezTo>
                    <a:pt x="708" y="854"/>
                    <a:pt x="705" y="854"/>
                    <a:pt x="703" y="854"/>
                  </a:cubicBezTo>
                  <a:cubicBezTo>
                    <a:pt x="702" y="855"/>
                    <a:pt x="699" y="857"/>
                    <a:pt x="698" y="857"/>
                  </a:cubicBezTo>
                  <a:cubicBezTo>
                    <a:pt x="697" y="858"/>
                    <a:pt x="695" y="858"/>
                    <a:pt x="694" y="858"/>
                  </a:cubicBezTo>
                  <a:cubicBezTo>
                    <a:pt x="693" y="858"/>
                    <a:pt x="692" y="856"/>
                    <a:pt x="691" y="856"/>
                  </a:cubicBezTo>
                  <a:cubicBezTo>
                    <a:pt x="690" y="856"/>
                    <a:pt x="689" y="859"/>
                    <a:pt x="688" y="860"/>
                  </a:cubicBezTo>
                  <a:cubicBezTo>
                    <a:pt x="687" y="860"/>
                    <a:pt x="686" y="858"/>
                    <a:pt x="685" y="858"/>
                  </a:cubicBezTo>
                  <a:cubicBezTo>
                    <a:pt x="684" y="857"/>
                    <a:pt x="681" y="858"/>
                    <a:pt x="680" y="858"/>
                  </a:cubicBezTo>
                  <a:cubicBezTo>
                    <a:pt x="679" y="858"/>
                    <a:pt x="678" y="857"/>
                    <a:pt x="677" y="856"/>
                  </a:cubicBezTo>
                  <a:cubicBezTo>
                    <a:pt x="677" y="856"/>
                    <a:pt x="675" y="854"/>
                    <a:pt x="675" y="854"/>
                  </a:cubicBezTo>
                  <a:cubicBezTo>
                    <a:pt x="673" y="854"/>
                    <a:pt x="671" y="857"/>
                    <a:pt x="670" y="857"/>
                  </a:cubicBezTo>
                  <a:cubicBezTo>
                    <a:pt x="669" y="857"/>
                    <a:pt x="667" y="856"/>
                    <a:pt x="666" y="855"/>
                  </a:cubicBezTo>
                  <a:cubicBezTo>
                    <a:pt x="666" y="854"/>
                    <a:pt x="666" y="851"/>
                    <a:pt x="665" y="850"/>
                  </a:cubicBezTo>
                  <a:cubicBezTo>
                    <a:pt x="665" y="849"/>
                    <a:pt x="662" y="847"/>
                    <a:pt x="661" y="847"/>
                  </a:cubicBezTo>
                  <a:cubicBezTo>
                    <a:pt x="661" y="847"/>
                    <a:pt x="658" y="847"/>
                    <a:pt x="657" y="847"/>
                  </a:cubicBezTo>
                  <a:cubicBezTo>
                    <a:pt x="657" y="848"/>
                    <a:pt x="657" y="850"/>
                    <a:pt x="656" y="851"/>
                  </a:cubicBezTo>
                  <a:cubicBezTo>
                    <a:pt x="655" y="852"/>
                    <a:pt x="653" y="852"/>
                    <a:pt x="652" y="852"/>
                  </a:cubicBezTo>
                  <a:cubicBezTo>
                    <a:pt x="651" y="852"/>
                    <a:pt x="649" y="852"/>
                    <a:pt x="648" y="852"/>
                  </a:cubicBezTo>
                  <a:cubicBezTo>
                    <a:pt x="648" y="853"/>
                    <a:pt x="647" y="855"/>
                    <a:pt x="647" y="856"/>
                  </a:cubicBezTo>
                  <a:cubicBezTo>
                    <a:pt x="647" y="858"/>
                    <a:pt x="648" y="861"/>
                    <a:pt x="647" y="863"/>
                  </a:cubicBezTo>
                  <a:cubicBezTo>
                    <a:pt x="647" y="864"/>
                    <a:pt x="645" y="867"/>
                    <a:pt x="644" y="867"/>
                  </a:cubicBezTo>
                  <a:cubicBezTo>
                    <a:pt x="643" y="868"/>
                    <a:pt x="641" y="866"/>
                    <a:pt x="640" y="865"/>
                  </a:cubicBezTo>
                  <a:cubicBezTo>
                    <a:pt x="639" y="865"/>
                    <a:pt x="638" y="862"/>
                    <a:pt x="637" y="861"/>
                  </a:cubicBezTo>
                  <a:cubicBezTo>
                    <a:pt x="637" y="860"/>
                    <a:pt x="635" y="860"/>
                    <a:pt x="634" y="860"/>
                  </a:cubicBezTo>
                  <a:cubicBezTo>
                    <a:pt x="633" y="860"/>
                    <a:pt x="631" y="862"/>
                    <a:pt x="630" y="862"/>
                  </a:cubicBezTo>
                  <a:cubicBezTo>
                    <a:pt x="629" y="862"/>
                    <a:pt x="627" y="861"/>
                    <a:pt x="627" y="861"/>
                  </a:cubicBezTo>
                  <a:cubicBezTo>
                    <a:pt x="626" y="860"/>
                    <a:pt x="625" y="858"/>
                    <a:pt x="625" y="858"/>
                  </a:cubicBezTo>
                  <a:cubicBezTo>
                    <a:pt x="624" y="858"/>
                    <a:pt x="622" y="859"/>
                    <a:pt x="621" y="858"/>
                  </a:cubicBezTo>
                  <a:cubicBezTo>
                    <a:pt x="620" y="858"/>
                    <a:pt x="619" y="857"/>
                    <a:pt x="618" y="857"/>
                  </a:cubicBezTo>
                  <a:cubicBezTo>
                    <a:pt x="617" y="856"/>
                    <a:pt x="614" y="856"/>
                    <a:pt x="612" y="856"/>
                  </a:cubicBezTo>
                  <a:cubicBezTo>
                    <a:pt x="611" y="856"/>
                    <a:pt x="609" y="856"/>
                    <a:pt x="608" y="856"/>
                  </a:cubicBezTo>
                  <a:cubicBezTo>
                    <a:pt x="608" y="855"/>
                    <a:pt x="607" y="853"/>
                    <a:pt x="607" y="853"/>
                  </a:cubicBezTo>
                  <a:cubicBezTo>
                    <a:pt x="606" y="852"/>
                    <a:pt x="604" y="851"/>
                    <a:pt x="603" y="851"/>
                  </a:cubicBezTo>
                  <a:cubicBezTo>
                    <a:pt x="602" y="851"/>
                    <a:pt x="601" y="852"/>
                    <a:pt x="600" y="853"/>
                  </a:cubicBezTo>
                  <a:cubicBezTo>
                    <a:pt x="599" y="853"/>
                    <a:pt x="597" y="852"/>
                    <a:pt x="596" y="853"/>
                  </a:cubicBezTo>
                  <a:cubicBezTo>
                    <a:pt x="595" y="853"/>
                    <a:pt x="592" y="856"/>
                    <a:pt x="591" y="857"/>
                  </a:cubicBezTo>
                  <a:cubicBezTo>
                    <a:pt x="590" y="858"/>
                    <a:pt x="589" y="859"/>
                    <a:pt x="588" y="861"/>
                  </a:cubicBezTo>
                  <a:cubicBezTo>
                    <a:pt x="588" y="861"/>
                    <a:pt x="588" y="863"/>
                    <a:pt x="588" y="864"/>
                  </a:cubicBezTo>
                  <a:cubicBezTo>
                    <a:pt x="588" y="865"/>
                    <a:pt x="589" y="866"/>
                    <a:pt x="590" y="867"/>
                  </a:cubicBezTo>
                  <a:cubicBezTo>
                    <a:pt x="590" y="868"/>
                    <a:pt x="591" y="871"/>
                    <a:pt x="590" y="872"/>
                  </a:cubicBezTo>
                  <a:cubicBezTo>
                    <a:pt x="590" y="873"/>
                    <a:pt x="588" y="874"/>
                    <a:pt x="587" y="874"/>
                  </a:cubicBezTo>
                  <a:cubicBezTo>
                    <a:pt x="586" y="875"/>
                    <a:pt x="584" y="875"/>
                    <a:pt x="582" y="875"/>
                  </a:cubicBezTo>
                  <a:cubicBezTo>
                    <a:pt x="581" y="874"/>
                    <a:pt x="580" y="872"/>
                    <a:pt x="580" y="871"/>
                  </a:cubicBezTo>
                  <a:cubicBezTo>
                    <a:pt x="579" y="870"/>
                    <a:pt x="579" y="867"/>
                    <a:pt x="578" y="866"/>
                  </a:cubicBezTo>
                  <a:cubicBezTo>
                    <a:pt x="577" y="866"/>
                    <a:pt x="575" y="865"/>
                    <a:pt x="574" y="864"/>
                  </a:cubicBezTo>
                  <a:cubicBezTo>
                    <a:pt x="573" y="864"/>
                    <a:pt x="571" y="862"/>
                    <a:pt x="570" y="861"/>
                  </a:cubicBezTo>
                  <a:cubicBezTo>
                    <a:pt x="569" y="861"/>
                    <a:pt x="567" y="859"/>
                    <a:pt x="567" y="858"/>
                  </a:cubicBezTo>
                  <a:cubicBezTo>
                    <a:pt x="566" y="856"/>
                    <a:pt x="566" y="852"/>
                    <a:pt x="566" y="852"/>
                  </a:cubicBezTo>
                  <a:cubicBezTo>
                    <a:pt x="566" y="851"/>
                    <a:pt x="565" y="848"/>
                    <a:pt x="565" y="846"/>
                  </a:cubicBezTo>
                  <a:cubicBezTo>
                    <a:pt x="565" y="845"/>
                    <a:pt x="566" y="843"/>
                    <a:pt x="566" y="843"/>
                  </a:cubicBezTo>
                  <a:cubicBezTo>
                    <a:pt x="566" y="842"/>
                    <a:pt x="565" y="840"/>
                    <a:pt x="565" y="839"/>
                  </a:cubicBezTo>
                  <a:cubicBezTo>
                    <a:pt x="565" y="839"/>
                    <a:pt x="565" y="837"/>
                    <a:pt x="564" y="836"/>
                  </a:cubicBezTo>
                  <a:cubicBezTo>
                    <a:pt x="564" y="835"/>
                    <a:pt x="562" y="833"/>
                    <a:pt x="562" y="832"/>
                  </a:cubicBezTo>
                  <a:cubicBezTo>
                    <a:pt x="561" y="831"/>
                    <a:pt x="561" y="829"/>
                    <a:pt x="561" y="828"/>
                  </a:cubicBezTo>
                  <a:cubicBezTo>
                    <a:pt x="562" y="827"/>
                    <a:pt x="564" y="827"/>
                    <a:pt x="564" y="827"/>
                  </a:cubicBezTo>
                  <a:cubicBezTo>
                    <a:pt x="565" y="826"/>
                    <a:pt x="566" y="824"/>
                    <a:pt x="566" y="823"/>
                  </a:cubicBezTo>
                  <a:cubicBezTo>
                    <a:pt x="566" y="822"/>
                    <a:pt x="565" y="820"/>
                    <a:pt x="565" y="819"/>
                  </a:cubicBezTo>
                  <a:cubicBezTo>
                    <a:pt x="565" y="817"/>
                    <a:pt x="564" y="814"/>
                    <a:pt x="563" y="813"/>
                  </a:cubicBezTo>
                  <a:cubicBezTo>
                    <a:pt x="563" y="812"/>
                    <a:pt x="561" y="811"/>
                    <a:pt x="560" y="810"/>
                  </a:cubicBezTo>
                  <a:cubicBezTo>
                    <a:pt x="560" y="809"/>
                    <a:pt x="560" y="806"/>
                    <a:pt x="560" y="805"/>
                  </a:cubicBezTo>
                  <a:cubicBezTo>
                    <a:pt x="560" y="804"/>
                    <a:pt x="558" y="803"/>
                    <a:pt x="558" y="802"/>
                  </a:cubicBezTo>
                  <a:cubicBezTo>
                    <a:pt x="558" y="801"/>
                    <a:pt x="558" y="798"/>
                    <a:pt x="558" y="797"/>
                  </a:cubicBezTo>
                  <a:cubicBezTo>
                    <a:pt x="557" y="796"/>
                    <a:pt x="555" y="796"/>
                    <a:pt x="554" y="796"/>
                  </a:cubicBezTo>
                  <a:cubicBezTo>
                    <a:pt x="553" y="795"/>
                    <a:pt x="552" y="792"/>
                    <a:pt x="551" y="791"/>
                  </a:cubicBezTo>
                  <a:cubicBezTo>
                    <a:pt x="550" y="790"/>
                    <a:pt x="548" y="788"/>
                    <a:pt x="547" y="788"/>
                  </a:cubicBezTo>
                  <a:cubicBezTo>
                    <a:pt x="546" y="787"/>
                    <a:pt x="543" y="788"/>
                    <a:pt x="542" y="788"/>
                  </a:cubicBezTo>
                  <a:cubicBezTo>
                    <a:pt x="541" y="789"/>
                    <a:pt x="539" y="791"/>
                    <a:pt x="538" y="791"/>
                  </a:cubicBezTo>
                  <a:cubicBezTo>
                    <a:pt x="537" y="792"/>
                    <a:pt x="535" y="793"/>
                    <a:pt x="534" y="793"/>
                  </a:cubicBezTo>
                  <a:cubicBezTo>
                    <a:pt x="533" y="793"/>
                    <a:pt x="532" y="790"/>
                    <a:pt x="531" y="789"/>
                  </a:cubicBezTo>
                  <a:cubicBezTo>
                    <a:pt x="531" y="788"/>
                    <a:pt x="531" y="786"/>
                    <a:pt x="530" y="785"/>
                  </a:cubicBezTo>
                  <a:cubicBezTo>
                    <a:pt x="530" y="784"/>
                    <a:pt x="529" y="783"/>
                    <a:pt x="528" y="782"/>
                  </a:cubicBezTo>
                  <a:cubicBezTo>
                    <a:pt x="527" y="782"/>
                    <a:pt x="524" y="781"/>
                    <a:pt x="523" y="780"/>
                  </a:cubicBezTo>
                  <a:cubicBezTo>
                    <a:pt x="522" y="779"/>
                    <a:pt x="521" y="777"/>
                    <a:pt x="520" y="776"/>
                  </a:cubicBezTo>
                  <a:cubicBezTo>
                    <a:pt x="520" y="774"/>
                    <a:pt x="520" y="771"/>
                    <a:pt x="520" y="770"/>
                  </a:cubicBezTo>
                  <a:cubicBezTo>
                    <a:pt x="520" y="769"/>
                    <a:pt x="519" y="767"/>
                    <a:pt x="519" y="766"/>
                  </a:cubicBezTo>
                  <a:cubicBezTo>
                    <a:pt x="519" y="765"/>
                    <a:pt x="518" y="764"/>
                    <a:pt x="519" y="763"/>
                  </a:cubicBezTo>
                  <a:cubicBezTo>
                    <a:pt x="519" y="763"/>
                    <a:pt x="521" y="764"/>
                    <a:pt x="522" y="763"/>
                  </a:cubicBezTo>
                  <a:cubicBezTo>
                    <a:pt x="523" y="763"/>
                    <a:pt x="524" y="762"/>
                    <a:pt x="525" y="761"/>
                  </a:cubicBezTo>
                  <a:cubicBezTo>
                    <a:pt x="526" y="760"/>
                    <a:pt x="525" y="757"/>
                    <a:pt x="526" y="755"/>
                  </a:cubicBezTo>
                  <a:cubicBezTo>
                    <a:pt x="526" y="754"/>
                    <a:pt x="529" y="753"/>
                    <a:pt x="529" y="752"/>
                  </a:cubicBezTo>
                  <a:cubicBezTo>
                    <a:pt x="529" y="751"/>
                    <a:pt x="528" y="749"/>
                    <a:pt x="527" y="748"/>
                  </a:cubicBezTo>
                  <a:cubicBezTo>
                    <a:pt x="527" y="747"/>
                    <a:pt x="527" y="744"/>
                    <a:pt x="526" y="743"/>
                  </a:cubicBezTo>
                  <a:cubicBezTo>
                    <a:pt x="525" y="742"/>
                    <a:pt x="522" y="742"/>
                    <a:pt x="521" y="742"/>
                  </a:cubicBezTo>
                  <a:cubicBezTo>
                    <a:pt x="520" y="741"/>
                    <a:pt x="520" y="739"/>
                    <a:pt x="520" y="738"/>
                  </a:cubicBezTo>
                  <a:cubicBezTo>
                    <a:pt x="519" y="737"/>
                    <a:pt x="521" y="734"/>
                    <a:pt x="520" y="733"/>
                  </a:cubicBezTo>
                  <a:cubicBezTo>
                    <a:pt x="519" y="732"/>
                    <a:pt x="517" y="732"/>
                    <a:pt x="516" y="732"/>
                  </a:cubicBezTo>
                  <a:cubicBezTo>
                    <a:pt x="515" y="731"/>
                    <a:pt x="513" y="729"/>
                    <a:pt x="512" y="728"/>
                  </a:cubicBezTo>
                  <a:cubicBezTo>
                    <a:pt x="512" y="727"/>
                    <a:pt x="512" y="725"/>
                    <a:pt x="512" y="724"/>
                  </a:cubicBezTo>
                  <a:cubicBezTo>
                    <a:pt x="512" y="722"/>
                    <a:pt x="513" y="719"/>
                    <a:pt x="512" y="717"/>
                  </a:cubicBezTo>
                  <a:cubicBezTo>
                    <a:pt x="512" y="716"/>
                    <a:pt x="509" y="715"/>
                    <a:pt x="508" y="714"/>
                  </a:cubicBezTo>
                  <a:cubicBezTo>
                    <a:pt x="507" y="712"/>
                    <a:pt x="507" y="710"/>
                    <a:pt x="506" y="709"/>
                  </a:cubicBezTo>
                  <a:cubicBezTo>
                    <a:pt x="506" y="708"/>
                    <a:pt x="504" y="707"/>
                    <a:pt x="504" y="706"/>
                  </a:cubicBezTo>
                  <a:cubicBezTo>
                    <a:pt x="503" y="705"/>
                    <a:pt x="504" y="702"/>
                    <a:pt x="504" y="701"/>
                  </a:cubicBezTo>
                  <a:cubicBezTo>
                    <a:pt x="503" y="699"/>
                    <a:pt x="501" y="697"/>
                    <a:pt x="500" y="695"/>
                  </a:cubicBezTo>
                  <a:cubicBezTo>
                    <a:pt x="500" y="694"/>
                    <a:pt x="498" y="692"/>
                    <a:pt x="498" y="690"/>
                  </a:cubicBezTo>
                  <a:cubicBezTo>
                    <a:pt x="498" y="689"/>
                    <a:pt x="499" y="687"/>
                    <a:pt x="499" y="685"/>
                  </a:cubicBezTo>
                  <a:cubicBezTo>
                    <a:pt x="500" y="684"/>
                    <a:pt x="500" y="682"/>
                    <a:pt x="500" y="681"/>
                  </a:cubicBezTo>
                  <a:cubicBezTo>
                    <a:pt x="499" y="680"/>
                    <a:pt x="497" y="678"/>
                    <a:pt x="496" y="677"/>
                  </a:cubicBezTo>
                  <a:cubicBezTo>
                    <a:pt x="496" y="676"/>
                    <a:pt x="497" y="674"/>
                    <a:pt x="497" y="672"/>
                  </a:cubicBezTo>
                  <a:cubicBezTo>
                    <a:pt x="497" y="671"/>
                    <a:pt x="496" y="669"/>
                    <a:pt x="496" y="668"/>
                  </a:cubicBezTo>
                  <a:cubicBezTo>
                    <a:pt x="497" y="667"/>
                    <a:pt x="500" y="667"/>
                    <a:pt x="500" y="666"/>
                  </a:cubicBezTo>
                  <a:cubicBezTo>
                    <a:pt x="501" y="665"/>
                    <a:pt x="501" y="663"/>
                    <a:pt x="501" y="662"/>
                  </a:cubicBezTo>
                  <a:cubicBezTo>
                    <a:pt x="501" y="661"/>
                    <a:pt x="500" y="659"/>
                    <a:pt x="500" y="658"/>
                  </a:cubicBezTo>
                  <a:cubicBezTo>
                    <a:pt x="499" y="657"/>
                    <a:pt x="497" y="658"/>
                    <a:pt x="496" y="658"/>
                  </a:cubicBezTo>
                  <a:cubicBezTo>
                    <a:pt x="495" y="658"/>
                    <a:pt x="493" y="657"/>
                    <a:pt x="493" y="656"/>
                  </a:cubicBezTo>
                  <a:cubicBezTo>
                    <a:pt x="492" y="654"/>
                    <a:pt x="494" y="650"/>
                    <a:pt x="494" y="649"/>
                  </a:cubicBezTo>
                  <a:cubicBezTo>
                    <a:pt x="495" y="648"/>
                    <a:pt x="496" y="647"/>
                    <a:pt x="497" y="646"/>
                  </a:cubicBezTo>
                  <a:cubicBezTo>
                    <a:pt x="497" y="646"/>
                    <a:pt x="497" y="644"/>
                    <a:pt x="497" y="643"/>
                  </a:cubicBezTo>
                  <a:cubicBezTo>
                    <a:pt x="497" y="642"/>
                    <a:pt x="496" y="640"/>
                    <a:pt x="495" y="640"/>
                  </a:cubicBezTo>
                  <a:cubicBezTo>
                    <a:pt x="494" y="639"/>
                    <a:pt x="493" y="639"/>
                    <a:pt x="492" y="638"/>
                  </a:cubicBezTo>
                  <a:cubicBezTo>
                    <a:pt x="491" y="638"/>
                    <a:pt x="489" y="639"/>
                    <a:pt x="489" y="639"/>
                  </a:cubicBezTo>
                  <a:cubicBezTo>
                    <a:pt x="488" y="639"/>
                    <a:pt x="486" y="639"/>
                    <a:pt x="485" y="638"/>
                  </a:cubicBezTo>
                  <a:cubicBezTo>
                    <a:pt x="485" y="637"/>
                    <a:pt x="487" y="634"/>
                    <a:pt x="486" y="633"/>
                  </a:cubicBezTo>
                  <a:cubicBezTo>
                    <a:pt x="486" y="632"/>
                    <a:pt x="485" y="630"/>
                    <a:pt x="484" y="629"/>
                  </a:cubicBezTo>
                  <a:cubicBezTo>
                    <a:pt x="483" y="628"/>
                    <a:pt x="483" y="626"/>
                    <a:pt x="482" y="626"/>
                  </a:cubicBezTo>
                  <a:cubicBezTo>
                    <a:pt x="481" y="625"/>
                    <a:pt x="479" y="623"/>
                    <a:pt x="478" y="623"/>
                  </a:cubicBezTo>
                  <a:cubicBezTo>
                    <a:pt x="478" y="623"/>
                    <a:pt x="476" y="623"/>
                    <a:pt x="475" y="623"/>
                  </a:cubicBezTo>
                  <a:cubicBezTo>
                    <a:pt x="474" y="624"/>
                    <a:pt x="474" y="626"/>
                    <a:pt x="473" y="627"/>
                  </a:cubicBezTo>
                  <a:cubicBezTo>
                    <a:pt x="473" y="628"/>
                    <a:pt x="473" y="631"/>
                    <a:pt x="472" y="632"/>
                  </a:cubicBezTo>
                  <a:cubicBezTo>
                    <a:pt x="472" y="633"/>
                    <a:pt x="469" y="633"/>
                    <a:pt x="469" y="633"/>
                  </a:cubicBezTo>
                  <a:cubicBezTo>
                    <a:pt x="468" y="634"/>
                    <a:pt x="465" y="634"/>
                    <a:pt x="465" y="635"/>
                  </a:cubicBezTo>
                  <a:cubicBezTo>
                    <a:pt x="464" y="636"/>
                    <a:pt x="465" y="638"/>
                    <a:pt x="464" y="639"/>
                  </a:cubicBezTo>
                  <a:cubicBezTo>
                    <a:pt x="464" y="640"/>
                    <a:pt x="463" y="641"/>
                    <a:pt x="463" y="641"/>
                  </a:cubicBezTo>
                  <a:cubicBezTo>
                    <a:pt x="462" y="641"/>
                    <a:pt x="460" y="641"/>
                    <a:pt x="459" y="641"/>
                  </a:cubicBezTo>
                  <a:cubicBezTo>
                    <a:pt x="458" y="642"/>
                    <a:pt x="457" y="644"/>
                    <a:pt x="456" y="644"/>
                  </a:cubicBezTo>
                  <a:cubicBezTo>
                    <a:pt x="456" y="645"/>
                    <a:pt x="455" y="645"/>
                    <a:pt x="455" y="646"/>
                  </a:cubicBezTo>
                  <a:cubicBezTo>
                    <a:pt x="453" y="647"/>
                    <a:pt x="450" y="649"/>
                    <a:pt x="448" y="648"/>
                  </a:cubicBezTo>
                  <a:cubicBezTo>
                    <a:pt x="447" y="648"/>
                    <a:pt x="446" y="646"/>
                    <a:pt x="445" y="646"/>
                  </a:cubicBezTo>
                  <a:cubicBezTo>
                    <a:pt x="444" y="646"/>
                    <a:pt x="442" y="647"/>
                    <a:pt x="442" y="647"/>
                  </a:cubicBezTo>
                  <a:cubicBezTo>
                    <a:pt x="441" y="648"/>
                    <a:pt x="441" y="650"/>
                    <a:pt x="441" y="651"/>
                  </a:cubicBezTo>
                  <a:cubicBezTo>
                    <a:pt x="441" y="652"/>
                    <a:pt x="440" y="653"/>
                    <a:pt x="439" y="654"/>
                  </a:cubicBezTo>
                  <a:cubicBezTo>
                    <a:pt x="438" y="654"/>
                    <a:pt x="437" y="656"/>
                    <a:pt x="436" y="657"/>
                  </a:cubicBezTo>
                  <a:cubicBezTo>
                    <a:pt x="435" y="657"/>
                    <a:pt x="433" y="657"/>
                    <a:pt x="432" y="657"/>
                  </a:cubicBezTo>
                  <a:cubicBezTo>
                    <a:pt x="431" y="658"/>
                    <a:pt x="431" y="659"/>
                    <a:pt x="430" y="659"/>
                  </a:cubicBezTo>
                  <a:cubicBezTo>
                    <a:pt x="429" y="659"/>
                    <a:pt x="428" y="657"/>
                    <a:pt x="427" y="657"/>
                  </a:cubicBezTo>
                  <a:cubicBezTo>
                    <a:pt x="427" y="656"/>
                    <a:pt x="427" y="653"/>
                    <a:pt x="427" y="652"/>
                  </a:cubicBezTo>
                  <a:cubicBezTo>
                    <a:pt x="426" y="651"/>
                    <a:pt x="425" y="649"/>
                    <a:pt x="424" y="649"/>
                  </a:cubicBezTo>
                  <a:cubicBezTo>
                    <a:pt x="422" y="648"/>
                    <a:pt x="419" y="647"/>
                    <a:pt x="418" y="645"/>
                  </a:cubicBezTo>
                  <a:cubicBezTo>
                    <a:pt x="417" y="644"/>
                    <a:pt x="417" y="640"/>
                    <a:pt x="416" y="639"/>
                  </a:cubicBezTo>
                  <a:cubicBezTo>
                    <a:pt x="415" y="639"/>
                    <a:pt x="413" y="639"/>
                    <a:pt x="412" y="638"/>
                  </a:cubicBezTo>
                  <a:cubicBezTo>
                    <a:pt x="411" y="638"/>
                    <a:pt x="410" y="637"/>
                    <a:pt x="409" y="637"/>
                  </a:cubicBezTo>
                  <a:cubicBezTo>
                    <a:pt x="408" y="636"/>
                    <a:pt x="406" y="636"/>
                    <a:pt x="406" y="635"/>
                  </a:cubicBezTo>
                  <a:cubicBezTo>
                    <a:pt x="405" y="635"/>
                    <a:pt x="406" y="632"/>
                    <a:pt x="406" y="632"/>
                  </a:cubicBezTo>
                  <a:cubicBezTo>
                    <a:pt x="406" y="631"/>
                    <a:pt x="407" y="629"/>
                    <a:pt x="408" y="628"/>
                  </a:cubicBezTo>
                  <a:cubicBezTo>
                    <a:pt x="408" y="627"/>
                    <a:pt x="406" y="626"/>
                    <a:pt x="406" y="625"/>
                  </a:cubicBezTo>
                  <a:cubicBezTo>
                    <a:pt x="407" y="624"/>
                    <a:pt x="408" y="623"/>
                    <a:pt x="409" y="622"/>
                  </a:cubicBezTo>
                  <a:cubicBezTo>
                    <a:pt x="410" y="622"/>
                    <a:pt x="412" y="623"/>
                    <a:pt x="413" y="622"/>
                  </a:cubicBezTo>
                  <a:cubicBezTo>
                    <a:pt x="414" y="622"/>
                    <a:pt x="416" y="619"/>
                    <a:pt x="416" y="618"/>
                  </a:cubicBezTo>
                  <a:cubicBezTo>
                    <a:pt x="416" y="617"/>
                    <a:pt x="416" y="615"/>
                    <a:pt x="416" y="614"/>
                  </a:cubicBezTo>
                  <a:cubicBezTo>
                    <a:pt x="416" y="613"/>
                    <a:pt x="415" y="611"/>
                    <a:pt x="415" y="610"/>
                  </a:cubicBezTo>
                  <a:cubicBezTo>
                    <a:pt x="414" y="609"/>
                    <a:pt x="412" y="608"/>
                    <a:pt x="411" y="606"/>
                  </a:cubicBezTo>
                  <a:cubicBezTo>
                    <a:pt x="411" y="606"/>
                    <a:pt x="411" y="604"/>
                    <a:pt x="411" y="603"/>
                  </a:cubicBezTo>
                  <a:cubicBezTo>
                    <a:pt x="410" y="602"/>
                    <a:pt x="409" y="600"/>
                    <a:pt x="410" y="599"/>
                  </a:cubicBezTo>
                  <a:cubicBezTo>
                    <a:pt x="410" y="598"/>
                    <a:pt x="413" y="597"/>
                    <a:pt x="413" y="596"/>
                  </a:cubicBezTo>
                  <a:cubicBezTo>
                    <a:pt x="414" y="596"/>
                    <a:pt x="417" y="594"/>
                    <a:pt x="418" y="593"/>
                  </a:cubicBezTo>
                  <a:cubicBezTo>
                    <a:pt x="418" y="592"/>
                    <a:pt x="417" y="589"/>
                    <a:pt x="418" y="589"/>
                  </a:cubicBezTo>
                  <a:cubicBezTo>
                    <a:pt x="419" y="588"/>
                    <a:pt x="422" y="588"/>
                    <a:pt x="424" y="588"/>
                  </a:cubicBezTo>
                  <a:cubicBezTo>
                    <a:pt x="424" y="588"/>
                    <a:pt x="426" y="589"/>
                    <a:pt x="427" y="589"/>
                  </a:cubicBezTo>
                  <a:cubicBezTo>
                    <a:pt x="427" y="589"/>
                    <a:pt x="429" y="589"/>
                    <a:pt x="429" y="589"/>
                  </a:cubicBezTo>
                  <a:cubicBezTo>
                    <a:pt x="430" y="589"/>
                    <a:pt x="433" y="589"/>
                    <a:pt x="434" y="588"/>
                  </a:cubicBezTo>
                  <a:cubicBezTo>
                    <a:pt x="435" y="587"/>
                    <a:pt x="435" y="584"/>
                    <a:pt x="435" y="583"/>
                  </a:cubicBezTo>
                  <a:cubicBezTo>
                    <a:pt x="435" y="582"/>
                    <a:pt x="433" y="581"/>
                    <a:pt x="433" y="580"/>
                  </a:cubicBezTo>
                  <a:cubicBezTo>
                    <a:pt x="432" y="578"/>
                    <a:pt x="431" y="576"/>
                    <a:pt x="431" y="575"/>
                  </a:cubicBezTo>
                  <a:cubicBezTo>
                    <a:pt x="431" y="574"/>
                    <a:pt x="432" y="573"/>
                    <a:pt x="432" y="572"/>
                  </a:cubicBezTo>
                  <a:cubicBezTo>
                    <a:pt x="432" y="571"/>
                    <a:pt x="433" y="568"/>
                    <a:pt x="432" y="567"/>
                  </a:cubicBezTo>
                  <a:cubicBezTo>
                    <a:pt x="432" y="566"/>
                    <a:pt x="431" y="565"/>
                    <a:pt x="430" y="564"/>
                  </a:cubicBezTo>
                  <a:cubicBezTo>
                    <a:pt x="429" y="564"/>
                    <a:pt x="427" y="564"/>
                    <a:pt x="427" y="563"/>
                  </a:cubicBezTo>
                  <a:cubicBezTo>
                    <a:pt x="426" y="562"/>
                    <a:pt x="425" y="559"/>
                    <a:pt x="426" y="557"/>
                  </a:cubicBezTo>
                  <a:cubicBezTo>
                    <a:pt x="426" y="556"/>
                    <a:pt x="428" y="553"/>
                    <a:pt x="429" y="552"/>
                  </a:cubicBezTo>
                  <a:cubicBezTo>
                    <a:pt x="429" y="551"/>
                    <a:pt x="431" y="550"/>
                    <a:pt x="431" y="549"/>
                  </a:cubicBezTo>
                  <a:cubicBezTo>
                    <a:pt x="431" y="548"/>
                    <a:pt x="432" y="545"/>
                    <a:pt x="431" y="544"/>
                  </a:cubicBezTo>
                  <a:cubicBezTo>
                    <a:pt x="431" y="543"/>
                    <a:pt x="429" y="543"/>
                    <a:pt x="428" y="542"/>
                  </a:cubicBezTo>
                  <a:cubicBezTo>
                    <a:pt x="427" y="542"/>
                    <a:pt x="425" y="542"/>
                    <a:pt x="424" y="541"/>
                  </a:cubicBezTo>
                  <a:cubicBezTo>
                    <a:pt x="423" y="541"/>
                    <a:pt x="423" y="538"/>
                    <a:pt x="424" y="537"/>
                  </a:cubicBezTo>
                  <a:cubicBezTo>
                    <a:pt x="424" y="536"/>
                    <a:pt x="425" y="534"/>
                    <a:pt x="426" y="534"/>
                  </a:cubicBezTo>
                  <a:cubicBezTo>
                    <a:pt x="426" y="534"/>
                    <a:pt x="428" y="534"/>
                    <a:pt x="429" y="534"/>
                  </a:cubicBezTo>
                  <a:cubicBezTo>
                    <a:pt x="430" y="534"/>
                    <a:pt x="432" y="535"/>
                    <a:pt x="433" y="535"/>
                  </a:cubicBezTo>
                  <a:cubicBezTo>
                    <a:pt x="434" y="534"/>
                    <a:pt x="436" y="532"/>
                    <a:pt x="436" y="531"/>
                  </a:cubicBezTo>
                  <a:cubicBezTo>
                    <a:pt x="437" y="529"/>
                    <a:pt x="437" y="526"/>
                    <a:pt x="436" y="524"/>
                  </a:cubicBezTo>
                  <a:cubicBezTo>
                    <a:pt x="436" y="523"/>
                    <a:pt x="434" y="521"/>
                    <a:pt x="434" y="520"/>
                  </a:cubicBezTo>
                  <a:cubicBezTo>
                    <a:pt x="434" y="519"/>
                    <a:pt x="435" y="517"/>
                    <a:pt x="435" y="516"/>
                  </a:cubicBezTo>
                  <a:cubicBezTo>
                    <a:pt x="436" y="516"/>
                    <a:pt x="439" y="516"/>
                    <a:pt x="439" y="516"/>
                  </a:cubicBezTo>
                  <a:cubicBezTo>
                    <a:pt x="440" y="515"/>
                    <a:pt x="440" y="512"/>
                    <a:pt x="440" y="510"/>
                  </a:cubicBezTo>
                  <a:cubicBezTo>
                    <a:pt x="441" y="509"/>
                    <a:pt x="442" y="508"/>
                    <a:pt x="443" y="508"/>
                  </a:cubicBezTo>
                  <a:cubicBezTo>
                    <a:pt x="443" y="507"/>
                    <a:pt x="444" y="504"/>
                    <a:pt x="444" y="503"/>
                  </a:cubicBezTo>
                  <a:cubicBezTo>
                    <a:pt x="444" y="501"/>
                    <a:pt x="442" y="499"/>
                    <a:pt x="442" y="498"/>
                  </a:cubicBezTo>
                  <a:cubicBezTo>
                    <a:pt x="442" y="497"/>
                    <a:pt x="445" y="496"/>
                    <a:pt x="446" y="495"/>
                  </a:cubicBezTo>
                  <a:cubicBezTo>
                    <a:pt x="448" y="494"/>
                    <a:pt x="450" y="492"/>
                    <a:pt x="451" y="490"/>
                  </a:cubicBezTo>
                  <a:cubicBezTo>
                    <a:pt x="451" y="489"/>
                    <a:pt x="451" y="487"/>
                    <a:pt x="451" y="486"/>
                  </a:cubicBezTo>
                  <a:cubicBezTo>
                    <a:pt x="450" y="485"/>
                    <a:pt x="448" y="484"/>
                    <a:pt x="448" y="483"/>
                  </a:cubicBezTo>
                  <a:cubicBezTo>
                    <a:pt x="448" y="482"/>
                    <a:pt x="448" y="479"/>
                    <a:pt x="449" y="479"/>
                  </a:cubicBezTo>
                  <a:cubicBezTo>
                    <a:pt x="449" y="478"/>
                    <a:pt x="452" y="479"/>
                    <a:pt x="453" y="479"/>
                  </a:cubicBezTo>
                  <a:cubicBezTo>
                    <a:pt x="453" y="479"/>
                    <a:pt x="454" y="477"/>
                    <a:pt x="454" y="476"/>
                  </a:cubicBezTo>
                  <a:cubicBezTo>
                    <a:pt x="455" y="475"/>
                    <a:pt x="455" y="472"/>
                    <a:pt x="456" y="470"/>
                  </a:cubicBezTo>
                  <a:cubicBezTo>
                    <a:pt x="456" y="469"/>
                    <a:pt x="458" y="468"/>
                    <a:pt x="458" y="468"/>
                  </a:cubicBezTo>
                  <a:cubicBezTo>
                    <a:pt x="459" y="466"/>
                    <a:pt x="458" y="464"/>
                    <a:pt x="459" y="463"/>
                  </a:cubicBezTo>
                  <a:cubicBezTo>
                    <a:pt x="459" y="462"/>
                    <a:pt x="461" y="460"/>
                    <a:pt x="462" y="459"/>
                  </a:cubicBezTo>
                  <a:cubicBezTo>
                    <a:pt x="462" y="458"/>
                    <a:pt x="463" y="455"/>
                    <a:pt x="463" y="454"/>
                  </a:cubicBezTo>
                  <a:cubicBezTo>
                    <a:pt x="462" y="452"/>
                    <a:pt x="460" y="450"/>
                    <a:pt x="459" y="449"/>
                  </a:cubicBezTo>
                  <a:cubicBezTo>
                    <a:pt x="458" y="449"/>
                    <a:pt x="456" y="448"/>
                    <a:pt x="455" y="448"/>
                  </a:cubicBezTo>
                  <a:cubicBezTo>
                    <a:pt x="454" y="449"/>
                    <a:pt x="451" y="450"/>
                    <a:pt x="450" y="450"/>
                  </a:cubicBezTo>
                  <a:cubicBezTo>
                    <a:pt x="449" y="451"/>
                    <a:pt x="447" y="453"/>
                    <a:pt x="446" y="454"/>
                  </a:cubicBezTo>
                  <a:cubicBezTo>
                    <a:pt x="445" y="454"/>
                    <a:pt x="443" y="454"/>
                    <a:pt x="442" y="454"/>
                  </a:cubicBezTo>
                  <a:cubicBezTo>
                    <a:pt x="441" y="453"/>
                    <a:pt x="440" y="452"/>
                    <a:pt x="439" y="451"/>
                  </a:cubicBezTo>
                  <a:cubicBezTo>
                    <a:pt x="438" y="451"/>
                    <a:pt x="436" y="450"/>
                    <a:pt x="435" y="450"/>
                  </a:cubicBezTo>
                  <a:cubicBezTo>
                    <a:pt x="434" y="450"/>
                    <a:pt x="432" y="452"/>
                    <a:pt x="431" y="452"/>
                  </a:cubicBezTo>
                  <a:cubicBezTo>
                    <a:pt x="430" y="452"/>
                    <a:pt x="429" y="452"/>
                    <a:pt x="428" y="451"/>
                  </a:cubicBezTo>
                  <a:cubicBezTo>
                    <a:pt x="428" y="451"/>
                    <a:pt x="427" y="449"/>
                    <a:pt x="427" y="448"/>
                  </a:cubicBezTo>
                  <a:cubicBezTo>
                    <a:pt x="426" y="447"/>
                    <a:pt x="425" y="446"/>
                    <a:pt x="424" y="445"/>
                  </a:cubicBezTo>
                  <a:cubicBezTo>
                    <a:pt x="424" y="444"/>
                    <a:pt x="426" y="443"/>
                    <a:pt x="427" y="442"/>
                  </a:cubicBezTo>
                  <a:cubicBezTo>
                    <a:pt x="427" y="441"/>
                    <a:pt x="428" y="438"/>
                    <a:pt x="428" y="437"/>
                  </a:cubicBezTo>
                  <a:cubicBezTo>
                    <a:pt x="427" y="436"/>
                    <a:pt x="426" y="434"/>
                    <a:pt x="425" y="433"/>
                  </a:cubicBezTo>
                  <a:cubicBezTo>
                    <a:pt x="424" y="432"/>
                    <a:pt x="421" y="432"/>
                    <a:pt x="420" y="432"/>
                  </a:cubicBezTo>
                  <a:cubicBezTo>
                    <a:pt x="419" y="433"/>
                    <a:pt x="417" y="435"/>
                    <a:pt x="416" y="436"/>
                  </a:cubicBezTo>
                  <a:cubicBezTo>
                    <a:pt x="415" y="436"/>
                    <a:pt x="415" y="438"/>
                    <a:pt x="414" y="438"/>
                  </a:cubicBezTo>
                  <a:cubicBezTo>
                    <a:pt x="413" y="438"/>
                    <a:pt x="411" y="438"/>
                    <a:pt x="411" y="437"/>
                  </a:cubicBezTo>
                  <a:cubicBezTo>
                    <a:pt x="410" y="437"/>
                    <a:pt x="408" y="435"/>
                    <a:pt x="408" y="434"/>
                  </a:cubicBezTo>
                  <a:cubicBezTo>
                    <a:pt x="408" y="433"/>
                    <a:pt x="410" y="432"/>
                    <a:pt x="410" y="431"/>
                  </a:cubicBezTo>
                  <a:cubicBezTo>
                    <a:pt x="411" y="430"/>
                    <a:pt x="413" y="428"/>
                    <a:pt x="413" y="427"/>
                  </a:cubicBezTo>
                  <a:cubicBezTo>
                    <a:pt x="413" y="425"/>
                    <a:pt x="411" y="423"/>
                    <a:pt x="410" y="423"/>
                  </a:cubicBezTo>
                  <a:cubicBezTo>
                    <a:pt x="409" y="422"/>
                    <a:pt x="407" y="422"/>
                    <a:pt x="406" y="421"/>
                  </a:cubicBezTo>
                  <a:cubicBezTo>
                    <a:pt x="405" y="420"/>
                    <a:pt x="404" y="418"/>
                    <a:pt x="403" y="417"/>
                  </a:cubicBezTo>
                  <a:cubicBezTo>
                    <a:pt x="403" y="417"/>
                    <a:pt x="402" y="416"/>
                    <a:pt x="401" y="416"/>
                  </a:cubicBezTo>
                  <a:cubicBezTo>
                    <a:pt x="400" y="415"/>
                    <a:pt x="398" y="415"/>
                    <a:pt x="397" y="415"/>
                  </a:cubicBezTo>
                  <a:cubicBezTo>
                    <a:pt x="396" y="414"/>
                    <a:pt x="395" y="412"/>
                    <a:pt x="395" y="412"/>
                  </a:cubicBezTo>
                  <a:cubicBezTo>
                    <a:pt x="394" y="410"/>
                    <a:pt x="394" y="407"/>
                    <a:pt x="395" y="406"/>
                  </a:cubicBezTo>
                  <a:cubicBezTo>
                    <a:pt x="395" y="405"/>
                    <a:pt x="397" y="402"/>
                    <a:pt x="397" y="401"/>
                  </a:cubicBezTo>
                  <a:cubicBezTo>
                    <a:pt x="397" y="399"/>
                    <a:pt x="398" y="397"/>
                    <a:pt x="397" y="396"/>
                  </a:cubicBezTo>
                  <a:cubicBezTo>
                    <a:pt x="396" y="395"/>
                    <a:pt x="394" y="394"/>
                    <a:pt x="393" y="393"/>
                  </a:cubicBezTo>
                  <a:cubicBezTo>
                    <a:pt x="392" y="391"/>
                    <a:pt x="392" y="388"/>
                    <a:pt x="391" y="387"/>
                  </a:cubicBezTo>
                  <a:cubicBezTo>
                    <a:pt x="390" y="386"/>
                    <a:pt x="387" y="386"/>
                    <a:pt x="386" y="386"/>
                  </a:cubicBezTo>
                  <a:cubicBezTo>
                    <a:pt x="385" y="385"/>
                    <a:pt x="384" y="382"/>
                    <a:pt x="383" y="381"/>
                  </a:cubicBezTo>
                  <a:cubicBezTo>
                    <a:pt x="383" y="379"/>
                    <a:pt x="384" y="377"/>
                    <a:pt x="384" y="375"/>
                  </a:cubicBezTo>
                  <a:cubicBezTo>
                    <a:pt x="384" y="374"/>
                    <a:pt x="383" y="372"/>
                    <a:pt x="382" y="371"/>
                  </a:cubicBezTo>
                  <a:cubicBezTo>
                    <a:pt x="381" y="370"/>
                    <a:pt x="379" y="369"/>
                    <a:pt x="378" y="368"/>
                  </a:cubicBezTo>
                  <a:cubicBezTo>
                    <a:pt x="377" y="367"/>
                    <a:pt x="377" y="363"/>
                    <a:pt x="376" y="361"/>
                  </a:cubicBezTo>
                  <a:cubicBezTo>
                    <a:pt x="376" y="361"/>
                    <a:pt x="374" y="359"/>
                    <a:pt x="373" y="358"/>
                  </a:cubicBezTo>
                  <a:cubicBezTo>
                    <a:pt x="372" y="357"/>
                    <a:pt x="372" y="352"/>
                    <a:pt x="371" y="351"/>
                  </a:cubicBezTo>
                  <a:cubicBezTo>
                    <a:pt x="370" y="350"/>
                    <a:pt x="367" y="351"/>
                    <a:pt x="366" y="350"/>
                  </a:cubicBezTo>
                  <a:cubicBezTo>
                    <a:pt x="365" y="349"/>
                    <a:pt x="366" y="346"/>
                    <a:pt x="365" y="345"/>
                  </a:cubicBezTo>
                  <a:cubicBezTo>
                    <a:pt x="364" y="344"/>
                    <a:pt x="362" y="344"/>
                    <a:pt x="362" y="344"/>
                  </a:cubicBezTo>
                  <a:cubicBezTo>
                    <a:pt x="361" y="343"/>
                    <a:pt x="361" y="341"/>
                    <a:pt x="361" y="340"/>
                  </a:cubicBezTo>
                  <a:cubicBezTo>
                    <a:pt x="361" y="340"/>
                    <a:pt x="361" y="338"/>
                    <a:pt x="361" y="337"/>
                  </a:cubicBezTo>
                  <a:cubicBezTo>
                    <a:pt x="361" y="336"/>
                    <a:pt x="360" y="333"/>
                    <a:pt x="360" y="331"/>
                  </a:cubicBezTo>
                  <a:cubicBezTo>
                    <a:pt x="359" y="331"/>
                    <a:pt x="358" y="330"/>
                    <a:pt x="357" y="329"/>
                  </a:cubicBezTo>
                  <a:cubicBezTo>
                    <a:pt x="355" y="329"/>
                    <a:pt x="351" y="329"/>
                    <a:pt x="350" y="329"/>
                  </a:cubicBezTo>
                  <a:cubicBezTo>
                    <a:pt x="348" y="328"/>
                    <a:pt x="346" y="325"/>
                    <a:pt x="344" y="324"/>
                  </a:cubicBezTo>
                  <a:cubicBezTo>
                    <a:pt x="343" y="323"/>
                    <a:pt x="340" y="322"/>
                    <a:pt x="339" y="321"/>
                  </a:cubicBezTo>
                  <a:cubicBezTo>
                    <a:pt x="338" y="320"/>
                    <a:pt x="337" y="318"/>
                    <a:pt x="336" y="316"/>
                  </a:cubicBezTo>
                  <a:cubicBezTo>
                    <a:pt x="336" y="314"/>
                    <a:pt x="336" y="310"/>
                    <a:pt x="335" y="309"/>
                  </a:cubicBezTo>
                  <a:cubicBezTo>
                    <a:pt x="334" y="307"/>
                    <a:pt x="332" y="305"/>
                    <a:pt x="330" y="304"/>
                  </a:cubicBezTo>
                  <a:cubicBezTo>
                    <a:pt x="330" y="304"/>
                    <a:pt x="327" y="304"/>
                    <a:pt x="327" y="303"/>
                  </a:cubicBezTo>
                  <a:cubicBezTo>
                    <a:pt x="326" y="303"/>
                    <a:pt x="325" y="300"/>
                    <a:pt x="324" y="299"/>
                  </a:cubicBezTo>
                  <a:cubicBezTo>
                    <a:pt x="323" y="299"/>
                    <a:pt x="321" y="298"/>
                    <a:pt x="320" y="297"/>
                  </a:cubicBezTo>
                  <a:cubicBezTo>
                    <a:pt x="319" y="297"/>
                    <a:pt x="316" y="295"/>
                    <a:pt x="316" y="294"/>
                  </a:cubicBezTo>
                  <a:cubicBezTo>
                    <a:pt x="315" y="292"/>
                    <a:pt x="317" y="290"/>
                    <a:pt x="318" y="289"/>
                  </a:cubicBezTo>
                  <a:cubicBezTo>
                    <a:pt x="319" y="289"/>
                    <a:pt x="321" y="290"/>
                    <a:pt x="322" y="290"/>
                  </a:cubicBezTo>
                  <a:cubicBezTo>
                    <a:pt x="323" y="290"/>
                    <a:pt x="325" y="291"/>
                    <a:pt x="326" y="290"/>
                  </a:cubicBezTo>
                  <a:cubicBezTo>
                    <a:pt x="327" y="289"/>
                    <a:pt x="327" y="287"/>
                    <a:pt x="327" y="286"/>
                  </a:cubicBezTo>
                  <a:cubicBezTo>
                    <a:pt x="326" y="285"/>
                    <a:pt x="324" y="285"/>
                    <a:pt x="323" y="284"/>
                  </a:cubicBezTo>
                  <a:cubicBezTo>
                    <a:pt x="322" y="283"/>
                    <a:pt x="323" y="280"/>
                    <a:pt x="322" y="279"/>
                  </a:cubicBezTo>
                  <a:cubicBezTo>
                    <a:pt x="322" y="278"/>
                    <a:pt x="320" y="277"/>
                    <a:pt x="319" y="276"/>
                  </a:cubicBezTo>
                  <a:cubicBezTo>
                    <a:pt x="319" y="275"/>
                    <a:pt x="317" y="274"/>
                    <a:pt x="317" y="273"/>
                  </a:cubicBezTo>
                  <a:cubicBezTo>
                    <a:pt x="317" y="272"/>
                    <a:pt x="319" y="269"/>
                    <a:pt x="320" y="269"/>
                  </a:cubicBezTo>
                  <a:cubicBezTo>
                    <a:pt x="321" y="268"/>
                    <a:pt x="324" y="270"/>
                    <a:pt x="325" y="269"/>
                  </a:cubicBezTo>
                  <a:cubicBezTo>
                    <a:pt x="326" y="269"/>
                    <a:pt x="327" y="267"/>
                    <a:pt x="327" y="266"/>
                  </a:cubicBezTo>
                  <a:cubicBezTo>
                    <a:pt x="328" y="264"/>
                    <a:pt x="326" y="261"/>
                    <a:pt x="325" y="260"/>
                  </a:cubicBezTo>
                  <a:cubicBezTo>
                    <a:pt x="325" y="259"/>
                    <a:pt x="323" y="258"/>
                    <a:pt x="322" y="257"/>
                  </a:cubicBezTo>
                  <a:cubicBezTo>
                    <a:pt x="322" y="256"/>
                    <a:pt x="322" y="254"/>
                    <a:pt x="322" y="253"/>
                  </a:cubicBezTo>
                  <a:cubicBezTo>
                    <a:pt x="323" y="252"/>
                    <a:pt x="324" y="251"/>
                    <a:pt x="325" y="251"/>
                  </a:cubicBezTo>
                  <a:cubicBezTo>
                    <a:pt x="325" y="250"/>
                    <a:pt x="325" y="247"/>
                    <a:pt x="325" y="246"/>
                  </a:cubicBezTo>
                  <a:cubicBezTo>
                    <a:pt x="324" y="245"/>
                    <a:pt x="323" y="244"/>
                    <a:pt x="322" y="243"/>
                  </a:cubicBezTo>
                  <a:cubicBezTo>
                    <a:pt x="321" y="243"/>
                    <a:pt x="319" y="243"/>
                    <a:pt x="319" y="242"/>
                  </a:cubicBezTo>
                  <a:cubicBezTo>
                    <a:pt x="319" y="241"/>
                    <a:pt x="320" y="239"/>
                    <a:pt x="320" y="238"/>
                  </a:cubicBezTo>
                  <a:cubicBezTo>
                    <a:pt x="320" y="237"/>
                    <a:pt x="318" y="237"/>
                    <a:pt x="318" y="236"/>
                  </a:cubicBezTo>
                  <a:cubicBezTo>
                    <a:pt x="317" y="236"/>
                    <a:pt x="315" y="236"/>
                    <a:pt x="314" y="235"/>
                  </a:cubicBezTo>
                  <a:cubicBezTo>
                    <a:pt x="313" y="234"/>
                    <a:pt x="313" y="231"/>
                    <a:pt x="313" y="230"/>
                  </a:cubicBezTo>
                  <a:cubicBezTo>
                    <a:pt x="313" y="229"/>
                    <a:pt x="314" y="226"/>
                    <a:pt x="314" y="225"/>
                  </a:cubicBezTo>
                  <a:cubicBezTo>
                    <a:pt x="314" y="224"/>
                    <a:pt x="314" y="222"/>
                    <a:pt x="313" y="221"/>
                  </a:cubicBezTo>
                  <a:cubicBezTo>
                    <a:pt x="313" y="220"/>
                    <a:pt x="310" y="220"/>
                    <a:pt x="309" y="219"/>
                  </a:cubicBezTo>
                  <a:cubicBezTo>
                    <a:pt x="309" y="219"/>
                    <a:pt x="307" y="217"/>
                    <a:pt x="307" y="217"/>
                  </a:cubicBezTo>
                  <a:cubicBezTo>
                    <a:pt x="307" y="216"/>
                    <a:pt x="307" y="214"/>
                    <a:pt x="307" y="213"/>
                  </a:cubicBezTo>
                  <a:cubicBezTo>
                    <a:pt x="306" y="211"/>
                    <a:pt x="305" y="208"/>
                    <a:pt x="303" y="206"/>
                  </a:cubicBezTo>
                  <a:cubicBezTo>
                    <a:pt x="303" y="205"/>
                    <a:pt x="300" y="204"/>
                    <a:pt x="299" y="203"/>
                  </a:cubicBezTo>
                  <a:cubicBezTo>
                    <a:pt x="298" y="201"/>
                    <a:pt x="298" y="198"/>
                    <a:pt x="298" y="197"/>
                  </a:cubicBezTo>
                  <a:cubicBezTo>
                    <a:pt x="297" y="196"/>
                    <a:pt x="296" y="194"/>
                    <a:pt x="295" y="193"/>
                  </a:cubicBezTo>
                  <a:cubicBezTo>
                    <a:pt x="295" y="192"/>
                    <a:pt x="296" y="189"/>
                    <a:pt x="296" y="189"/>
                  </a:cubicBezTo>
                  <a:cubicBezTo>
                    <a:pt x="325" y="18"/>
                    <a:pt x="325" y="18"/>
                    <a:pt x="325" y="18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35" y="446"/>
                    <a:pt x="134" y="448"/>
                    <a:pt x="134" y="448"/>
                  </a:cubicBezTo>
                  <a:cubicBezTo>
                    <a:pt x="134" y="449"/>
                    <a:pt x="134" y="449"/>
                    <a:pt x="134" y="449"/>
                  </a:cubicBezTo>
                  <a:cubicBezTo>
                    <a:pt x="134" y="449"/>
                    <a:pt x="134" y="449"/>
                    <a:pt x="134" y="450"/>
                  </a:cubicBezTo>
                  <a:cubicBezTo>
                    <a:pt x="134" y="450"/>
                    <a:pt x="135" y="451"/>
                    <a:pt x="135" y="452"/>
                  </a:cubicBezTo>
                  <a:cubicBezTo>
                    <a:pt x="136" y="453"/>
                    <a:pt x="136" y="455"/>
                    <a:pt x="135" y="456"/>
                  </a:cubicBezTo>
                  <a:cubicBezTo>
                    <a:pt x="136" y="456"/>
                    <a:pt x="136" y="456"/>
                    <a:pt x="136" y="457"/>
                  </a:cubicBezTo>
                  <a:cubicBezTo>
                    <a:pt x="137" y="458"/>
                    <a:pt x="139" y="460"/>
                    <a:pt x="140" y="462"/>
                  </a:cubicBezTo>
                  <a:cubicBezTo>
                    <a:pt x="140" y="463"/>
                    <a:pt x="140" y="465"/>
                    <a:pt x="139" y="466"/>
                  </a:cubicBezTo>
                  <a:cubicBezTo>
                    <a:pt x="139" y="466"/>
                    <a:pt x="140" y="467"/>
                    <a:pt x="140" y="467"/>
                  </a:cubicBezTo>
                  <a:cubicBezTo>
                    <a:pt x="141" y="468"/>
                    <a:pt x="142" y="470"/>
                    <a:pt x="142" y="473"/>
                  </a:cubicBezTo>
                  <a:cubicBezTo>
                    <a:pt x="142" y="475"/>
                    <a:pt x="141" y="476"/>
                    <a:pt x="140" y="478"/>
                  </a:cubicBezTo>
                  <a:cubicBezTo>
                    <a:pt x="141" y="479"/>
                    <a:pt x="142" y="480"/>
                    <a:pt x="143" y="481"/>
                  </a:cubicBezTo>
                  <a:cubicBezTo>
                    <a:pt x="143" y="483"/>
                    <a:pt x="143" y="487"/>
                    <a:pt x="142" y="489"/>
                  </a:cubicBezTo>
                  <a:cubicBezTo>
                    <a:pt x="141" y="490"/>
                    <a:pt x="140" y="492"/>
                    <a:pt x="139" y="493"/>
                  </a:cubicBezTo>
                  <a:cubicBezTo>
                    <a:pt x="139" y="493"/>
                    <a:pt x="138" y="493"/>
                    <a:pt x="138" y="493"/>
                  </a:cubicBezTo>
                  <a:cubicBezTo>
                    <a:pt x="138" y="494"/>
                    <a:pt x="138" y="494"/>
                    <a:pt x="138" y="494"/>
                  </a:cubicBezTo>
                  <a:cubicBezTo>
                    <a:pt x="138" y="495"/>
                    <a:pt x="137" y="496"/>
                    <a:pt x="136" y="497"/>
                  </a:cubicBezTo>
                  <a:cubicBezTo>
                    <a:pt x="136" y="498"/>
                    <a:pt x="135" y="499"/>
                    <a:pt x="134" y="499"/>
                  </a:cubicBezTo>
                  <a:cubicBezTo>
                    <a:pt x="136" y="500"/>
                    <a:pt x="137" y="501"/>
                    <a:pt x="138" y="503"/>
                  </a:cubicBezTo>
                  <a:cubicBezTo>
                    <a:pt x="139" y="507"/>
                    <a:pt x="138" y="510"/>
                    <a:pt x="138" y="512"/>
                  </a:cubicBezTo>
                  <a:cubicBezTo>
                    <a:pt x="138" y="512"/>
                    <a:pt x="138" y="512"/>
                    <a:pt x="138" y="513"/>
                  </a:cubicBezTo>
                  <a:cubicBezTo>
                    <a:pt x="138" y="513"/>
                    <a:pt x="138" y="513"/>
                    <a:pt x="138" y="513"/>
                  </a:cubicBezTo>
                  <a:cubicBezTo>
                    <a:pt x="138" y="513"/>
                    <a:pt x="138" y="513"/>
                    <a:pt x="138" y="513"/>
                  </a:cubicBezTo>
                  <a:cubicBezTo>
                    <a:pt x="139" y="515"/>
                    <a:pt x="140" y="518"/>
                    <a:pt x="141" y="520"/>
                  </a:cubicBezTo>
                  <a:cubicBezTo>
                    <a:pt x="141" y="522"/>
                    <a:pt x="141" y="523"/>
                    <a:pt x="141" y="525"/>
                  </a:cubicBezTo>
                  <a:cubicBezTo>
                    <a:pt x="141" y="526"/>
                    <a:pt x="141" y="528"/>
                    <a:pt x="141" y="529"/>
                  </a:cubicBezTo>
                  <a:cubicBezTo>
                    <a:pt x="142" y="529"/>
                    <a:pt x="142" y="530"/>
                    <a:pt x="143" y="531"/>
                  </a:cubicBezTo>
                  <a:cubicBezTo>
                    <a:pt x="144" y="532"/>
                    <a:pt x="145" y="533"/>
                    <a:pt x="146" y="534"/>
                  </a:cubicBezTo>
                  <a:cubicBezTo>
                    <a:pt x="147" y="536"/>
                    <a:pt x="148" y="539"/>
                    <a:pt x="148" y="540"/>
                  </a:cubicBezTo>
                  <a:cubicBezTo>
                    <a:pt x="148" y="541"/>
                    <a:pt x="148" y="543"/>
                    <a:pt x="149" y="544"/>
                  </a:cubicBezTo>
                  <a:cubicBezTo>
                    <a:pt x="149" y="544"/>
                    <a:pt x="149" y="544"/>
                    <a:pt x="149" y="544"/>
                  </a:cubicBezTo>
                  <a:cubicBezTo>
                    <a:pt x="149" y="544"/>
                    <a:pt x="149" y="544"/>
                    <a:pt x="149" y="544"/>
                  </a:cubicBezTo>
                  <a:cubicBezTo>
                    <a:pt x="150" y="544"/>
                    <a:pt x="151" y="543"/>
                    <a:pt x="153" y="543"/>
                  </a:cubicBezTo>
                  <a:cubicBezTo>
                    <a:pt x="154" y="543"/>
                    <a:pt x="155" y="544"/>
                    <a:pt x="156" y="544"/>
                  </a:cubicBezTo>
                  <a:cubicBezTo>
                    <a:pt x="159" y="546"/>
                    <a:pt x="159" y="549"/>
                    <a:pt x="160" y="551"/>
                  </a:cubicBezTo>
                  <a:cubicBezTo>
                    <a:pt x="160" y="551"/>
                    <a:pt x="160" y="552"/>
                    <a:pt x="160" y="552"/>
                  </a:cubicBezTo>
                  <a:cubicBezTo>
                    <a:pt x="160" y="552"/>
                    <a:pt x="161" y="552"/>
                    <a:pt x="161" y="552"/>
                  </a:cubicBezTo>
                  <a:cubicBezTo>
                    <a:pt x="161" y="552"/>
                    <a:pt x="162" y="552"/>
                    <a:pt x="162" y="552"/>
                  </a:cubicBezTo>
                  <a:cubicBezTo>
                    <a:pt x="163" y="552"/>
                    <a:pt x="164" y="552"/>
                    <a:pt x="165" y="552"/>
                  </a:cubicBezTo>
                  <a:cubicBezTo>
                    <a:pt x="166" y="552"/>
                    <a:pt x="168" y="552"/>
                    <a:pt x="169" y="553"/>
                  </a:cubicBezTo>
                  <a:cubicBezTo>
                    <a:pt x="173" y="556"/>
                    <a:pt x="175" y="564"/>
                    <a:pt x="175" y="565"/>
                  </a:cubicBezTo>
                  <a:cubicBezTo>
                    <a:pt x="176" y="567"/>
                    <a:pt x="175" y="569"/>
                    <a:pt x="175" y="570"/>
                  </a:cubicBezTo>
                  <a:cubicBezTo>
                    <a:pt x="175" y="571"/>
                    <a:pt x="175" y="572"/>
                    <a:pt x="175" y="572"/>
                  </a:cubicBezTo>
                  <a:cubicBezTo>
                    <a:pt x="175" y="574"/>
                    <a:pt x="175" y="574"/>
                    <a:pt x="175" y="575"/>
                  </a:cubicBezTo>
                  <a:cubicBezTo>
                    <a:pt x="176" y="575"/>
                    <a:pt x="176" y="576"/>
                    <a:pt x="177" y="577"/>
                  </a:cubicBezTo>
                  <a:cubicBezTo>
                    <a:pt x="178" y="578"/>
                    <a:pt x="180" y="580"/>
                    <a:pt x="180" y="582"/>
                  </a:cubicBezTo>
                  <a:cubicBezTo>
                    <a:pt x="181" y="584"/>
                    <a:pt x="182" y="589"/>
                    <a:pt x="181" y="593"/>
                  </a:cubicBezTo>
                  <a:cubicBezTo>
                    <a:pt x="180" y="595"/>
                    <a:pt x="178" y="597"/>
                    <a:pt x="176" y="600"/>
                  </a:cubicBezTo>
                  <a:cubicBezTo>
                    <a:pt x="175" y="600"/>
                    <a:pt x="175" y="600"/>
                    <a:pt x="175" y="601"/>
                  </a:cubicBezTo>
                  <a:cubicBezTo>
                    <a:pt x="174" y="601"/>
                    <a:pt x="173" y="602"/>
                    <a:pt x="172" y="603"/>
                  </a:cubicBezTo>
                  <a:cubicBezTo>
                    <a:pt x="171" y="604"/>
                    <a:pt x="170" y="605"/>
                    <a:pt x="170" y="605"/>
                  </a:cubicBezTo>
                  <a:cubicBezTo>
                    <a:pt x="169" y="606"/>
                    <a:pt x="169" y="606"/>
                    <a:pt x="168" y="606"/>
                  </a:cubicBezTo>
                  <a:cubicBezTo>
                    <a:pt x="168" y="607"/>
                    <a:pt x="167" y="608"/>
                    <a:pt x="166" y="608"/>
                  </a:cubicBezTo>
                  <a:cubicBezTo>
                    <a:pt x="166" y="609"/>
                    <a:pt x="166" y="610"/>
                    <a:pt x="166" y="610"/>
                  </a:cubicBezTo>
                  <a:cubicBezTo>
                    <a:pt x="166" y="612"/>
                    <a:pt x="166" y="615"/>
                    <a:pt x="165" y="617"/>
                  </a:cubicBezTo>
                  <a:cubicBezTo>
                    <a:pt x="164" y="619"/>
                    <a:pt x="161" y="621"/>
                    <a:pt x="159" y="623"/>
                  </a:cubicBezTo>
                  <a:cubicBezTo>
                    <a:pt x="158" y="623"/>
                    <a:pt x="156" y="624"/>
                    <a:pt x="156" y="624"/>
                  </a:cubicBezTo>
                  <a:cubicBezTo>
                    <a:pt x="155" y="625"/>
                    <a:pt x="154" y="628"/>
                    <a:pt x="152" y="629"/>
                  </a:cubicBezTo>
                  <a:cubicBezTo>
                    <a:pt x="152" y="631"/>
                    <a:pt x="151" y="632"/>
                    <a:pt x="150" y="633"/>
                  </a:cubicBezTo>
                  <a:cubicBezTo>
                    <a:pt x="150" y="633"/>
                    <a:pt x="149" y="634"/>
                    <a:pt x="149" y="634"/>
                  </a:cubicBezTo>
                  <a:cubicBezTo>
                    <a:pt x="148" y="635"/>
                    <a:pt x="147" y="636"/>
                    <a:pt x="147" y="636"/>
                  </a:cubicBezTo>
                  <a:cubicBezTo>
                    <a:pt x="147" y="637"/>
                    <a:pt x="147" y="638"/>
                    <a:pt x="147" y="638"/>
                  </a:cubicBezTo>
                  <a:cubicBezTo>
                    <a:pt x="146" y="639"/>
                    <a:pt x="146" y="641"/>
                    <a:pt x="146" y="642"/>
                  </a:cubicBezTo>
                  <a:cubicBezTo>
                    <a:pt x="145" y="643"/>
                    <a:pt x="144" y="645"/>
                    <a:pt x="143" y="646"/>
                  </a:cubicBezTo>
                  <a:cubicBezTo>
                    <a:pt x="143" y="647"/>
                    <a:pt x="142" y="647"/>
                    <a:pt x="142" y="647"/>
                  </a:cubicBezTo>
                  <a:cubicBezTo>
                    <a:pt x="142" y="648"/>
                    <a:pt x="142" y="648"/>
                    <a:pt x="141" y="649"/>
                  </a:cubicBezTo>
                  <a:cubicBezTo>
                    <a:pt x="141" y="649"/>
                    <a:pt x="140" y="651"/>
                    <a:pt x="139" y="651"/>
                  </a:cubicBezTo>
                  <a:cubicBezTo>
                    <a:pt x="139" y="652"/>
                    <a:pt x="138" y="655"/>
                    <a:pt x="138" y="657"/>
                  </a:cubicBezTo>
                  <a:cubicBezTo>
                    <a:pt x="137" y="658"/>
                    <a:pt x="137" y="659"/>
                    <a:pt x="137" y="660"/>
                  </a:cubicBezTo>
                  <a:cubicBezTo>
                    <a:pt x="136" y="661"/>
                    <a:pt x="136" y="661"/>
                    <a:pt x="136" y="661"/>
                  </a:cubicBezTo>
                  <a:cubicBezTo>
                    <a:pt x="135" y="664"/>
                    <a:pt x="135" y="665"/>
                    <a:pt x="134" y="667"/>
                  </a:cubicBezTo>
                  <a:cubicBezTo>
                    <a:pt x="133" y="669"/>
                    <a:pt x="131" y="671"/>
                    <a:pt x="129" y="673"/>
                  </a:cubicBezTo>
                  <a:cubicBezTo>
                    <a:pt x="128" y="673"/>
                    <a:pt x="127" y="674"/>
                    <a:pt x="126" y="674"/>
                  </a:cubicBezTo>
                  <a:cubicBezTo>
                    <a:pt x="126" y="674"/>
                    <a:pt x="126" y="675"/>
                    <a:pt x="126" y="675"/>
                  </a:cubicBezTo>
                  <a:cubicBezTo>
                    <a:pt x="126" y="676"/>
                    <a:pt x="126" y="677"/>
                    <a:pt x="125" y="678"/>
                  </a:cubicBezTo>
                  <a:cubicBezTo>
                    <a:pt x="124" y="680"/>
                    <a:pt x="121" y="683"/>
                    <a:pt x="119" y="684"/>
                  </a:cubicBezTo>
                  <a:cubicBezTo>
                    <a:pt x="118" y="685"/>
                    <a:pt x="117" y="686"/>
                    <a:pt x="116" y="686"/>
                  </a:cubicBezTo>
                  <a:cubicBezTo>
                    <a:pt x="116" y="687"/>
                    <a:pt x="116" y="689"/>
                    <a:pt x="115" y="690"/>
                  </a:cubicBezTo>
                  <a:cubicBezTo>
                    <a:pt x="115" y="692"/>
                    <a:pt x="114" y="693"/>
                    <a:pt x="113" y="694"/>
                  </a:cubicBezTo>
                  <a:cubicBezTo>
                    <a:pt x="114" y="695"/>
                    <a:pt x="115" y="697"/>
                    <a:pt x="115" y="699"/>
                  </a:cubicBezTo>
                  <a:cubicBezTo>
                    <a:pt x="115" y="701"/>
                    <a:pt x="115" y="702"/>
                    <a:pt x="114" y="705"/>
                  </a:cubicBezTo>
                  <a:cubicBezTo>
                    <a:pt x="112" y="709"/>
                    <a:pt x="111" y="712"/>
                    <a:pt x="109" y="714"/>
                  </a:cubicBezTo>
                  <a:cubicBezTo>
                    <a:pt x="108" y="715"/>
                    <a:pt x="106" y="716"/>
                    <a:pt x="104" y="717"/>
                  </a:cubicBezTo>
                  <a:cubicBezTo>
                    <a:pt x="103" y="717"/>
                    <a:pt x="102" y="718"/>
                    <a:pt x="102" y="718"/>
                  </a:cubicBezTo>
                  <a:cubicBezTo>
                    <a:pt x="101" y="718"/>
                    <a:pt x="101" y="719"/>
                    <a:pt x="101" y="720"/>
                  </a:cubicBezTo>
                  <a:cubicBezTo>
                    <a:pt x="100" y="722"/>
                    <a:pt x="99" y="724"/>
                    <a:pt x="97" y="726"/>
                  </a:cubicBezTo>
                  <a:cubicBezTo>
                    <a:pt x="96" y="727"/>
                    <a:pt x="94" y="728"/>
                    <a:pt x="92" y="728"/>
                  </a:cubicBezTo>
                  <a:cubicBezTo>
                    <a:pt x="92" y="728"/>
                    <a:pt x="92" y="728"/>
                    <a:pt x="91" y="728"/>
                  </a:cubicBezTo>
                  <a:cubicBezTo>
                    <a:pt x="91" y="728"/>
                    <a:pt x="91" y="729"/>
                    <a:pt x="91" y="729"/>
                  </a:cubicBezTo>
                  <a:cubicBezTo>
                    <a:pt x="90" y="730"/>
                    <a:pt x="89" y="731"/>
                    <a:pt x="87" y="731"/>
                  </a:cubicBezTo>
                  <a:cubicBezTo>
                    <a:pt x="86" y="731"/>
                    <a:pt x="86" y="731"/>
                    <a:pt x="85" y="731"/>
                  </a:cubicBezTo>
                  <a:cubicBezTo>
                    <a:pt x="84" y="731"/>
                    <a:pt x="83" y="731"/>
                    <a:pt x="82" y="731"/>
                  </a:cubicBezTo>
                  <a:cubicBezTo>
                    <a:pt x="82" y="731"/>
                    <a:pt x="82" y="731"/>
                    <a:pt x="82" y="731"/>
                  </a:cubicBezTo>
                  <a:cubicBezTo>
                    <a:pt x="81" y="731"/>
                    <a:pt x="81" y="731"/>
                    <a:pt x="81" y="731"/>
                  </a:cubicBezTo>
                  <a:cubicBezTo>
                    <a:pt x="81" y="732"/>
                    <a:pt x="81" y="734"/>
                    <a:pt x="80" y="736"/>
                  </a:cubicBezTo>
                  <a:cubicBezTo>
                    <a:pt x="79" y="737"/>
                    <a:pt x="78" y="739"/>
                    <a:pt x="77" y="740"/>
                  </a:cubicBezTo>
                  <a:cubicBezTo>
                    <a:pt x="77" y="740"/>
                    <a:pt x="76" y="740"/>
                    <a:pt x="76" y="740"/>
                  </a:cubicBezTo>
                  <a:cubicBezTo>
                    <a:pt x="76" y="741"/>
                    <a:pt x="75" y="742"/>
                    <a:pt x="75" y="743"/>
                  </a:cubicBezTo>
                  <a:cubicBezTo>
                    <a:pt x="75" y="744"/>
                    <a:pt x="74" y="746"/>
                    <a:pt x="73" y="748"/>
                  </a:cubicBezTo>
                  <a:cubicBezTo>
                    <a:pt x="72" y="749"/>
                    <a:pt x="71" y="750"/>
                    <a:pt x="69" y="751"/>
                  </a:cubicBezTo>
                  <a:cubicBezTo>
                    <a:pt x="69" y="751"/>
                    <a:pt x="69" y="751"/>
                    <a:pt x="69" y="751"/>
                  </a:cubicBezTo>
                  <a:cubicBezTo>
                    <a:pt x="69" y="751"/>
                    <a:pt x="69" y="751"/>
                    <a:pt x="69" y="751"/>
                  </a:cubicBezTo>
                  <a:cubicBezTo>
                    <a:pt x="69" y="753"/>
                    <a:pt x="69" y="755"/>
                    <a:pt x="67" y="757"/>
                  </a:cubicBezTo>
                  <a:cubicBezTo>
                    <a:pt x="67" y="758"/>
                    <a:pt x="66" y="759"/>
                    <a:pt x="65" y="759"/>
                  </a:cubicBezTo>
                  <a:cubicBezTo>
                    <a:pt x="65" y="761"/>
                    <a:pt x="64" y="763"/>
                    <a:pt x="62" y="765"/>
                  </a:cubicBezTo>
                  <a:cubicBezTo>
                    <a:pt x="61" y="766"/>
                    <a:pt x="60" y="767"/>
                    <a:pt x="58" y="767"/>
                  </a:cubicBezTo>
                  <a:cubicBezTo>
                    <a:pt x="58" y="767"/>
                    <a:pt x="58" y="768"/>
                    <a:pt x="57" y="769"/>
                  </a:cubicBezTo>
                  <a:cubicBezTo>
                    <a:pt x="57" y="770"/>
                    <a:pt x="56" y="770"/>
                    <a:pt x="55" y="771"/>
                  </a:cubicBezTo>
                  <a:cubicBezTo>
                    <a:pt x="54" y="772"/>
                    <a:pt x="54" y="772"/>
                    <a:pt x="53" y="773"/>
                  </a:cubicBezTo>
                  <a:cubicBezTo>
                    <a:pt x="53" y="773"/>
                    <a:pt x="53" y="773"/>
                    <a:pt x="53" y="773"/>
                  </a:cubicBezTo>
                  <a:cubicBezTo>
                    <a:pt x="53" y="775"/>
                    <a:pt x="54" y="776"/>
                    <a:pt x="53" y="778"/>
                  </a:cubicBezTo>
                  <a:cubicBezTo>
                    <a:pt x="52" y="780"/>
                    <a:pt x="50" y="783"/>
                    <a:pt x="50" y="783"/>
                  </a:cubicBezTo>
                  <a:cubicBezTo>
                    <a:pt x="50" y="784"/>
                    <a:pt x="50" y="784"/>
                    <a:pt x="49" y="785"/>
                  </a:cubicBezTo>
                  <a:cubicBezTo>
                    <a:pt x="49" y="785"/>
                    <a:pt x="50" y="786"/>
                    <a:pt x="50" y="787"/>
                  </a:cubicBezTo>
                  <a:cubicBezTo>
                    <a:pt x="50" y="787"/>
                    <a:pt x="50" y="787"/>
                    <a:pt x="51" y="788"/>
                  </a:cubicBezTo>
                  <a:cubicBezTo>
                    <a:pt x="52" y="789"/>
                    <a:pt x="53" y="792"/>
                    <a:pt x="52" y="795"/>
                  </a:cubicBezTo>
                  <a:cubicBezTo>
                    <a:pt x="52" y="797"/>
                    <a:pt x="50" y="798"/>
                    <a:pt x="49" y="799"/>
                  </a:cubicBezTo>
                  <a:cubicBezTo>
                    <a:pt x="50" y="800"/>
                    <a:pt x="50" y="800"/>
                    <a:pt x="51" y="801"/>
                  </a:cubicBezTo>
                  <a:cubicBezTo>
                    <a:pt x="51" y="801"/>
                    <a:pt x="51" y="802"/>
                    <a:pt x="52" y="803"/>
                  </a:cubicBezTo>
                  <a:cubicBezTo>
                    <a:pt x="53" y="801"/>
                    <a:pt x="54" y="800"/>
                    <a:pt x="57" y="800"/>
                  </a:cubicBezTo>
                  <a:cubicBezTo>
                    <a:pt x="57" y="800"/>
                    <a:pt x="57" y="800"/>
                    <a:pt x="57" y="800"/>
                  </a:cubicBezTo>
                  <a:cubicBezTo>
                    <a:pt x="58" y="800"/>
                    <a:pt x="58" y="800"/>
                    <a:pt x="58" y="800"/>
                  </a:cubicBezTo>
                  <a:cubicBezTo>
                    <a:pt x="62" y="801"/>
                    <a:pt x="63" y="805"/>
                    <a:pt x="63" y="807"/>
                  </a:cubicBezTo>
                  <a:cubicBezTo>
                    <a:pt x="63" y="807"/>
                    <a:pt x="63" y="807"/>
                    <a:pt x="63" y="808"/>
                  </a:cubicBezTo>
                  <a:cubicBezTo>
                    <a:pt x="63" y="808"/>
                    <a:pt x="63" y="808"/>
                    <a:pt x="63" y="808"/>
                  </a:cubicBezTo>
                  <a:cubicBezTo>
                    <a:pt x="65" y="807"/>
                    <a:pt x="66" y="807"/>
                    <a:pt x="67" y="807"/>
                  </a:cubicBezTo>
                  <a:cubicBezTo>
                    <a:pt x="68" y="807"/>
                    <a:pt x="69" y="807"/>
                    <a:pt x="69" y="807"/>
                  </a:cubicBezTo>
                  <a:cubicBezTo>
                    <a:pt x="72" y="808"/>
                    <a:pt x="75" y="811"/>
                    <a:pt x="76" y="813"/>
                  </a:cubicBezTo>
                  <a:cubicBezTo>
                    <a:pt x="77" y="815"/>
                    <a:pt x="77" y="817"/>
                    <a:pt x="76" y="818"/>
                  </a:cubicBezTo>
                  <a:cubicBezTo>
                    <a:pt x="77" y="818"/>
                    <a:pt x="78" y="818"/>
                    <a:pt x="79" y="819"/>
                  </a:cubicBezTo>
                  <a:cubicBezTo>
                    <a:pt x="81" y="820"/>
                    <a:pt x="84" y="823"/>
                    <a:pt x="84" y="825"/>
                  </a:cubicBezTo>
                  <a:cubicBezTo>
                    <a:pt x="85" y="828"/>
                    <a:pt x="84" y="833"/>
                    <a:pt x="83" y="834"/>
                  </a:cubicBezTo>
                  <a:cubicBezTo>
                    <a:pt x="83" y="836"/>
                    <a:pt x="82" y="836"/>
                    <a:pt x="81" y="837"/>
                  </a:cubicBezTo>
                  <a:cubicBezTo>
                    <a:pt x="81" y="837"/>
                    <a:pt x="81" y="837"/>
                    <a:pt x="81" y="838"/>
                  </a:cubicBezTo>
                  <a:cubicBezTo>
                    <a:pt x="80" y="838"/>
                    <a:pt x="80" y="838"/>
                    <a:pt x="80" y="839"/>
                  </a:cubicBezTo>
                  <a:cubicBezTo>
                    <a:pt x="80" y="840"/>
                    <a:pt x="79" y="841"/>
                    <a:pt x="79" y="841"/>
                  </a:cubicBezTo>
                  <a:cubicBezTo>
                    <a:pt x="77" y="844"/>
                    <a:pt x="75" y="845"/>
                    <a:pt x="74" y="846"/>
                  </a:cubicBezTo>
                  <a:cubicBezTo>
                    <a:pt x="74" y="846"/>
                    <a:pt x="73" y="846"/>
                    <a:pt x="73" y="847"/>
                  </a:cubicBezTo>
                  <a:cubicBezTo>
                    <a:pt x="74" y="848"/>
                    <a:pt x="74" y="849"/>
                    <a:pt x="75" y="850"/>
                  </a:cubicBezTo>
                  <a:cubicBezTo>
                    <a:pt x="75" y="854"/>
                    <a:pt x="74" y="859"/>
                    <a:pt x="74" y="859"/>
                  </a:cubicBezTo>
                  <a:cubicBezTo>
                    <a:pt x="73" y="861"/>
                    <a:pt x="72" y="863"/>
                    <a:pt x="71" y="865"/>
                  </a:cubicBezTo>
                  <a:cubicBezTo>
                    <a:pt x="70" y="865"/>
                    <a:pt x="69" y="866"/>
                    <a:pt x="69" y="866"/>
                  </a:cubicBezTo>
                  <a:cubicBezTo>
                    <a:pt x="69" y="866"/>
                    <a:pt x="69" y="867"/>
                    <a:pt x="69" y="867"/>
                  </a:cubicBezTo>
                  <a:cubicBezTo>
                    <a:pt x="69" y="869"/>
                    <a:pt x="69" y="871"/>
                    <a:pt x="68" y="872"/>
                  </a:cubicBezTo>
                  <a:cubicBezTo>
                    <a:pt x="68" y="874"/>
                    <a:pt x="67" y="875"/>
                    <a:pt x="66" y="875"/>
                  </a:cubicBezTo>
                  <a:cubicBezTo>
                    <a:pt x="66" y="875"/>
                    <a:pt x="66" y="876"/>
                    <a:pt x="66" y="876"/>
                  </a:cubicBezTo>
                  <a:cubicBezTo>
                    <a:pt x="66" y="877"/>
                    <a:pt x="65" y="879"/>
                    <a:pt x="64" y="880"/>
                  </a:cubicBezTo>
                  <a:cubicBezTo>
                    <a:pt x="63" y="882"/>
                    <a:pt x="61" y="883"/>
                    <a:pt x="59" y="883"/>
                  </a:cubicBezTo>
                  <a:cubicBezTo>
                    <a:pt x="59" y="884"/>
                    <a:pt x="59" y="884"/>
                    <a:pt x="58" y="884"/>
                  </a:cubicBezTo>
                  <a:cubicBezTo>
                    <a:pt x="58" y="884"/>
                    <a:pt x="58" y="884"/>
                    <a:pt x="57" y="885"/>
                  </a:cubicBezTo>
                  <a:cubicBezTo>
                    <a:pt x="57" y="885"/>
                    <a:pt x="57" y="885"/>
                    <a:pt x="57" y="885"/>
                  </a:cubicBezTo>
                  <a:cubicBezTo>
                    <a:pt x="56" y="886"/>
                    <a:pt x="56" y="888"/>
                    <a:pt x="55" y="892"/>
                  </a:cubicBezTo>
                  <a:cubicBezTo>
                    <a:pt x="55" y="893"/>
                    <a:pt x="55" y="895"/>
                    <a:pt x="56" y="896"/>
                  </a:cubicBezTo>
                  <a:cubicBezTo>
                    <a:pt x="56" y="898"/>
                    <a:pt x="56" y="901"/>
                    <a:pt x="56" y="902"/>
                  </a:cubicBezTo>
                  <a:cubicBezTo>
                    <a:pt x="55" y="906"/>
                    <a:pt x="53" y="914"/>
                    <a:pt x="52" y="916"/>
                  </a:cubicBezTo>
                  <a:cubicBezTo>
                    <a:pt x="0" y="1201"/>
                    <a:pt x="0" y="1201"/>
                    <a:pt x="0" y="1201"/>
                  </a:cubicBezTo>
                  <a:cubicBezTo>
                    <a:pt x="249" y="1244"/>
                    <a:pt x="249" y="1244"/>
                    <a:pt x="249" y="1244"/>
                  </a:cubicBezTo>
                  <a:cubicBezTo>
                    <a:pt x="288" y="1250"/>
                    <a:pt x="288" y="1250"/>
                    <a:pt x="288" y="1250"/>
                  </a:cubicBezTo>
                  <a:cubicBezTo>
                    <a:pt x="346" y="1259"/>
                    <a:pt x="346" y="1259"/>
                    <a:pt x="346" y="1259"/>
                  </a:cubicBezTo>
                  <a:cubicBezTo>
                    <a:pt x="376" y="1263"/>
                    <a:pt x="376" y="1263"/>
                    <a:pt x="376" y="1263"/>
                  </a:cubicBezTo>
                  <a:cubicBezTo>
                    <a:pt x="509" y="1283"/>
                    <a:pt x="509" y="1283"/>
                    <a:pt x="509" y="1283"/>
                  </a:cubicBezTo>
                  <a:cubicBezTo>
                    <a:pt x="705" y="1306"/>
                    <a:pt x="705" y="1306"/>
                    <a:pt x="705" y="1306"/>
                  </a:cubicBezTo>
                  <a:cubicBezTo>
                    <a:pt x="759" y="1312"/>
                    <a:pt x="759" y="1312"/>
                    <a:pt x="759" y="1312"/>
                  </a:cubicBezTo>
                  <a:cubicBezTo>
                    <a:pt x="808" y="882"/>
                    <a:pt x="808" y="882"/>
                    <a:pt x="808" y="882"/>
                  </a:cubicBezTo>
                  <a:cubicBezTo>
                    <a:pt x="807" y="883"/>
                    <a:pt x="806" y="883"/>
                    <a:pt x="806" y="88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50851" y="2735263"/>
              <a:ext cx="989012" cy="1565275"/>
            </a:xfrm>
            <a:custGeom>
              <a:avLst/>
              <a:gdLst>
                <a:gd name="T0" fmla="*/ 1142 w 1171"/>
                <a:gd name="T1" fmla="*/ 1555 h 1855"/>
                <a:gd name="T2" fmla="*/ 1124 w 1171"/>
                <a:gd name="T3" fmla="*/ 1500 h 1855"/>
                <a:gd name="T4" fmla="*/ 968 w 1171"/>
                <a:gd name="T5" fmla="*/ 1254 h 1855"/>
                <a:gd name="T6" fmla="*/ 97 w 1171"/>
                <a:gd name="T7" fmla="*/ 6 h 1855"/>
                <a:gd name="T8" fmla="*/ 92 w 1171"/>
                <a:gd name="T9" fmla="*/ 53 h 1855"/>
                <a:gd name="T10" fmla="*/ 66 w 1171"/>
                <a:gd name="T11" fmla="*/ 141 h 1855"/>
                <a:gd name="T12" fmla="*/ 12 w 1171"/>
                <a:gd name="T13" fmla="*/ 236 h 1855"/>
                <a:gd name="T14" fmla="*/ 4 w 1171"/>
                <a:gd name="T15" fmla="*/ 280 h 1855"/>
                <a:gd name="T16" fmla="*/ 27 w 1171"/>
                <a:gd name="T17" fmla="*/ 330 h 1855"/>
                <a:gd name="T18" fmla="*/ 47 w 1171"/>
                <a:gd name="T19" fmla="*/ 380 h 1855"/>
                <a:gd name="T20" fmla="*/ 38 w 1171"/>
                <a:gd name="T21" fmla="*/ 436 h 1855"/>
                <a:gd name="T22" fmla="*/ 35 w 1171"/>
                <a:gd name="T23" fmla="*/ 508 h 1855"/>
                <a:gd name="T24" fmla="*/ 43 w 1171"/>
                <a:gd name="T25" fmla="*/ 568 h 1855"/>
                <a:gd name="T26" fmla="*/ 73 w 1171"/>
                <a:gd name="T27" fmla="*/ 623 h 1855"/>
                <a:gd name="T28" fmla="*/ 93 w 1171"/>
                <a:gd name="T29" fmla="*/ 670 h 1855"/>
                <a:gd name="T30" fmla="*/ 82 w 1171"/>
                <a:gd name="T31" fmla="*/ 719 h 1855"/>
                <a:gd name="T32" fmla="*/ 112 w 1171"/>
                <a:gd name="T33" fmla="*/ 738 h 1855"/>
                <a:gd name="T34" fmla="*/ 143 w 1171"/>
                <a:gd name="T35" fmla="*/ 759 h 1855"/>
                <a:gd name="T36" fmla="*/ 148 w 1171"/>
                <a:gd name="T37" fmla="*/ 739 h 1855"/>
                <a:gd name="T38" fmla="*/ 160 w 1171"/>
                <a:gd name="T39" fmla="*/ 713 h 1855"/>
                <a:gd name="T40" fmla="*/ 172 w 1171"/>
                <a:gd name="T41" fmla="*/ 736 h 1855"/>
                <a:gd name="T42" fmla="*/ 163 w 1171"/>
                <a:gd name="T43" fmla="*/ 751 h 1855"/>
                <a:gd name="T44" fmla="*/ 166 w 1171"/>
                <a:gd name="T45" fmla="*/ 778 h 1855"/>
                <a:gd name="T46" fmla="*/ 177 w 1171"/>
                <a:gd name="T47" fmla="*/ 817 h 1855"/>
                <a:gd name="T48" fmla="*/ 156 w 1171"/>
                <a:gd name="T49" fmla="*/ 810 h 1855"/>
                <a:gd name="T50" fmla="*/ 154 w 1171"/>
                <a:gd name="T51" fmla="*/ 785 h 1855"/>
                <a:gd name="T52" fmla="*/ 136 w 1171"/>
                <a:gd name="T53" fmla="*/ 769 h 1855"/>
                <a:gd name="T54" fmla="*/ 126 w 1171"/>
                <a:gd name="T55" fmla="*/ 809 h 1855"/>
                <a:gd name="T56" fmla="*/ 129 w 1171"/>
                <a:gd name="T57" fmla="*/ 855 h 1855"/>
                <a:gd name="T58" fmla="*/ 140 w 1171"/>
                <a:gd name="T59" fmla="*/ 896 h 1855"/>
                <a:gd name="T60" fmla="*/ 187 w 1171"/>
                <a:gd name="T61" fmla="*/ 929 h 1855"/>
                <a:gd name="T62" fmla="*/ 176 w 1171"/>
                <a:gd name="T63" fmla="*/ 990 h 1855"/>
                <a:gd name="T64" fmla="*/ 160 w 1171"/>
                <a:gd name="T65" fmla="*/ 1005 h 1855"/>
                <a:gd name="T66" fmla="*/ 179 w 1171"/>
                <a:gd name="T67" fmla="*/ 1065 h 1855"/>
                <a:gd name="T68" fmla="*/ 201 w 1171"/>
                <a:gd name="T69" fmla="*/ 1122 h 1855"/>
                <a:gd name="T70" fmla="*/ 221 w 1171"/>
                <a:gd name="T71" fmla="*/ 1172 h 1855"/>
                <a:gd name="T72" fmla="*/ 246 w 1171"/>
                <a:gd name="T73" fmla="*/ 1207 h 1855"/>
                <a:gd name="T74" fmla="*/ 259 w 1171"/>
                <a:gd name="T75" fmla="*/ 1246 h 1855"/>
                <a:gd name="T76" fmla="*/ 276 w 1171"/>
                <a:gd name="T77" fmla="*/ 1270 h 1855"/>
                <a:gd name="T78" fmla="*/ 273 w 1171"/>
                <a:gd name="T79" fmla="*/ 1317 h 1855"/>
                <a:gd name="T80" fmla="*/ 275 w 1171"/>
                <a:gd name="T81" fmla="*/ 1354 h 1855"/>
                <a:gd name="T82" fmla="*/ 281 w 1171"/>
                <a:gd name="T83" fmla="*/ 1391 h 1855"/>
                <a:gd name="T84" fmla="*/ 333 w 1171"/>
                <a:gd name="T85" fmla="*/ 1410 h 1855"/>
                <a:gd name="T86" fmla="*/ 380 w 1171"/>
                <a:gd name="T87" fmla="*/ 1430 h 1855"/>
                <a:gd name="T88" fmla="*/ 429 w 1171"/>
                <a:gd name="T89" fmla="*/ 1455 h 1855"/>
                <a:gd name="T90" fmla="*/ 451 w 1171"/>
                <a:gd name="T91" fmla="*/ 1494 h 1855"/>
                <a:gd name="T92" fmla="*/ 498 w 1171"/>
                <a:gd name="T93" fmla="*/ 1524 h 1855"/>
                <a:gd name="T94" fmla="*/ 548 w 1171"/>
                <a:gd name="T95" fmla="*/ 1540 h 1855"/>
                <a:gd name="T96" fmla="*/ 567 w 1171"/>
                <a:gd name="T97" fmla="*/ 1595 h 1855"/>
                <a:gd name="T98" fmla="*/ 612 w 1171"/>
                <a:gd name="T99" fmla="*/ 1620 h 1855"/>
                <a:gd name="T100" fmla="*/ 648 w 1171"/>
                <a:gd name="T101" fmla="*/ 1657 h 1855"/>
                <a:gd name="T102" fmla="*/ 685 w 1171"/>
                <a:gd name="T103" fmla="*/ 1741 h 1855"/>
                <a:gd name="T104" fmla="*/ 678 w 1171"/>
                <a:gd name="T105" fmla="*/ 1790 h 1855"/>
                <a:gd name="T106" fmla="*/ 1046 w 1171"/>
                <a:gd name="T107" fmla="*/ 1854 h 1855"/>
                <a:gd name="T108" fmla="*/ 1080 w 1171"/>
                <a:gd name="T109" fmla="*/ 1842 h 1855"/>
                <a:gd name="T110" fmla="*/ 1072 w 1171"/>
                <a:gd name="T111" fmla="*/ 1804 h 1855"/>
                <a:gd name="T112" fmla="*/ 1066 w 1171"/>
                <a:gd name="T113" fmla="*/ 1764 h 1855"/>
                <a:gd name="T114" fmla="*/ 1073 w 1171"/>
                <a:gd name="T115" fmla="*/ 1736 h 1855"/>
                <a:gd name="T116" fmla="*/ 1099 w 1171"/>
                <a:gd name="T117" fmla="*/ 1692 h 1855"/>
                <a:gd name="T118" fmla="*/ 1105 w 1171"/>
                <a:gd name="T119" fmla="*/ 1650 h 1855"/>
                <a:gd name="T120" fmla="*/ 1140 w 1171"/>
                <a:gd name="T121" fmla="*/ 161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1" h="1855">
                  <a:moveTo>
                    <a:pt x="1168" y="1587"/>
                  </a:moveTo>
                  <a:cubicBezTo>
                    <a:pt x="1167" y="1586"/>
                    <a:pt x="1167" y="1584"/>
                    <a:pt x="1167" y="1583"/>
                  </a:cubicBezTo>
                  <a:cubicBezTo>
                    <a:pt x="1165" y="1582"/>
                    <a:pt x="1162" y="1582"/>
                    <a:pt x="1161" y="1581"/>
                  </a:cubicBezTo>
                  <a:cubicBezTo>
                    <a:pt x="1160" y="1580"/>
                    <a:pt x="1159" y="1578"/>
                    <a:pt x="1159" y="1577"/>
                  </a:cubicBezTo>
                  <a:cubicBezTo>
                    <a:pt x="1158" y="1576"/>
                    <a:pt x="1156" y="1574"/>
                    <a:pt x="1156" y="1573"/>
                  </a:cubicBezTo>
                  <a:cubicBezTo>
                    <a:pt x="1155" y="1573"/>
                    <a:pt x="1153" y="1572"/>
                    <a:pt x="1153" y="1572"/>
                  </a:cubicBezTo>
                  <a:cubicBezTo>
                    <a:pt x="1152" y="1571"/>
                    <a:pt x="1152" y="1568"/>
                    <a:pt x="1151" y="1567"/>
                  </a:cubicBezTo>
                  <a:cubicBezTo>
                    <a:pt x="1151" y="1566"/>
                    <a:pt x="1149" y="1565"/>
                    <a:pt x="1148" y="1564"/>
                  </a:cubicBezTo>
                  <a:cubicBezTo>
                    <a:pt x="1147" y="1564"/>
                    <a:pt x="1144" y="1564"/>
                    <a:pt x="1143" y="1563"/>
                  </a:cubicBezTo>
                  <a:cubicBezTo>
                    <a:pt x="1142" y="1563"/>
                    <a:pt x="1141" y="1561"/>
                    <a:pt x="1141" y="1561"/>
                  </a:cubicBezTo>
                  <a:cubicBezTo>
                    <a:pt x="1140" y="1559"/>
                    <a:pt x="1141" y="1556"/>
                    <a:pt x="1142" y="1555"/>
                  </a:cubicBezTo>
                  <a:cubicBezTo>
                    <a:pt x="1142" y="1554"/>
                    <a:pt x="1144" y="1553"/>
                    <a:pt x="1145" y="1551"/>
                  </a:cubicBezTo>
                  <a:cubicBezTo>
                    <a:pt x="1145" y="1550"/>
                    <a:pt x="1144" y="1547"/>
                    <a:pt x="1144" y="1546"/>
                  </a:cubicBezTo>
                  <a:cubicBezTo>
                    <a:pt x="1143" y="1544"/>
                    <a:pt x="1140" y="1541"/>
                    <a:pt x="1139" y="1540"/>
                  </a:cubicBezTo>
                  <a:cubicBezTo>
                    <a:pt x="1138" y="1539"/>
                    <a:pt x="1136" y="1537"/>
                    <a:pt x="1136" y="1536"/>
                  </a:cubicBezTo>
                  <a:cubicBezTo>
                    <a:pt x="1136" y="1535"/>
                    <a:pt x="1138" y="1534"/>
                    <a:pt x="1138" y="1533"/>
                  </a:cubicBezTo>
                  <a:cubicBezTo>
                    <a:pt x="1138" y="1531"/>
                    <a:pt x="1136" y="1529"/>
                    <a:pt x="1136" y="1527"/>
                  </a:cubicBezTo>
                  <a:cubicBezTo>
                    <a:pt x="1135" y="1525"/>
                    <a:pt x="1135" y="1522"/>
                    <a:pt x="1135" y="1520"/>
                  </a:cubicBezTo>
                  <a:cubicBezTo>
                    <a:pt x="1135" y="1518"/>
                    <a:pt x="1135" y="1515"/>
                    <a:pt x="1134" y="1514"/>
                  </a:cubicBezTo>
                  <a:cubicBezTo>
                    <a:pt x="1133" y="1512"/>
                    <a:pt x="1131" y="1510"/>
                    <a:pt x="1130" y="1509"/>
                  </a:cubicBezTo>
                  <a:cubicBezTo>
                    <a:pt x="1129" y="1508"/>
                    <a:pt x="1126" y="1506"/>
                    <a:pt x="1126" y="1505"/>
                  </a:cubicBezTo>
                  <a:cubicBezTo>
                    <a:pt x="1125" y="1504"/>
                    <a:pt x="1124" y="1502"/>
                    <a:pt x="1124" y="1500"/>
                  </a:cubicBezTo>
                  <a:cubicBezTo>
                    <a:pt x="1123" y="1499"/>
                    <a:pt x="1124" y="1495"/>
                    <a:pt x="1123" y="1494"/>
                  </a:cubicBezTo>
                  <a:cubicBezTo>
                    <a:pt x="1123" y="1493"/>
                    <a:pt x="1122" y="1490"/>
                    <a:pt x="1121" y="1489"/>
                  </a:cubicBezTo>
                  <a:cubicBezTo>
                    <a:pt x="1120" y="1488"/>
                    <a:pt x="1117" y="1487"/>
                    <a:pt x="1117" y="1486"/>
                  </a:cubicBezTo>
                  <a:cubicBezTo>
                    <a:pt x="1116" y="1485"/>
                    <a:pt x="1116" y="1483"/>
                    <a:pt x="1116" y="1482"/>
                  </a:cubicBezTo>
                  <a:cubicBezTo>
                    <a:pt x="1116" y="1480"/>
                    <a:pt x="1117" y="1476"/>
                    <a:pt x="1118" y="1474"/>
                  </a:cubicBezTo>
                  <a:cubicBezTo>
                    <a:pt x="1118" y="1473"/>
                    <a:pt x="1120" y="1471"/>
                    <a:pt x="1119" y="1470"/>
                  </a:cubicBezTo>
                  <a:cubicBezTo>
                    <a:pt x="1119" y="1469"/>
                    <a:pt x="1118" y="1468"/>
                    <a:pt x="1118" y="1467"/>
                  </a:cubicBezTo>
                  <a:cubicBezTo>
                    <a:pt x="1117" y="1467"/>
                    <a:pt x="1119" y="1465"/>
                    <a:pt x="1119" y="1464"/>
                  </a:cubicBezTo>
                  <a:cubicBezTo>
                    <a:pt x="1119" y="1463"/>
                    <a:pt x="1119" y="1461"/>
                    <a:pt x="1119" y="1459"/>
                  </a:cubicBezTo>
                  <a:cubicBezTo>
                    <a:pt x="1118" y="1458"/>
                    <a:pt x="1115" y="1454"/>
                    <a:pt x="1115" y="1454"/>
                  </a:cubicBezTo>
                  <a:cubicBezTo>
                    <a:pt x="968" y="1254"/>
                    <a:pt x="968" y="1254"/>
                    <a:pt x="968" y="1254"/>
                  </a:cubicBezTo>
                  <a:cubicBezTo>
                    <a:pt x="831" y="1066"/>
                    <a:pt x="831" y="1066"/>
                    <a:pt x="831" y="1066"/>
                  </a:cubicBezTo>
                  <a:cubicBezTo>
                    <a:pt x="593" y="741"/>
                    <a:pt x="593" y="741"/>
                    <a:pt x="593" y="741"/>
                  </a:cubicBezTo>
                  <a:cubicBezTo>
                    <a:pt x="517" y="637"/>
                    <a:pt x="517" y="637"/>
                    <a:pt x="517" y="637"/>
                  </a:cubicBezTo>
                  <a:cubicBezTo>
                    <a:pt x="521" y="612"/>
                    <a:pt x="521" y="612"/>
                    <a:pt x="521" y="612"/>
                  </a:cubicBezTo>
                  <a:cubicBezTo>
                    <a:pt x="563" y="421"/>
                    <a:pt x="563" y="421"/>
                    <a:pt x="563" y="421"/>
                  </a:cubicBezTo>
                  <a:cubicBezTo>
                    <a:pt x="605" y="219"/>
                    <a:pt x="605" y="219"/>
                    <a:pt x="605" y="219"/>
                  </a:cubicBezTo>
                  <a:cubicBezTo>
                    <a:pt x="625" y="126"/>
                    <a:pt x="625" y="126"/>
                    <a:pt x="625" y="126"/>
                  </a:cubicBezTo>
                  <a:cubicBezTo>
                    <a:pt x="443" y="84"/>
                    <a:pt x="443" y="84"/>
                    <a:pt x="443" y="84"/>
                  </a:cubicBezTo>
                  <a:cubicBezTo>
                    <a:pt x="220" y="30"/>
                    <a:pt x="220" y="30"/>
                    <a:pt x="220" y="3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7" y="2"/>
                    <a:pt x="97" y="4"/>
                    <a:pt x="97" y="6"/>
                  </a:cubicBezTo>
                  <a:cubicBezTo>
                    <a:pt x="96" y="8"/>
                    <a:pt x="94" y="12"/>
                    <a:pt x="93" y="15"/>
                  </a:cubicBezTo>
                  <a:cubicBezTo>
                    <a:pt x="92" y="17"/>
                    <a:pt x="90" y="21"/>
                    <a:pt x="89" y="22"/>
                  </a:cubicBezTo>
                  <a:cubicBezTo>
                    <a:pt x="88" y="24"/>
                    <a:pt x="85" y="25"/>
                    <a:pt x="84" y="26"/>
                  </a:cubicBezTo>
                  <a:cubicBezTo>
                    <a:pt x="83" y="27"/>
                    <a:pt x="82" y="29"/>
                    <a:pt x="82" y="30"/>
                  </a:cubicBezTo>
                  <a:cubicBezTo>
                    <a:pt x="82" y="31"/>
                    <a:pt x="83" y="33"/>
                    <a:pt x="84" y="34"/>
                  </a:cubicBezTo>
                  <a:cubicBezTo>
                    <a:pt x="84" y="35"/>
                    <a:pt x="85" y="36"/>
                    <a:pt x="86" y="37"/>
                  </a:cubicBezTo>
                  <a:cubicBezTo>
                    <a:pt x="87" y="38"/>
                    <a:pt x="88" y="38"/>
                    <a:pt x="89" y="39"/>
                  </a:cubicBezTo>
                  <a:cubicBezTo>
                    <a:pt x="90" y="39"/>
                    <a:pt x="91" y="40"/>
                    <a:pt x="92" y="40"/>
                  </a:cubicBezTo>
                  <a:cubicBezTo>
                    <a:pt x="92" y="41"/>
                    <a:pt x="92" y="42"/>
                    <a:pt x="93" y="43"/>
                  </a:cubicBezTo>
                  <a:cubicBezTo>
                    <a:pt x="93" y="44"/>
                    <a:pt x="94" y="47"/>
                    <a:pt x="93" y="48"/>
                  </a:cubicBezTo>
                  <a:cubicBezTo>
                    <a:pt x="93" y="49"/>
                    <a:pt x="92" y="52"/>
                    <a:pt x="92" y="53"/>
                  </a:cubicBezTo>
                  <a:cubicBezTo>
                    <a:pt x="92" y="54"/>
                    <a:pt x="93" y="56"/>
                    <a:pt x="93" y="57"/>
                  </a:cubicBezTo>
                  <a:cubicBezTo>
                    <a:pt x="93" y="59"/>
                    <a:pt x="93" y="63"/>
                    <a:pt x="93" y="65"/>
                  </a:cubicBezTo>
                  <a:cubicBezTo>
                    <a:pt x="94" y="69"/>
                    <a:pt x="94" y="75"/>
                    <a:pt x="94" y="79"/>
                  </a:cubicBezTo>
                  <a:cubicBezTo>
                    <a:pt x="94" y="81"/>
                    <a:pt x="94" y="87"/>
                    <a:pt x="93" y="89"/>
                  </a:cubicBezTo>
                  <a:cubicBezTo>
                    <a:pt x="93" y="92"/>
                    <a:pt x="91" y="96"/>
                    <a:pt x="90" y="98"/>
                  </a:cubicBezTo>
                  <a:cubicBezTo>
                    <a:pt x="89" y="101"/>
                    <a:pt x="87" y="107"/>
                    <a:pt x="85" y="109"/>
                  </a:cubicBezTo>
                  <a:cubicBezTo>
                    <a:pt x="84" y="112"/>
                    <a:pt x="82" y="116"/>
                    <a:pt x="81" y="119"/>
                  </a:cubicBezTo>
                  <a:cubicBezTo>
                    <a:pt x="80" y="120"/>
                    <a:pt x="78" y="124"/>
                    <a:pt x="77" y="126"/>
                  </a:cubicBezTo>
                  <a:cubicBezTo>
                    <a:pt x="76" y="128"/>
                    <a:pt x="74" y="133"/>
                    <a:pt x="73" y="135"/>
                  </a:cubicBezTo>
                  <a:cubicBezTo>
                    <a:pt x="72" y="136"/>
                    <a:pt x="70" y="138"/>
                    <a:pt x="69" y="139"/>
                  </a:cubicBezTo>
                  <a:cubicBezTo>
                    <a:pt x="68" y="140"/>
                    <a:pt x="66" y="140"/>
                    <a:pt x="66" y="141"/>
                  </a:cubicBezTo>
                  <a:cubicBezTo>
                    <a:pt x="65" y="142"/>
                    <a:pt x="64" y="144"/>
                    <a:pt x="64" y="144"/>
                  </a:cubicBezTo>
                  <a:cubicBezTo>
                    <a:pt x="64" y="146"/>
                    <a:pt x="64" y="148"/>
                    <a:pt x="64" y="149"/>
                  </a:cubicBezTo>
                  <a:cubicBezTo>
                    <a:pt x="64" y="151"/>
                    <a:pt x="63" y="154"/>
                    <a:pt x="64" y="155"/>
                  </a:cubicBezTo>
                  <a:cubicBezTo>
                    <a:pt x="64" y="156"/>
                    <a:pt x="66" y="157"/>
                    <a:pt x="67" y="158"/>
                  </a:cubicBezTo>
                  <a:cubicBezTo>
                    <a:pt x="67" y="159"/>
                    <a:pt x="67" y="162"/>
                    <a:pt x="66" y="163"/>
                  </a:cubicBezTo>
                  <a:cubicBezTo>
                    <a:pt x="66" y="165"/>
                    <a:pt x="65" y="168"/>
                    <a:pt x="64" y="169"/>
                  </a:cubicBezTo>
                  <a:cubicBezTo>
                    <a:pt x="63" y="171"/>
                    <a:pt x="61" y="175"/>
                    <a:pt x="60" y="177"/>
                  </a:cubicBezTo>
                  <a:cubicBezTo>
                    <a:pt x="58" y="181"/>
                    <a:pt x="53" y="188"/>
                    <a:pt x="50" y="191"/>
                  </a:cubicBezTo>
                  <a:cubicBezTo>
                    <a:pt x="47" y="195"/>
                    <a:pt x="40" y="203"/>
                    <a:pt x="37" y="207"/>
                  </a:cubicBezTo>
                  <a:cubicBezTo>
                    <a:pt x="33" y="212"/>
                    <a:pt x="24" y="223"/>
                    <a:pt x="20" y="229"/>
                  </a:cubicBezTo>
                  <a:cubicBezTo>
                    <a:pt x="18" y="231"/>
                    <a:pt x="14" y="234"/>
                    <a:pt x="12" y="236"/>
                  </a:cubicBezTo>
                  <a:cubicBezTo>
                    <a:pt x="12" y="237"/>
                    <a:pt x="10" y="239"/>
                    <a:pt x="9" y="241"/>
                  </a:cubicBezTo>
                  <a:cubicBezTo>
                    <a:pt x="9" y="242"/>
                    <a:pt x="8" y="244"/>
                    <a:pt x="8" y="244"/>
                  </a:cubicBezTo>
                  <a:cubicBezTo>
                    <a:pt x="8" y="245"/>
                    <a:pt x="7" y="247"/>
                    <a:pt x="6" y="247"/>
                  </a:cubicBezTo>
                  <a:cubicBezTo>
                    <a:pt x="6" y="248"/>
                    <a:pt x="4" y="250"/>
                    <a:pt x="3" y="251"/>
                  </a:cubicBezTo>
                  <a:cubicBezTo>
                    <a:pt x="3" y="252"/>
                    <a:pt x="1" y="254"/>
                    <a:pt x="2" y="255"/>
                  </a:cubicBezTo>
                  <a:cubicBezTo>
                    <a:pt x="2" y="256"/>
                    <a:pt x="4" y="257"/>
                    <a:pt x="4" y="258"/>
                  </a:cubicBezTo>
                  <a:cubicBezTo>
                    <a:pt x="5" y="259"/>
                    <a:pt x="5" y="262"/>
                    <a:pt x="5" y="263"/>
                  </a:cubicBezTo>
                  <a:cubicBezTo>
                    <a:pt x="6" y="264"/>
                    <a:pt x="6" y="267"/>
                    <a:pt x="6" y="269"/>
                  </a:cubicBezTo>
                  <a:cubicBezTo>
                    <a:pt x="6" y="270"/>
                    <a:pt x="5" y="271"/>
                    <a:pt x="5" y="272"/>
                  </a:cubicBezTo>
                  <a:cubicBezTo>
                    <a:pt x="4" y="273"/>
                    <a:pt x="5" y="274"/>
                    <a:pt x="5" y="275"/>
                  </a:cubicBezTo>
                  <a:cubicBezTo>
                    <a:pt x="5" y="276"/>
                    <a:pt x="4" y="279"/>
                    <a:pt x="4" y="280"/>
                  </a:cubicBezTo>
                  <a:cubicBezTo>
                    <a:pt x="3" y="280"/>
                    <a:pt x="1" y="281"/>
                    <a:pt x="1" y="282"/>
                  </a:cubicBezTo>
                  <a:cubicBezTo>
                    <a:pt x="0" y="283"/>
                    <a:pt x="1" y="285"/>
                    <a:pt x="1" y="286"/>
                  </a:cubicBezTo>
                  <a:cubicBezTo>
                    <a:pt x="2" y="288"/>
                    <a:pt x="3" y="291"/>
                    <a:pt x="4" y="292"/>
                  </a:cubicBezTo>
                  <a:cubicBezTo>
                    <a:pt x="5" y="294"/>
                    <a:pt x="8" y="299"/>
                    <a:pt x="10" y="301"/>
                  </a:cubicBezTo>
                  <a:cubicBezTo>
                    <a:pt x="11" y="302"/>
                    <a:pt x="15" y="304"/>
                    <a:pt x="16" y="306"/>
                  </a:cubicBezTo>
                  <a:cubicBezTo>
                    <a:pt x="17" y="307"/>
                    <a:pt x="17" y="310"/>
                    <a:pt x="17" y="312"/>
                  </a:cubicBezTo>
                  <a:cubicBezTo>
                    <a:pt x="18" y="313"/>
                    <a:pt x="19" y="314"/>
                    <a:pt x="20" y="315"/>
                  </a:cubicBezTo>
                  <a:cubicBezTo>
                    <a:pt x="20" y="316"/>
                    <a:pt x="23" y="316"/>
                    <a:pt x="24" y="317"/>
                  </a:cubicBezTo>
                  <a:cubicBezTo>
                    <a:pt x="25" y="317"/>
                    <a:pt x="26" y="318"/>
                    <a:pt x="26" y="319"/>
                  </a:cubicBezTo>
                  <a:cubicBezTo>
                    <a:pt x="27" y="321"/>
                    <a:pt x="29" y="324"/>
                    <a:pt x="29" y="326"/>
                  </a:cubicBezTo>
                  <a:cubicBezTo>
                    <a:pt x="29" y="327"/>
                    <a:pt x="28" y="329"/>
                    <a:pt x="27" y="330"/>
                  </a:cubicBezTo>
                  <a:cubicBezTo>
                    <a:pt x="27" y="331"/>
                    <a:pt x="27" y="333"/>
                    <a:pt x="28" y="334"/>
                  </a:cubicBezTo>
                  <a:cubicBezTo>
                    <a:pt x="28" y="335"/>
                    <a:pt x="31" y="337"/>
                    <a:pt x="32" y="338"/>
                  </a:cubicBezTo>
                  <a:cubicBezTo>
                    <a:pt x="33" y="338"/>
                    <a:pt x="34" y="340"/>
                    <a:pt x="35" y="341"/>
                  </a:cubicBezTo>
                  <a:cubicBezTo>
                    <a:pt x="35" y="342"/>
                    <a:pt x="35" y="345"/>
                    <a:pt x="35" y="346"/>
                  </a:cubicBezTo>
                  <a:cubicBezTo>
                    <a:pt x="35" y="348"/>
                    <a:pt x="37" y="351"/>
                    <a:pt x="38" y="352"/>
                  </a:cubicBezTo>
                  <a:cubicBezTo>
                    <a:pt x="39" y="354"/>
                    <a:pt x="41" y="357"/>
                    <a:pt x="42" y="359"/>
                  </a:cubicBezTo>
                  <a:cubicBezTo>
                    <a:pt x="42" y="360"/>
                    <a:pt x="41" y="363"/>
                    <a:pt x="41" y="364"/>
                  </a:cubicBezTo>
                  <a:cubicBezTo>
                    <a:pt x="41" y="365"/>
                    <a:pt x="41" y="367"/>
                    <a:pt x="42" y="368"/>
                  </a:cubicBezTo>
                  <a:cubicBezTo>
                    <a:pt x="43" y="370"/>
                    <a:pt x="46" y="371"/>
                    <a:pt x="46" y="372"/>
                  </a:cubicBezTo>
                  <a:cubicBezTo>
                    <a:pt x="47" y="373"/>
                    <a:pt x="48" y="375"/>
                    <a:pt x="48" y="376"/>
                  </a:cubicBezTo>
                  <a:cubicBezTo>
                    <a:pt x="48" y="377"/>
                    <a:pt x="47" y="379"/>
                    <a:pt x="47" y="380"/>
                  </a:cubicBezTo>
                  <a:cubicBezTo>
                    <a:pt x="47" y="381"/>
                    <a:pt x="47" y="384"/>
                    <a:pt x="47" y="385"/>
                  </a:cubicBezTo>
                  <a:cubicBezTo>
                    <a:pt x="46" y="386"/>
                    <a:pt x="45" y="388"/>
                    <a:pt x="45" y="389"/>
                  </a:cubicBezTo>
                  <a:cubicBezTo>
                    <a:pt x="45" y="390"/>
                    <a:pt x="45" y="392"/>
                    <a:pt x="45" y="393"/>
                  </a:cubicBezTo>
                  <a:cubicBezTo>
                    <a:pt x="45" y="394"/>
                    <a:pt x="47" y="395"/>
                    <a:pt x="48" y="396"/>
                  </a:cubicBezTo>
                  <a:cubicBezTo>
                    <a:pt x="49" y="398"/>
                    <a:pt x="49" y="401"/>
                    <a:pt x="49" y="403"/>
                  </a:cubicBezTo>
                  <a:cubicBezTo>
                    <a:pt x="49" y="405"/>
                    <a:pt x="48" y="409"/>
                    <a:pt x="47" y="411"/>
                  </a:cubicBezTo>
                  <a:cubicBezTo>
                    <a:pt x="47" y="412"/>
                    <a:pt x="45" y="414"/>
                    <a:pt x="45" y="415"/>
                  </a:cubicBezTo>
                  <a:cubicBezTo>
                    <a:pt x="45" y="417"/>
                    <a:pt x="46" y="419"/>
                    <a:pt x="46" y="420"/>
                  </a:cubicBezTo>
                  <a:cubicBezTo>
                    <a:pt x="46" y="421"/>
                    <a:pt x="47" y="422"/>
                    <a:pt x="47" y="423"/>
                  </a:cubicBezTo>
                  <a:cubicBezTo>
                    <a:pt x="47" y="425"/>
                    <a:pt x="46" y="428"/>
                    <a:pt x="46" y="429"/>
                  </a:cubicBezTo>
                  <a:cubicBezTo>
                    <a:pt x="45" y="431"/>
                    <a:pt x="40" y="434"/>
                    <a:pt x="38" y="436"/>
                  </a:cubicBezTo>
                  <a:cubicBezTo>
                    <a:pt x="37" y="438"/>
                    <a:pt x="34" y="442"/>
                    <a:pt x="33" y="445"/>
                  </a:cubicBezTo>
                  <a:cubicBezTo>
                    <a:pt x="33" y="446"/>
                    <a:pt x="31" y="450"/>
                    <a:pt x="31" y="452"/>
                  </a:cubicBezTo>
                  <a:cubicBezTo>
                    <a:pt x="30" y="453"/>
                    <a:pt x="30" y="456"/>
                    <a:pt x="30" y="457"/>
                  </a:cubicBezTo>
                  <a:cubicBezTo>
                    <a:pt x="30" y="459"/>
                    <a:pt x="31" y="461"/>
                    <a:pt x="31" y="463"/>
                  </a:cubicBezTo>
                  <a:cubicBezTo>
                    <a:pt x="31" y="464"/>
                    <a:pt x="30" y="466"/>
                    <a:pt x="30" y="467"/>
                  </a:cubicBezTo>
                  <a:cubicBezTo>
                    <a:pt x="30" y="469"/>
                    <a:pt x="30" y="472"/>
                    <a:pt x="30" y="473"/>
                  </a:cubicBezTo>
                  <a:cubicBezTo>
                    <a:pt x="31" y="475"/>
                    <a:pt x="32" y="479"/>
                    <a:pt x="32" y="481"/>
                  </a:cubicBezTo>
                  <a:cubicBezTo>
                    <a:pt x="32" y="483"/>
                    <a:pt x="33" y="487"/>
                    <a:pt x="33" y="489"/>
                  </a:cubicBezTo>
                  <a:cubicBezTo>
                    <a:pt x="33" y="491"/>
                    <a:pt x="32" y="495"/>
                    <a:pt x="33" y="497"/>
                  </a:cubicBezTo>
                  <a:cubicBezTo>
                    <a:pt x="33" y="498"/>
                    <a:pt x="34" y="500"/>
                    <a:pt x="34" y="501"/>
                  </a:cubicBezTo>
                  <a:cubicBezTo>
                    <a:pt x="35" y="503"/>
                    <a:pt x="35" y="506"/>
                    <a:pt x="35" y="508"/>
                  </a:cubicBezTo>
                  <a:cubicBezTo>
                    <a:pt x="35" y="510"/>
                    <a:pt x="34" y="514"/>
                    <a:pt x="34" y="516"/>
                  </a:cubicBezTo>
                  <a:cubicBezTo>
                    <a:pt x="34" y="518"/>
                    <a:pt x="33" y="520"/>
                    <a:pt x="32" y="522"/>
                  </a:cubicBezTo>
                  <a:cubicBezTo>
                    <a:pt x="32" y="523"/>
                    <a:pt x="30" y="525"/>
                    <a:pt x="29" y="525"/>
                  </a:cubicBezTo>
                  <a:cubicBezTo>
                    <a:pt x="28" y="526"/>
                    <a:pt x="26" y="526"/>
                    <a:pt x="25" y="527"/>
                  </a:cubicBezTo>
                  <a:cubicBezTo>
                    <a:pt x="25" y="528"/>
                    <a:pt x="24" y="531"/>
                    <a:pt x="24" y="532"/>
                  </a:cubicBezTo>
                  <a:cubicBezTo>
                    <a:pt x="24" y="533"/>
                    <a:pt x="26" y="535"/>
                    <a:pt x="27" y="536"/>
                  </a:cubicBezTo>
                  <a:cubicBezTo>
                    <a:pt x="28" y="538"/>
                    <a:pt x="29" y="540"/>
                    <a:pt x="29" y="541"/>
                  </a:cubicBezTo>
                  <a:cubicBezTo>
                    <a:pt x="30" y="543"/>
                    <a:pt x="30" y="547"/>
                    <a:pt x="31" y="549"/>
                  </a:cubicBezTo>
                  <a:cubicBezTo>
                    <a:pt x="32" y="550"/>
                    <a:pt x="33" y="552"/>
                    <a:pt x="34" y="553"/>
                  </a:cubicBezTo>
                  <a:cubicBezTo>
                    <a:pt x="36" y="556"/>
                    <a:pt x="40" y="560"/>
                    <a:pt x="42" y="562"/>
                  </a:cubicBezTo>
                  <a:cubicBezTo>
                    <a:pt x="42" y="564"/>
                    <a:pt x="42" y="566"/>
                    <a:pt x="43" y="568"/>
                  </a:cubicBezTo>
                  <a:cubicBezTo>
                    <a:pt x="43" y="569"/>
                    <a:pt x="43" y="571"/>
                    <a:pt x="44" y="572"/>
                  </a:cubicBezTo>
                  <a:cubicBezTo>
                    <a:pt x="45" y="573"/>
                    <a:pt x="47" y="574"/>
                    <a:pt x="48" y="575"/>
                  </a:cubicBezTo>
                  <a:cubicBezTo>
                    <a:pt x="49" y="576"/>
                    <a:pt x="50" y="579"/>
                    <a:pt x="51" y="580"/>
                  </a:cubicBezTo>
                  <a:cubicBezTo>
                    <a:pt x="52" y="582"/>
                    <a:pt x="53" y="585"/>
                    <a:pt x="54" y="586"/>
                  </a:cubicBezTo>
                  <a:cubicBezTo>
                    <a:pt x="55" y="589"/>
                    <a:pt x="56" y="594"/>
                    <a:pt x="57" y="597"/>
                  </a:cubicBezTo>
                  <a:cubicBezTo>
                    <a:pt x="57" y="598"/>
                    <a:pt x="57" y="600"/>
                    <a:pt x="58" y="601"/>
                  </a:cubicBezTo>
                  <a:cubicBezTo>
                    <a:pt x="58" y="602"/>
                    <a:pt x="59" y="603"/>
                    <a:pt x="60" y="603"/>
                  </a:cubicBezTo>
                  <a:cubicBezTo>
                    <a:pt x="60" y="605"/>
                    <a:pt x="60" y="608"/>
                    <a:pt x="61" y="609"/>
                  </a:cubicBezTo>
                  <a:cubicBezTo>
                    <a:pt x="62" y="610"/>
                    <a:pt x="64" y="612"/>
                    <a:pt x="65" y="613"/>
                  </a:cubicBezTo>
                  <a:cubicBezTo>
                    <a:pt x="66" y="614"/>
                    <a:pt x="67" y="618"/>
                    <a:pt x="69" y="619"/>
                  </a:cubicBezTo>
                  <a:cubicBezTo>
                    <a:pt x="70" y="621"/>
                    <a:pt x="72" y="622"/>
                    <a:pt x="73" y="623"/>
                  </a:cubicBezTo>
                  <a:cubicBezTo>
                    <a:pt x="75" y="624"/>
                    <a:pt x="77" y="626"/>
                    <a:pt x="78" y="627"/>
                  </a:cubicBezTo>
                  <a:cubicBezTo>
                    <a:pt x="79" y="629"/>
                    <a:pt x="82" y="632"/>
                    <a:pt x="83" y="634"/>
                  </a:cubicBezTo>
                  <a:cubicBezTo>
                    <a:pt x="84" y="635"/>
                    <a:pt x="84" y="638"/>
                    <a:pt x="84" y="640"/>
                  </a:cubicBezTo>
                  <a:cubicBezTo>
                    <a:pt x="85" y="642"/>
                    <a:pt x="87" y="646"/>
                    <a:pt x="88" y="648"/>
                  </a:cubicBezTo>
                  <a:cubicBezTo>
                    <a:pt x="88" y="650"/>
                    <a:pt x="87" y="652"/>
                    <a:pt x="86" y="654"/>
                  </a:cubicBezTo>
                  <a:cubicBezTo>
                    <a:pt x="86" y="655"/>
                    <a:pt x="84" y="657"/>
                    <a:pt x="84" y="658"/>
                  </a:cubicBezTo>
                  <a:cubicBezTo>
                    <a:pt x="84" y="660"/>
                    <a:pt x="85" y="663"/>
                    <a:pt x="86" y="663"/>
                  </a:cubicBezTo>
                  <a:cubicBezTo>
                    <a:pt x="87" y="663"/>
                    <a:pt x="88" y="661"/>
                    <a:pt x="89" y="661"/>
                  </a:cubicBezTo>
                  <a:cubicBezTo>
                    <a:pt x="90" y="661"/>
                    <a:pt x="91" y="663"/>
                    <a:pt x="91" y="663"/>
                  </a:cubicBezTo>
                  <a:cubicBezTo>
                    <a:pt x="92" y="664"/>
                    <a:pt x="93" y="665"/>
                    <a:pt x="93" y="665"/>
                  </a:cubicBezTo>
                  <a:cubicBezTo>
                    <a:pt x="93" y="666"/>
                    <a:pt x="93" y="669"/>
                    <a:pt x="93" y="670"/>
                  </a:cubicBezTo>
                  <a:cubicBezTo>
                    <a:pt x="93" y="671"/>
                    <a:pt x="95" y="673"/>
                    <a:pt x="94" y="674"/>
                  </a:cubicBezTo>
                  <a:cubicBezTo>
                    <a:pt x="94" y="675"/>
                    <a:pt x="93" y="675"/>
                    <a:pt x="93" y="675"/>
                  </a:cubicBezTo>
                  <a:cubicBezTo>
                    <a:pt x="92" y="676"/>
                    <a:pt x="91" y="679"/>
                    <a:pt x="91" y="681"/>
                  </a:cubicBezTo>
                  <a:cubicBezTo>
                    <a:pt x="92" y="682"/>
                    <a:pt x="94" y="686"/>
                    <a:pt x="94" y="688"/>
                  </a:cubicBezTo>
                  <a:cubicBezTo>
                    <a:pt x="94" y="689"/>
                    <a:pt x="93" y="693"/>
                    <a:pt x="92" y="694"/>
                  </a:cubicBezTo>
                  <a:cubicBezTo>
                    <a:pt x="91" y="696"/>
                    <a:pt x="89" y="699"/>
                    <a:pt x="88" y="701"/>
                  </a:cubicBezTo>
                  <a:cubicBezTo>
                    <a:pt x="87" y="702"/>
                    <a:pt x="85" y="705"/>
                    <a:pt x="84" y="706"/>
                  </a:cubicBezTo>
                  <a:cubicBezTo>
                    <a:pt x="84" y="707"/>
                    <a:pt x="82" y="709"/>
                    <a:pt x="81" y="710"/>
                  </a:cubicBezTo>
                  <a:cubicBezTo>
                    <a:pt x="81" y="711"/>
                    <a:pt x="79" y="712"/>
                    <a:pt x="78" y="712"/>
                  </a:cubicBezTo>
                  <a:cubicBezTo>
                    <a:pt x="78" y="713"/>
                    <a:pt x="78" y="714"/>
                    <a:pt x="78" y="715"/>
                  </a:cubicBezTo>
                  <a:cubicBezTo>
                    <a:pt x="79" y="716"/>
                    <a:pt x="81" y="718"/>
                    <a:pt x="82" y="719"/>
                  </a:cubicBezTo>
                  <a:cubicBezTo>
                    <a:pt x="83" y="719"/>
                    <a:pt x="84" y="717"/>
                    <a:pt x="85" y="717"/>
                  </a:cubicBezTo>
                  <a:cubicBezTo>
                    <a:pt x="85" y="716"/>
                    <a:pt x="85" y="714"/>
                    <a:pt x="85" y="713"/>
                  </a:cubicBezTo>
                  <a:cubicBezTo>
                    <a:pt x="86" y="712"/>
                    <a:pt x="88" y="712"/>
                    <a:pt x="89" y="712"/>
                  </a:cubicBezTo>
                  <a:cubicBezTo>
                    <a:pt x="90" y="712"/>
                    <a:pt x="91" y="712"/>
                    <a:pt x="91" y="712"/>
                  </a:cubicBezTo>
                  <a:cubicBezTo>
                    <a:pt x="92" y="713"/>
                    <a:pt x="94" y="714"/>
                    <a:pt x="94" y="715"/>
                  </a:cubicBezTo>
                  <a:cubicBezTo>
                    <a:pt x="96" y="715"/>
                    <a:pt x="99" y="716"/>
                    <a:pt x="100" y="717"/>
                  </a:cubicBezTo>
                  <a:cubicBezTo>
                    <a:pt x="101" y="717"/>
                    <a:pt x="101" y="719"/>
                    <a:pt x="102" y="720"/>
                  </a:cubicBezTo>
                  <a:cubicBezTo>
                    <a:pt x="103" y="721"/>
                    <a:pt x="105" y="723"/>
                    <a:pt x="105" y="724"/>
                  </a:cubicBezTo>
                  <a:cubicBezTo>
                    <a:pt x="106" y="726"/>
                    <a:pt x="106" y="729"/>
                    <a:pt x="107" y="730"/>
                  </a:cubicBezTo>
                  <a:cubicBezTo>
                    <a:pt x="107" y="731"/>
                    <a:pt x="109" y="732"/>
                    <a:pt x="109" y="733"/>
                  </a:cubicBezTo>
                  <a:cubicBezTo>
                    <a:pt x="110" y="734"/>
                    <a:pt x="111" y="737"/>
                    <a:pt x="112" y="738"/>
                  </a:cubicBezTo>
                  <a:cubicBezTo>
                    <a:pt x="112" y="739"/>
                    <a:pt x="112" y="742"/>
                    <a:pt x="113" y="742"/>
                  </a:cubicBezTo>
                  <a:cubicBezTo>
                    <a:pt x="114" y="743"/>
                    <a:pt x="115" y="743"/>
                    <a:pt x="116" y="743"/>
                  </a:cubicBezTo>
                  <a:cubicBezTo>
                    <a:pt x="117" y="743"/>
                    <a:pt x="118" y="742"/>
                    <a:pt x="119" y="742"/>
                  </a:cubicBezTo>
                  <a:cubicBezTo>
                    <a:pt x="120" y="742"/>
                    <a:pt x="121" y="743"/>
                    <a:pt x="122" y="743"/>
                  </a:cubicBezTo>
                  <a:cubicBezTo>
                    <a:pt x="123" y="744"/>
                    <a:pt x="125" y="745"/>
                    <a:pt x="126" y="746"/>
                  </a:cubicBezTo>
                  <a:cubicBezTo>
                    <a:pt x="127" y="747"/>
                    <a:pt x="129" y="750"/>
                    <a:pt x="130" y="751"/>
                  </a:cubicBezTo>
                  <a:cubicBezTo>
                    <a:pt x="130" y="752"/>
                    <a:pt x="131" y="755"/>
                    <a:pt x="132" y="756"/>
                  </a:cubicBezTo>
                  <a:cubicBezTo>
                    <a:pt x="133" y="757"/>
                    <a:pt x="135" y="759"/>
                    <a:pt x="136" y="760"/>
                  </a:cubicBezTo>
                  <a:cubicBezTo>
                    <a:pt x="137" y="761"/>
                    <a:pt x="138" y="761"/>
                    <a:pt x="139" y="761"/>
                  </a:cubicBezTo>
                  <a:cubicBezTo>
                    <a:pt x="140" y="762"/>
                    <a:pt x="142" y="762"/>
                    <a:pt x="142" y="762"/>
                  </a:cubicBezTo>
                  <a:cubicBezTo>
                    <a:pt x="143" y="761"/>
                    <a:pt x="143" y="760"/>
                    <a:pt x="143" y="759"/>
                  </a:cubicBezTo>
                  <a:cubicBezTo>
                    <a:pt x="143" y="758"/>
                    <a:pt x="142" y="757"/>
                    <a:pt x="143" y="756"/>
                  </a:cubicBezTo>
                  <a:cubicBezTo>
                    <a:pt x="143" y="755"/>
                    <a:pt x="143" y="754"/>
                    <a:pt x="144" y="754"/>
                  </a:cubicBezTo>
                  <a:cubicBezTo>
                    <a:pt x="144" y="753"/>
                    <a:pt x="145" y="753"/>
                    <a:pt x="146" y="754"/>
                  </a:cubicBezTo>
                  <a:cubicBezTo>
                    <a:pt x="146" y="754"/>
                    <a:pt x="146" y="756"/>
                    <a:pt x="147" y="756"/>
                  </a:cubicBezTo>
                  <a:cubicBezTo>
                    <a:pt x="147" y="757"/>
                    <a:pt x="148" y="759"/>
                    <a:pt x="149" y="759"/>
                  </a:cubicBezTo>
                  <a:cubicBezTo>
                    <a:pt x="150" y="759"/>
                    <a:pt x="151" y="758"/>
                    <a:pt x="152" y="757"/>
                  </a:cubicBezTo>
                  <a:cubicBezTo>
                    <a:pt x="152" y="756"/>
                    <a:pt x="151" y="754"/>
                    <a:pt x="151" y="753"/>
                  </a:cubicBezTo>
                  <a:cubicBezTo>
                    <a:pt x="150" y="752"/>
                    <a:pt x="149" y="751"/>
                    <a:pt x="148" y="750"/>
                  </a:cubicBezTo>
                  <a:cubicBezTo>
                    <a:pt x="148" y="749"/>
                    <a:pt x="146" y="746"/>
                    <a:pt x="145" y="745"/>
                  </a:cubicBezTo>
                  <a:cubicBezTo>
                    <a:pt x="145" y="744"/>
                    <a:pt x="144" y="743"/>
                    <a:pt x="145" y="742"/>
                  </a:cubicBezTo>
                  <a:cubicBezTo>
                    <a:pt x="145" y="741"/>
                    <a:pt x="147" y="740"/>
                    <a:pt x="148" y="739"/>
                  </a:cubicBezTo>
                  <a:cubicBezTo>
                    <a:pt x="148" y="739"/>
                    <a:pt x="149" y="737"/>
                    <a:pt x="150" y="736"/>
                  </a:cubicBezTo>
                  <a:cubicBezTo>
                    <a:pt x="150" y="736"/>
                    <a:pt x="152" y="735"/>
                    <a:pt x="152" y="735"/>
                  </a:cubicBezTo>
                  <a:cubicBezTo>
                    <a:pt x="152" y="734"/>
                    <a:pt x="152" y="733"/>
                    <a:pt x="152" y="732"/>
                  </a:cubicBezTo>
                  <a:cubicBezTo>
                    <a:pt x="152" y="731"/>
                    <a:pt x="149" y="731"/>
                    <a:pt x="149" y="730"/>
                  </a:cubicBezTo>
                  <a:cubicBezTo>
                    <a:pt x="148" y="729"/>
                    <a:pt x="148" y="727"/>
                    <a:pt x="149" y="726"/>
                  </a:cubicBezTo>
                  <a:cubicBezTo>
                    <a:pt x="149" y="725"/>
                    <a:pt x="150" y="724"/>
                    <a:pt x="150" y="723"/>
                  </a:cubicBezTo>
                  <a:cubicBezTo>
                    <a:pt x="151" y="722"/>
                    <a:pt x="153" y="721"/>
                    <a:pt x="153" y="720"/>
                  </a:cubicBezTo>
                  <a:cubicBezTo>
                    <a:pt x="153" y="719"/>
                    <a:pt x="153" y="717"/>
                    <a:pt x="153" y="716"/>
                  </a:cubicBezTo>
                  <a:cubicBezTo>
                    <a:pt x="153" y="715"/>
                    <a:pt x="154" y="713"/>
                    <a:pt x="154" y="712"/>
                  </a:cubicBezTo>
                  <a:cubicBezTo>
                    <a:pt x="155" y="712"/>
                    <a:pt x="157" y="712"/>
                    <a:pt x="158" y="712"/>
                  </a:cubicBezTo>
                  <a:cubicBezTo>
                    <a:pt x="158" y="712"/>
                    <a:pt x="159" y="713"/>
                    <a:pt x="160" y="713"/>
                  </a:cubicBezTo>
                  <a:cubicBezTo>
                    <a:pt x="161" y="713"/>
                    <a:pt x="163" y="712"/>
                    <a:pt x="164" y="711"/>
                  </a:cubicBezTo>
                  <a:cubicBezTo>
                    <a:pt x="165" y="711"/>
                    <a:pt x="165" y="708"/>
                    <a:pt x="166" y="708"/>
                  </a:cubicBezTo>
                  <a:cubicBezTo>
                    <a:pt x="167" y="708"/>
                    <a:pt x="169" y="709"/>
                    <a:pt x="169" y="709"/>
                  </a:cubicBezTo>
                  <a:cubicBezTo>
                    <a:pt x="170" y="710"/>
                    <a:pt x="170" y="712"/>
                    <a:pt x="171" y="713"/>
                  </a:cubicBezTo>
                  <a:cubicBezTo>
                    <a:pt x="171" y="714"/>
                    <a:pt x="173" y="716"/>
                    <a:pt x="174" y="717"/>
                  </a:cubicBezTo>
                  <a:cubicBezTo>
                    <a:pt x="175" y="718"/>
                    <a:pt x="177" y="721"/>
                    <a:pt x="178" y="722"/>
                  </a:cubicBezTo>
                  <a:cubicBezTo>
                    <a:pt x="179" y="723"/>
                    <a:pt x="180" y="725"/>
                    <a:pt x="181" y="726"/>
                  </a:cubicBezTo>
                  <a:cubicBezTo>
                    <a:pt x="181" y="727"/>
                    <a:pt x="181" y="729"/>
                    <a:pt x="180" y="731"/>
                  </a:cubicBezTo>
                  <a:cubicBezTo>
                    <a:pt x="180" y="731"/>
                    <a:pt x="179" y="732"/>
                    <a:pt x="178" y="732"/>
                  </a:cubicBezTo>
                  <a:cubicBezTo>
                    <a:pt x="178" y="733"/>
                    <a:pt x="177" y="735"/>
                    <a:pt x="176" y="735"/>
                  </a:cubicBezTo>
                  <a:cubicBezTo>
                    <a:pt x="175" y="736"/>
                    <a:pt x="173" y="736"/>
                    <a:pt x="172" y="736"/>
                  </a:cubicBezTo>
                  <a:cubicBezTo>
                    <a:pt x="171" y="736"/>
                    <a:pt x="169" y="736"/>
                    <a:pt x="168" y="736"/>
                  </a:cubicBezTo>
                  <a:cubicBezTo>
                    <a:pt x="167" y="735"/>
                    <a:pt x="167" y="733"/>
                    <a:pt x="166" y="733"/>
                  </a:cubicBezTo>
                  <a:cubicBezTo>
                    <a:pt x="166" y="733"/>
                    <a:pt x="165" y="734"/>
                    <a:pt x="165" y="734"/>
                  </a:cubicBezTo>
                  <a:cubicBezTo>
                    <a:pt x="164" y="735"/>
                    <a:pt x="164" y="738"/>
                    <a:pt x="163" y="739"/>
                  </a:cubicBezTo>
                  <a:cubicBezTo>
                    <a:pt x="163" y="739"/>
                    <a:pt x="162" y="740"/>
                    <a:pt x="162" y="740"/>
                  </a:cubicBezTo>
                  <a:cubicBezTo>
                    <a:pt x="161" y="741"/>
                    <a:pt x="158" y="740"/>
                    <a:pt x="157" y="741"/>
                  </a:cubicBezTo>
                  <a:cubicBezTo>
                    <a:pt x="157" y="741"/>
                    <a:pt x="155" y="742"/>
                    <a:pt x="154" y="743"/>
                  </a:cubicBezTo>
                  <a:cubicBezTo>
                    <a:pt x="154" y="743"/>
                    <a:pt x="155" y="745"/>
                    <a:pt x="156" y="746"/>
                  </a:cubicBezTo>
                  <a:cubicBezTo>
                    <a:pt x="156" y="746"/>
                    <a:pt x="158" y="748"/>
                    <a:pt x="158" y="749"/>
                  </a:cubicBezTo>
                  <a:cubicBezTo>
                    <a:pt x="159" y="749"/>
                    <a:pt x="159" y="751"/>
                    <a:pt x="160" y="751"/>
                  </a:cubicBezTo>
                  <a:cubicBezTo>
                    <a:pt x="160" y="751"/>
                    <a:pt x="162" y="751"/>
                    <a:pt x="163" y="751"/>
                  </a:cubicBezTo>
                  <a:cubicBezTo>
                    <a:pt x="164" y="752"/>
                    <a:pt x="165" y="752"/>
                    <a:pt x="166" y="752"/>
                  </a:cubicBezTo>
                  <a:cubicBezTo>
                    <a:pt x="167" y="753"/>
                    <a:pt x="167" y="754"/>
                    <a:pt x="168" y="755"/>
                  </a:cubicBezTo>
                  <a:cubicBezTo>
                    <a:pt x="168" y="756"/>
                    <a:pt x="168" y="757"/>
                    <a:pt x="168" y="758"/>
                  </a:cubicBezTo>
                  <a:cubicBezTo>
                    <a:pt x="168" y="759"/>
                    <a:pt x="167" y="761"/>
                    <a:pt x="166" y="762"/>
                  </a:cubicBezTo>
                  <a:cubicBezTo>
                    <a:pt x="166" y="762"/>
                    <a:pt x="166" y="764"/>
                    <a:pt x="166" y="764"/>
                  </a:cubicBezTo>
                  <a:cubicBezTo>
                    <a:pt x="166" y="765"/>
                    <a:pt x="166" y="766"/>
                    <a:pt x="165" y="766"/>
                  </a:cubicBezTo>
                  <a:cubicBezTo>
                    <a:pt x="165" y="767"/>
                    <a:pt x="163" y="767"/>
                    <a:pt x="163" y="767"/>
                  </a:cubicBezTo>
                  <a:cubicBezTo>
                    <a:pt x="162" y="767"/>
                    <a:pt x="161" y="769"/>
                    <a:pt x="161" y="769"/>
                  </a:cubicBezTo>
                  <a:cubicBezTo>
                    <a:pt x="161" y="770"/>
                    <a:pt x="160" y="773"/>
                    <a:pt x="161" y="774"/>
                  </a:cubicBezTo>
                  <a:cubicBezTo>
                    <a:pt x="161" y="775"/>
                    <a:pt x="162" y="776"/>
                    <a:pt x="163" y="777"/>
                  </a:cubicBezTo>
                  <a:cubicBezTo>
                    <a:pt x="163" y="777"/>
                    <a:pt x="165" y="778"/>
                    <a:pt x="166" y="778"/>
                  </a:cubicBezTo>
                  <a:cubicBezTo>
                    <a:pt x="166" y="779"/>
                    <a:pt x="169" y="778"/>
                    <a:pt x="169" y="779"/>
                  </a:cubicBezTo>
                  <a:cubicBezTo>
                    <a:pt x="170" y="779"/>
                    <a:pt x="170" y="781"/>
                    <a:pt x="170" y="781"/>
                  </a:cubicBezTo>
                  <a:cubicBezTo>
                    <a:pt x="170" y="782"/>
                    <a:pt x="169" y="783"/>
                    <a:pt x="168" y="783"/>
                  </a:cubicBezTo>
                  <a:cubicBezTo>
                    <a:pt x="168" y="784"/>
                    <a:pt x="168" y="786"/>
                    <a:pt x="168" y="787"/>
                  </a:cubicBezTo>
                  <a:cubicBezTo>
                    <a:pt x="168" y="788"/>
                    <a:pt x="169" y="790"/>
                    <a:pt x="169" y="791"/>
                  </a:cubicBezTo>
                  <a:cubicBezTo>
                    <a:pt x="170" y="791"/>
                    <a:pt x="171" y="792"/>
                    <a:pt x="172" y="792"/>
                  </a:cubicBezTo>
                  <a:cubicBezTo>
                    <a:pt x="173" y="793"/>
                    <a:pt x="175" y="794"/>
                    <a:pt x="176" y="795"/>
                  </a:cubicBezTo>
                  <a:cubicBezTo>
                    <a:pt x="176" y="796"/>
                    <a:pt x="177" y="797"/>
                    <a:pt x="178" y="798"/>
                  </a:cubicBezTo>
                  <a:cubicBezTo>
                    <a:pt x="178" y="800"/>
                    <a:pt x="178" y="803"/>
                    <a:pt x="178" y="805"/>
                  </a:cubicBezTo>
                  <a:cubicBezTo>
                    <a:pt x="178" y="807"/>
                    <a:pt x="177" y="810"/>
                    <a:pt x="177" y="812"/>
                  </a:cubicBezTo>
                  <a:cubicBezTo>
                    <a:pt x="177" y="813"/>
                    <a:pt x="177" y="815"/>
                    <a:pt x="177" y="817"/>
                  </a:cubicBezTo>
                  <a:cubicBezTo>
                    <a:pt x="177" y="818"/>
                    <a:pt x="178" y="820"/>
                    <a:pt x="179" y="821"/>
                  </a:cubicBezTo>
                  <a:cubicBezTo>
                    <a:pt x="179" y="822"/>
                    <a:pt x="180" y="824"/>
                    <a:pt x="180" y="824"/>
                  </a:cubicBezTo>
                  <a:cubicBezTo>
                    <a:pt x="180" y="826"/>
                    <a:pt x="180" y="828"/>
                    <a:pt x="179" y="828"/>
                  </a:cubicBezTo>
                  <a:cubicBezTo>
                    <a:pt x="178" y="829"/>
                    <a:pt x="176" y="827"/>
                    <a:pt x="176" y="827"/>
                  </a:cubicBezTo>
                  <a:cubicBezTo>
                    <a:pt x="174" y="827"/>
                    <a:pt x="172" y="828"/>
                    <a:pt x="171" y="827"/>
                  </a:cubicBezTo>
                  <a:cubicBezTo>
                    <a:pt x="170" y="827"/>
                    <a:pt x="168" y="825"/>
                    <a:pt x="168" y="824"/>
                  </a:cubicBezTo>
                  <a:cubicBezTo>
                    <a:pt x="167" y="823"/>
                    <a:pt x="167" y="821"/>
                    <a:pt x="167" y="820"/>
                  </a:cubicBezTo>
                  <a:cubicBezTo>
                    <a:pt x="166" y="819"/>
                    <a:pt x="165" y="818"/>
                    <a:pt x="164" y="817"/>
                  </a:cubicBezTo>
                  <a:cubicBezTo>
                    <a:pt x="164" y="816"/>
                    <a:pt x="163" y="814"/>
                    <a:pt x="162" y="814"/>
                  </a:cubicBezTo>
                  <a:cubicBezTo>
                    <a:pt x="161" y="813"/>
                    <a:pt x="159" y="812"/>
                    <a:pt x="158" y="812"/>
                  </a:cubicBezTo>
                  <a:cubicBezTo>
                    <a:pt x="158" y="811"/>
                    <a:pt x="156" y="810"/>
                    <a:pt x="156" y="810"/>
                  </a:cubicBezTo>
                  <a:cubicBezTo>
                    <a:pt x="155" y="809"/>
                    <a:pt x="154" y="808"/>
                    <a:pt x="153" y="807"/>
                  </a:cubicBezTo>
                  <a:cubicBezTo>
                    <a:pt x="152" y="807"/>
                    <a:pt x="151" y="807"/>
                    <a:pt x="150" y="807"/>
                  </a:cubicBezTo>
                  <a:cubicBezTo>
                    <a:pt x="149" y="806"/>
                    <a:pt x="148" y="806"/>
                    <a:pt x="148" y="805"/>
                  </a:cubicBezTo>
                  <a:cubicBezTo>
                    <a:pt x="147" y="804"/>
                    <a:pt x="149" y="802"/>
                    <a:pt x="149" y="802"/>
                  </a:cubicBezTo>
                  <a:cubicBezTo>
                    <a:pt x="149" y="801"/>
                    <a:pt x="150" y="800"/>
                    <a:pt x="150" y="799"/>
                  </a:cubicBezTo>
                  <a:cubicBezTo>
                    <a:pt x="150" y="798"/>
                    <a:pt x="149" y="797"/>
                    <a:pt x="148" y="797"/>
                  </a:cubicBezTo>
                  <a:cubicBezTo>
                    <a:pt x="148" y="796"/>
                    <a:pt x="149" y="794"/>
                    <a:pt x="150" y="793"/>
                  </a:cubicBezTo>
                  <a:cubicBezTo>
                    <a:pt x="150" y="793"/>
                    <a:pt x="150" y="791"/>
                    <a:pt x="150" y="790"/>
                  </a:cubicBezTo>
                  <a:cubicBezTo>
                    <a:pt x="150" y="789"/>
                    <a:pt x="149" y="787"/>
                    <a:pt x="149" y="786"/>
                  </a:cubicBezTo>
                  <a:cubicBezTo>
                    <a:pt x="149" y="786"/>
                    <a:pt x="150" y="785"/>
                    <a:pt x="151" y="785"/>
                  </a:cubicBezTo>
                  <a:cubicBezTo>
                    <a:pt x="152" y="784"/>
                    <a:pt x="154" y="785"/>
                    <a:pt x="154" y="785"/>
                  </a:cubicBezTo>
                  <a:cubicBezTo>
                    <a:pt x="155" y="785"/>
                    <a:pt x="155" y="784"/>
                    <a:pt x="155" y="783"/>
                  </a:cubicBezTo>
                  <a:cubicBezTo>
                    <a:pt x="155" y="782"/>
                    <a:pt x="154" y="781"/>
                    <a:pt x="153" y="781"/>
                  </a:cubicBezTo>
                  <a:cubicBezTo>
                    <a:pt x="153" y="780"/>
                    <a:pt x="154" y="778"/>
                    <a:pt x="154" y="778"/>
                  </a:cubicBezTo>
                  <a:cubicBezTo>
                    <a:pt x="154" y="777"/>
                    <a:pt x="154" y="775"/>
                    <a:pt x="154" y="774"/>
                  </a:cubicBezTo>
                  <a:cubicBezTo>
                    <a:pt x="154" y="772"/>
                    <a:pt x="154" y="770"/>
                    <a:pt x="153" y="769"/>
                  </a:cubicBezTo>
                  <a:cubicBezTo>
                    <a:pt x="153" y="768"/>
                    <a:pt x="151" y="767"/>
                    <a:pt x="151" y="767"/>
                  </a:cubicBezTo>
                  <a:cubicBezTo>
                    <a:pt x="150" y="766"/>
                    <a:pt x="148" y="766"/>
                    <a:pt x="147" y="766"/>
                  </a:cubicBezTo>
                  <a:cubicBezTo>
                    <a:pt x="146" y="766"/>
                    <a:pt x="144" y="766"/>
                    <a:pt x="143" y="766"/>
                  </a:cubicBezTo>
                  <a:cubicBezTo>
                    <a:pt x="142" y="766"/>
                    <a:pt x="141" y="767"/>
                    <a:pt x="141" y="768"/>
                  </a:cubicBezTo>
                  <a:cubicBezTo>
                    <a:pt x="140" y="768"/>
                    <a:pt x="138" y="767"/>
                    <a:pt x="138" y="768"/>
                  </a:cubicBezTo>
                  <a:cubicBezTo>
                    <a:pt x="137" y="768"/>
                    <a:pt x="136" y="769"/>
                    <a:pt x="136" y="769"/>
                  </a:cubicBezTo>
                  <a:cubicBezTo>
                    <a:pt x="136" y="770"/>
                    <a:pt x="135" y="771"/>
                    <a:pt x="135" y="772"/>
                  </a:cubicBezTo>
                  <a:cubicBezTo>
                    <a:pt x="135" y="774"/>
                    <a:pt x="135" y="777"/>
                    <a:pt x="135" y="779"/>
                  </a:cubicBezTo>
                  <a:cubicBezTo>
                    <a:pt x="135" y="780"/>
                    <a:pt x="134" y="782"/>
                    <a:pt x="134" y="783"/>
                  </a:cubicBezTo>
                  <a:cubicBezTo>
                    <a:pt x="134" y="784"/>
                    <a:pt x="134" y="786"/>
                    <a:pt x="134" y="787"/>
                  </a:cubicBezTo>
                  <a:cubicBezTo>
                    <a:pt x="134" y="789"/>
                    <a:pt x="134" y="791"/>
                    <a:pt x="134" y="792"/>
                  </a:cubicBezTo>
                  <a:cubicBezTo>
                    <a:pt x="133" y="793"/>
                    <a:pt x="132" y="794"/>
                    <a:pt x="132" y="794"/>
                  </a:cubicBezTo>
                  <a:cubicBezTo>
                    <a:pt x="132" y="795"/>
                    <a:pt x="131" y="797"/>
                    <a:pt x="131" y="798"/>
                  </a:cubicBezTo>
                  <a:cubicBezTo>
                    <a:pt x="131" y="798"/>
                    <a:pt x="129" y="799"/>
                    <a:pt x="129" y="799"/>
                  </a:cubicBezTo>
                  <a:cubicBezTo>
                    <a:pt x="128" y="800"/>
                    <a:pt x="127" y="801"/>
                    <a:pt x="127" y="802"/>
                  </a:cubicBezTo>
                  <a:cubicBezTo>
                    <a:pt x="126" y="802"/>
                    <a:pt x="127" y="804"/>
                    <a:pt x="127" y="805"/>
                  </a:cubicBezTo>
                  <a:cubicBezTo>
                    <a:pt x="127" y="806"/>
                    <a:pt x="126" y="808"/>
                    <a:pt x="126" y="809"/>
                  </a:cubicBezTo>
                  <a:cubicBezTo>
                    <a:pt x="125" y="810"/>
                    <a:pt x="125" y="813"/>
                    <a:pt x="125" y="814"/>
                  </a:cubicBezTo>
                  <a:cubicBezTo>
                    <a:pt x="125" y="815"/>
                    <a:pt x="125" y="817"/>
                    <a:pt x="125" y="817"/>
                  </a:cubicBezTo>
                  <a:cubicBezTo>
                    <a:pt x="125" y="818"/>
                    <a:pt x="127" y="818"/>
                    <a:pt x="128" y="818"/>
                  </a:cubicBezTo>
                  <a:cubicBezTo>
                    <a:pt x="128" y="819"/>
                    <a:pt x="131" y="818"/>
                    <a:pt x="131" y="819"/>
                  </a:cubicBezTo>
                  <a:cubicBezTo>
                    <a:pt x="132" y="820"/>
                    <a:pt x="132" y="823"/>
                    <a:pt x="132" y="825"/>
                  </a:cubicBezTo>
                  <a:cubicBezTo>
                    <a:pt x="132" y="826"/>
                    <a:pt x="131" y="829"/>
                    <a:pt x="131" y="831"/>
                  </a:cubicBezTo>
                  <a:cubicBezTo>
                    <a:pt x="131" y="832"/>
                    <a:pt x="131" y="836"/>
                    <a:pt x="132" y="837"/>
                  </a:cubicBezTo>
                  <a:cubicBezTo>
                    <a:pt x="132" y="838"/>
                    <a:pt x="133" y="839"/>
                    <a:pt x="133" y="840"/>
                  </a:cubicBezTo>
                  <a:cubicBezTo>
                    <a:pt x="133" y="841"/>
                    <a:pt x="133" y="844"/>
                    <a:pt x="133" y="846"/>
                  </a:cubicBezTo>
                  <a:cubicBezTo>
                    <a:pt x="133" y="847"/>
                    <a:pt x="132" y="849"/>
                    <a:pt x="131" y="850"/>
                  </a:cubicBezTo>
                  <a:cubicBezTo>
                    <a:pt x="131" y="852"/>
                    <a:pt x="129" y="854"/>
                    <a:pt x="129" y="855"/>
                  </a:cubicBezTo>
                  <a:cubicBezTo>
                    <a:pt x="128" y="857"/>
                    <a:pt x="128" y="859"/>
                    <a:pt x="127" y="861"/>
                  </a:cubicBezTo>
                  <a:cubicBezTo>
                    <a:pt x="127" y="863"/>
                    <a:pt x="126" y="866"/>
                    <a:pt x="126" y="868"/>
                  </a:cubicBezTo>
                  <a:cubicBezTo>
                    <a:pt x="126" y="870"/>
                    <a:pt x="127" y="873"/>
                    <a:pt x="127" y="874"/>
                  </a:cubicBezTo>
                  <a:cubicBezTo>
                    <a:pt x="128" y="875"/>
                    <a:pt x="130" y="876"/>
                    <a:pt x="130" y="877"/>
                  </a:cubicBezTo>
                  <a:cubicBezTo>
                    <a:pt x="131" y="878"/>
                    <a:pt x="130" y="880"/>
                    <a:pt x="131" y="880"/>
                  </a:cubicBezTo>
                  <a:cubicBezTo>
                    <a:pt x="131" y="881"/>
                    <a:pt x="133" y="882"/>
                    <a:pt x="133" y="883"/>
                  </a:cubicBezTo>
                  <a:cubicBezTo>
                    <a:pt x="133" y="884"/>
                    <a:pt x="132" y="887"/>
                    <a:pt x="132" y="888"/>
                  </a:cubicBezTo>
                  <a:cubicBezTo>
                    <a:pt x="133" y="888"/>
                    <a:pt x="134" y="888"/>
                    <a:pt x="135" y="888"/>
                  </a:cubicBezTo>
                  <a:cubicBezTo>
                    <a:pt x="136" y="888"/>
                    <a:pt x="137" y="889"/>
                    <a:pt x="137" y="889"/>
                  </a:cubicBezTo>
                  <a:cubicBezTo>
                    <a:pt x="138" y="890"/>
                    <a:pt x="139" y="891"/>
                    <a:pt x="139" y="892"/>
                  </a:cubicBezTo>
                  <a:cubicBezTo>
                    <a:pt x="139" y="893"/>
                    <a:pt x="140" y="895"/>
                    <a:pt x="140" y="896"/>
                  </a:cubicBezTo>
                  <a:cubicBezTo>
                    <a:pt x="141" y="899"/>
                    <a:pt x="143" y="905"/>
                    <a:pt x="144" y="907"/>
                  </a:cubicBezTo>
                  <a:cubicBezTo>
                    <a:pt x="145" y="910"/>
                    <a:pt x="148" y="915"/>
                    <a:pt x="150" y="917"/>
                  </a:cubicBezTo>
                  <a:cubicBezTo>
                    <a:pt x="151" y="919"/>
                    <a:pt x="154" y="923"/>
                    <a:pt x="156" y="924"/>
                  </a:cubicBezTo>
                  <a:cubicBezTo>
                    <a:pt x="158" y="925"/>
                    <a:pt x="163" y="927"/>
                    <a:pt x="165" y="927"/>
                  </a:cubicBezTo>
                  <a:cubicBezTo>
                    <a:pt x="166" y="927"/>
                    <a:pt x="168" y="926"/>
                    <a:pt x="168" y="925"/>
                  </a:cubicBezTo>
                  <a:cubicBezTo>
                    <a:pt x="169" y="925"/>
                    <a:pt x="171" y="925"/>
                    <a:pt x="172" y="925"/>
                  </a:cubicBezTo>
                  <a:cubicBezTo>
                    <a:pt x="172" y="926"/>
                    <a:pt x="173" y="928"/>
                    <a:pt x="174" y="928"/>
                  </a:cubicBezTo>
                  <a:cubicBezTo>
                    <a:pt x="174" y="928"/>
                    <a:pt x="176" y="927"/>
                    <a:pt x="177" y="927"/>
                  </a:cubicBezTo>
                  <a:cubicBezTo>
                    <a:pt x="178" y="927"/>
                    <a:pt x="179" y="925"/>
                    <a:pt x="179" y="925"/>
                  </a:cubicBezTo>
                  <a:cubicBezTo>
                    <a:pt x="181" y="925"/>
                    <a:pt x="183" y="926"/>
                    <a:pt x="184" y="926"/>
                  </a:cubicBezTo>
                  <a:cubicBezTo>
                    <a:pt x="185" y="927"/>
                    <a:pt x="186" y="928"/>
                    <a:pt x="187" y="929"/>
                  </a:cubicBezTo>
                  <a:cubicBezTo>
                    <a:pt x="187" y="931"/>
                    <a:pt x="188" y="934"/>
                    <a:pt x="189" y="936"/>
                  </a:cubicBezTo>
                  <a:cubicBezTo>
                    <a:pt x="189" y="937"/>
                    <a:pt x="190" y="940"/>
                    <a:pt x="190" y="941"/>
                  </a:cubicBezTo>
                  <a:cubicBezTo>
                    <a:pt x="191" y="943"/>
                    <a:pt x="192" y="947"/>
                    <a:pt x="192" y="949"/>
                  </a:cubicBezTo>
                  <a:cubicBezTo>
                    <a:pt x="193" y="951"/>
                    <a:pt x="193" y="954"/>
                    <a:pt x="193" y="956"/>
                  </a:cubicBezTo>
                  <a:cubicBezTo>
                    <a:pt x="193" y="957"/>
                    <a:pt x="192" y="960"/>
                    <a:pt x="191" y="961"/>
                  </a:cubicBezTo>
                  <a:cubicBezTo>
                    <a:pt x="191" y="963"/>
                    <a:pt x="189" y="965"/>
                    <a:pt x="188" y="967"/>
                  </a:cubicBezTo>
                  <a:cubicBezTo>
                    <a:pt x="187" y="968"/>
                    <a:pt x="187" y="970"/>
                    <a:pt x="186" y="972"/>
                  </a:cubicBezTo>
                  <a:cubicBezTo>
                    <a:pt x="186" y="973"/>
                    <a:pt x="184" y="976"/>
                    <a:pt x="184" y="978"/>
                  </a:cubicBezTo>
                  <a:cubicBezTo>
                    <a:pt x="183" y="979"/>
                    <a:pt x="183" y="982"/>
                    <a:pt x="183" y="983"/>
                  </a:cubicBezTo>
                  <a:cubicBezTo>
                    <a:pt x="182" y="984"/>
                    <a:pt x="180" y="985"/>
                    <a:pt x="180" y="986"/>
                  </a:cubicBezTo>
                  <a:cubicBezTo>
                    <a:pt x="179" y="987"/>
                    <a:pt x="177" y="989"/>
                    <a:pt x="176" y="990"/>
                  </a:cubicBezTo>
                  <a:cubicBezTo>
                    <a:pt x="175" y="990"/>
                    <a:pt x="174" y="990"/>
                    <a:pt x="173" y="989"/>
                  </a:cubicBezTo>
                  <a:cubicBezTo>
                    <a:pt x="172" y="989"/>
                    <a:pt x="172" y="986"/>
                    <a:pt x="171" y="985"/>
                  </a:cubicBezTo>
                  <a:cubicBezTo>
                    <a:pt x="171" y="984"/>
                    <a:pt x="169" y="983"/>
                    <a:pt x="168" y="983"/>
                  </a:cubicBezTo>
                  <a:cubicBezTo>
                    <a:pt x="168" y="982"/>
                    <a:pt x="166" y="983"/>
                    <a:pt x="165" y="984"/>
                  </a:cubicBezTo>
                  <a:cubicBezTo>
                    <a:pt x="164" y="984"/>
                    <a:pt x="163" y="987"/>
                    <a:pt x="162" y="987"/>
                  </a:cubicBezTo>
                  <a:cubicBezTo>
                    <a:pt x="161" y="988"/>
                    <a:pt x="158" y="989"/>
                    <a:pt x="158" y="990"/>
                  </a:cubicBezTo>
                  <a:cubicBezTo>
                    <a:pt x="158" y="991"/>
                    <a:pt x="158" y="993"/>
                    <a:pt x="159" y="994"/>
                  </a:cubicBezTo>
                  <a:cubicBezTo>
                    <a:pt x="159" y="995"/>
                    <a:pt x="162" y="995"/>
                    <a:pt x="163" y="995"/>
                  </a:cubicBezTo>
                  <a:cubicBezTo>
                    <a:pt x="164" y="996"/>
                    <a:pt x="164" y="998"/>
                    <a:pt x="164" y="999"/>
                  </a:cubicBezTo>
                  <a:cubicBezTo>
                    <a:pt x="164" y="999"/>
                    <a:pt x="162" y="1001"/>
                    <a:pt x="162" y="1001"/>
                  </a:cubicBezTo>
                  <a:cubicBezTo>
                    <a:pt x="161" y="1002"/>
                    <a:pt x="160" y="1004"/>
                    <a:pt x="160" y="1005"/>
                  </a:cubicBezTo>
                  <a:cubicBezTo>
                    <a:pt x="160" y="1006"/>
                    <a:pt x="159" y="1009"/>
                    <a:pt x="159" y="1011"/>
                  </a:cubicBezTo>
                  <a:cubicBezTo>
                    <a:pt x="159" y="1012"/>
                    <a:pt x="160" y="1015"/>
                    <a:pt x="160" y="1016"/>
                  </a:cubicBezTo>
                  <a:cubicBezTo>
                    <a:pt x="161" y="1018"/>
                    <a:pt x="161" y="1023"/>
                    <a:pt x="161" y="1025"/>
                  </a:cubicBezTo>
                  <a:cubicBezTo>
                    <a:pt x="161" y="1027"/>
                    <a:pt x="160" y="1030"/>
                    <a:pt x="160" y="1032"/>
                  </a:cubicBezTo>
                  <a:cubicBezTo>
                    <a:pt x="160" y="1034"/>
                    <a:pt x="159" y="1037"/>
                    <a:pt x="159" y="1039"/>
                  </a:cubicBezTo>
                  <a:cubicBezTo>
                    <a:pt x="159" y="1039"/>
                    <a:pt x="160" y="1041"/>
                    <a:pt x="160" y="1041"/>
                  </a:cubicBezTo>
                  <a:cubicBezTo>
                    <a:pt x="161" y="1043"/>
                    <a:pt x="163" y="1045"/>
                    <a:pt x="163" y="1046"/>
                  </a:cubicBezTo>
                  <a:cubicBezTo>
                    <a:pt x="164" y="1047"/>
                    <a:pt x="163" y="1049"/>
                    <a:pt x="163" y="1051"/>
                  </a:cubicBezTo>
                  <a:cubicBezTo>
                    <a:pt x="164" y="1052"/>
                    <a:pt x="165" y="1054"/>
                    <a:pt x="166" y="1055"/>
                  </a:cubicBezTo>
                  <a:cubicBezTo>
                    <a:pt x="167" y="1056"/>
                    <a:pt x="170" y="1057"/>
                    <a:pt x="171" y="1058"/>
                  </a:cubicBezTo>
                  <a:cubicBezTo>
                    <a:pt x="173" y="1059"/>
                    <a:pt x="177" y="1063"/>
                    <a:pt x="179" y="1065"/>
                  </a:cubicBezTo>
                  <a:cubicBezTo>
                    <a:pt x="180" y="1066"/>
                    <a:pt x="183" y="1071"/>
                    <a:pt x="184" y="1073"/>
                  </a:cubicBezTo>
                  <a:cubicBezTo>
                    <a:pt x="185" y="1074"/>
                    <a:pt x="187" y="1078"/>
                    <a:pt x="187" y="1079"/>
                  </a:cubicBezTo>
                  <a:cubicBezTo>
                    <a:pt x="188" y="1081"/>
                    <a:pt x="188" y="1084"/>
                    <a:pt x="188" y="1085"/>
                  </a:cubicBezTo>
                  <a:cubicBezTo>
                    <a:pt x="189" y="1086"/>
                    <a:pt x="189" y="1088"/>
                    <a:pt x="189" y="1089"/>
                  </a:cubicBezTo>
                  <a:cubicBezTo>
                    <a:pt x="190" y="1091"/>
                    <a:pt x="190" y="1094"/>
                    <a:pt x="191" y="1095"/>
                  </a:cubicBezTo>
                  <a:cubicBezTo>
                    <a:pt x="191" y="1096"/>
                    <a:pt x="191" y="1098"/>
                    <a:pt x="192" y="1099"/>
                  </a:cubicBezTo>
                  <a:cubicBezTo>
                    <a:pt x="192" y="1100"/>
                    <a:pt x="194" y="1101"/>
                    <a:pt x="195" y="1101"/>
                  </a:cubicBezTo>
                  <a:cubicBezTo>
                    <a:pt x="196" y="1102"/>
                    <a:pt x="199" y="1104"/>
                    <a:pt x="200" y="1106"/>
                  </a:cubicBezTo>
                  <a:cubicBezTo>
                    <a:pt x="201" y="1107"/>
                    <a:pt x="202" y="1110"/>
                    <a:pt x="202" y="1111"/>
                  </a:cubicBezTo>
                  <a:cubicBezTo>
                    <a:pt x="203" y="1113"/>
                    <a:pt x="202" y="1116"/>
                    <a:pt x="202" y="1117"/>
                  </a:cubicBezTo>
                  <a:cubicBezTo>
                    <a:pt x="202" y="1118"/>
                    <a:pt x="201" y="1120"/>
                    <a:pt x="201" y="1122"/>
                  </a:cubicBezTo>
                  <a:cubicBezTo>
                    <a:pt x="201" y="1123"/>
                    <a:pt x="202" y="1126"/>
                    <a:pt x="202" y="1127"/>
                  </a:cubicBezTo>
                  <a:cubicBezTo>
                    <a:pt x="203" y="1128"/>
                    <a:pt x="205" y="1130"/>
                    <a:pt x="205" y="1131"/>
                  </a:cubicBezTo>
                  <a:cubicBezTo>
                    <a:pt x="206" y="1131"/>
                    <a:pt x="207" y="1134"/>
                    <a:pt x="207" y="1135"/>
                  </a:cubicBezTo>
                  <a:cubicBezTo>
                    <a:pt x="208" y="1136"/>
                    <a:pt x="210" y="1139"/>
                    <a:pt x="211" y="1141"/>
                  </a:cubicBezTo>
                  <a:cubicBezTo>
                    <a:pt x="211" y="1142"/>
                    <a:pt x="213" y="1144"/>
                    <a:pt x="214" y="1145"/>
                  </a:cubicBezTo>
                  <a:cubicBezTo>
                    <a:pt x="214" y="1146"/>
                    <a:pt x="215" y="1147"/>
                    <a:pt x="215" y="1148"/>
                  </a:cubicBezTo>
                  <a:cubicBezTo>
                    <a:pt x="215" y="1150"/>
                    <a:pt x="216" y="1153"/>
                    <a:pt x="216" y="1154"/>
                  </a:cubicBezTo>
                  <a:cubicBezTo>
                    <a:pt x="216" y="1156"/>
                    <a:pt x="214" y="1159"/>
                    <a:pt x="215" y="1160"/>
                  </a:cubicBezTo>
                  <a:cubicBezTo>
                    <a:pt x="215" y="1161"/>
                    <a:pt x="217" y="1163"/>
                    <a:pt x="217" y="1164"/>
                  </a:cubicBezTo>
                  <a:cubicBezTo>
                    <a:pt x="218" y="1165"/>
                    <a:pt x="218" y="1168"/>
                    <a:pt x="218" y="1169"/>
                  </a:cubicBezTo>
                  <a:cubicBezTo>
                    <a:pt x="219" y="1170"/>
                    <a:pt x="220" y="1171"/>
                    <a:pt x="221" y="1172"/>
                  </a:cubicBezTo>
                  <a:cubicBezTo>
                    <a:pt x="222" y="1172"/>
                    <a:pt x="224" y="1173"/>
                    <a:pt x="224" y="1174"/>
                  </a:cubicBezTo>
                  <a:cubicBezTo>
                    <a:pt x="226" y="1174"/>
                    <a:pt x="228" y="1176"/>
                    <a:pt x="229" y="1176"/>
                  </a:cubicBezTo>
                  <a:cubicBezTo>
                    <a:pt x="230" y="1177"/>
                    <a:pt x="231" y="1177"/>
                    <a:pt x="232" y="1177"/>
                  </a:cubicBezTo>
                  <a:cubicBezTo>
                    <a:pt x="232" y="1178"/>
                    <a:pt x="233" y="1179"/>
                    <a:pt x="234" y="1180"/>
                  </a:cubicBezTo>
                  <a:cubicBezTo>
                    <a:pt x="234" y="1181"/>
                    <a:pt x="234" y="1183"/>
                    <a:pt x="234" y="1185"/>
                  </a:cubicBezTo>
                  <a:cubicBezTo>
                    <a:pt x="235" y="1185"/>
                    <a:pt x="236" y="1187"/>
                    <a:pt x="236" y="1188"/>
                  </a:cubicBezTo>
                  <a:cubicBezTo>
                    <a:pt x="237" y="1189"/>
                    <a:pt x="237" y="1192"/>
                    <a:pt x="238" y="1193"/>
                  </a:cubicBezTo>
                  <a:cubicBezTo>
                    <a:pt x="238" y="1194"/>
                    <a:pt x="237" y="1196"/>
                    <a:pt x="238" y="1197"/>
                  </a:cubicBezTo>
                  <a:cubicBezTo>
                    <a:pt x="238" y="1198"/>
                    <a:pt x="240" y="1199"/>
                    <a:pt x="241" y="1200"/>
                  </a:cubicBezTo>
                  <a:cubicBezTo>
                    <a:pt x="241" y="1200"/>
                    <a:pt x="242" y="1202"/>
                    <a:pt x="242" y="1203"/>
                  </a:cubicBezTo>
                  <a:cubicBezTo>
                    <a:pt x="243" y="1204"/>
                    <a:pt x="245" y="1206"/>
                    <a:pt x="246" y="1207"/>
                  </a:cubicBezTo>
                  <a:cubicBezTo>
                    <a:pt x="246" y="1208"/>
                    <a:pt x="247" y="1211"/>
                    <a:pt x="247" y="1212"/>
                  </a:cubicBezTo>
                  <a:cubicBezTo>
                    <a:pt x="248" y="1213"/>
                    <a:pt x="249" y="1214"/>
                    <a:pt x="250" y="1215"/>
                  </a:cubicBezTo>
                  <a:cubicBezTo>
                    <a:pt x="251" y="1215"/>
                    <a:pt x="254" y="1215"/>
                    <a:pt x="255" y="1216"/>
                  </a:cubicBezTo>
                  <a:cubicBezTo>
                    <a:pt x="256" y="1216"/>
                    <a:pt x="257" y="1218"/>
                    <a:pt x="257" y="1218"/>
                  </a:cubicBezTo>
                  <a:cubicBezTo>
                    <a:pt x="258" y="1219"/>
                    <a:pt x="260" y="1218"/>
                    <a:pt x="261" y="1219"/>
                  </a:cubicBezTo>
                  <a:cubicBezTo>
                    <a:pt x="262" y="1220"/>
                    <a:pt x="264" y="1221"/>
                    <a:pt x="264" y="1223"/>
                  </a:cubicBezTo>
                  <a:cubicBezTo>
                    <a:pt x="265" y="1223"/>
                    <a:pt x="264" y="1225"/>
                    <a:pt x="264" y="1226"/>
                  </a:cubicBezTo>
                  <a:cubicBezTo>
                    <a:pt x="264" y="1228"/>
                    <a:pt x="265" y="1232"/>
                    <a:pt x="264" y="1233"/>
                  </a:cubicBezTo>
                  <a:cubicBezTo>
                    <a:pt x="264" y="1234"/>
                    <a:pt x="262" y="1236"/>
                    <a:pt x="262" y="1237"/>
                  </a:cubicBezTo>
                  <a:cubicBezTo>
                    <a:pt x="262" y="1238"/>
                    <a:pt x="261" y="1240"/>
                    <a:pt x="261" y="1241"/>
                  </a:cubicBezTo>
                  <a:cubicBezTo>
                    <a:pt x="260" y="1243"/>
                    <a:pt x="259" y="1245"/>
                    <a:pt x="259" y="1246"/>
                  </a:cubicBezTo>
                  <a:cubicBezTo>
                    <a:pt x="258" y="1246"/>
                    <a:pt x="257" y="1247"/>
                    <a:pt x="257" y="1248"/>
                  </a:cubicBezTo>
                  <a:cubicBezTo>
                    <a:pt x="256" y="1248"/>
                    <a:pt x="255" y="1250"/>
                    <a:pt x="255" y="1251"/>
                  </a:cubicBezTo>
                  <a:cubicBezTo>
                    <a:pt x="255" y="1252"/>
                    <a:pt x="255" y="1255"/>
                    <a:pt x="256" y="1257"/>
                  </a:cubicBezTo>
                  <a:cubicBezTo>
                    <a:pt x="256" y="1258"/>
                    <a:pt x="258" y="1259"/>
                    <a:pt x="258" y="1260"/>
                  </a:cubicBezTo>
                  <a:cubicBezTo>
                    <a:pt x="259" y="1261"/>
                    <a:pt x="261" y="1263"/>
                    <a:pt x="262" y="1264"/>
                  </a:cubicBezTo>
                  <a:cubicBezTo>
                    <a:pt x="263" y="1265"/>
                    <a:pt x="265" y="1266"/>
                    <a:pt x="266" y="1267"/>
                  </a:cubicBezTo>
                  <a:cubicBezTo>
                    <a:pt x="267" y="1268"/>
                    <a:pt x="268" y="1270"/>
                    <a:pt x="268" y="1271"/>
                  </a:cubicBezTo>
                  <a:cubicBezTo>
                    <a:pt x="269" y="1272"/>
                    <a:pt x="269" y="1273"/>
                    <a:pt x="270" y="1274"/>
                  </a:cubicBezTo>
                  <a:cubicBezTo>
                    <a:pt x="270" y="1274"/>
                    <a:pt x="271" y="1273"/>
                    <a:pt x="272" y="1272"/>
                  </a:cubicBezTo>
                  <a:cubicBezTo>
                    <a:pt x="272" y="1271"/>
                    <a:pt x="273" y="1270"/>
                    <a:pt x="274" y="1269"/>
                  </a:cubicBezTo>
                  <a:cubicBezTo>
                    <a:pt x="274" y="1269"/>
                    <a:pt x="276" y="1269"/>
                    <a:pt x="276" y="1270"/>
                  </a:cubicBezTo>
                  <a:cubicBezTo>
                    <a:pt x="277" y="1270"/>
                    <a:pt x="278" y="1271"/>
                    <a:pt x="279" y="1272"/>
                  </a:cubicBezTo>
                  <a:cubicBezTo>
                    <a:pt x="279" y="1273"/>
                    <a:pt x="280" y="1275"/>
                    <a:pt x="281" y="1275"/>
                  </a:cubicBezTo>
                  <a:cubicBezTo>
                    <a:pt x="281" y="1276"/>
                    <a:pt x="283" y="1276"/>
                    <a:pt x="284" y="1277"/>
                  </a:cubicBezTo>
                  <a:cubicBezTo>
                    <a:pt x="285" y="1277"/>
                    <a:pt x="286" y="1279"/>
                    <a:pt x="286" y="1280"/>
                  </a:cubicBezTo>
                  <a:cubicBezTo>
                    <a:pt x="286" y="1281"/>
                    <a:pt x="286" y="1283"/>
                    <a:pt x="286" y="1285"/>
                  </a:cubicBezTo>
                  <a:cubicBezTo>
                    <a:pt x="286" y="1286"/>
                    <a:pt x="286" y="1289"/>
                    <a:pt x="286" y="1290"/>
                  </a:cubicBezTo>
                  <a:cubicBezTo>
                    <a:pt x="285" y="1292"/>
                    <a:pt x="284" y="1295"/>
                    <a:pt x="283" y="1297"/>
                  </a:cubicBezTo>
                  <a:cubicBezTo>
                    <a:pt x="283" y="1298"/>
                    <a:pt x="282" y="1300"/>
                    <a:pt x="282" y="1301"/>
                  </a:cubicBezTo>
                  <a:cubicBezTo>
                    <a:pt x="281" y="1303"/>
                    <a:pt x="279" y="1306"/>
                    <a:pt x="278" y="1307"/>
                  </a:cubicBezTo>
                  <a:cubicBezTo>
                    <a:pt x="277" y="1309"/>
                    <a:pt x="276" y="1311"/>
                    <a:pt x="275" y="1313"/>
                  </a:cubicBezTo>
                  <a:cubicBezTo>
                    <a:pt x="275" y="1314"/>
                    <a:pt x="273" y="1316"/>
                    <a:pt x="273" y="1317"/>
                  </a:cubicBezTo>
                  <a:cubicBezTo>
                    <a:pt x="273" y="1318"/>
                    <a:pt x="273" y="1319"/>
                    <a:pt x="273" y="1320"/>
                  </a:cubicBezTo>
                  <a:cubicBezTo>
                    <a:pt x="274" y="1321"/>
                    <a:pt x="275" y="1322"/>
                    <a:pt x="275" y="1322"/>
                  </a:cubicBezTo>
                  <a:cubicBezTo>
                    <a:pt x="276" y="1323"/>
                    <a:pt x="277" y="1325"/>
                    <a:pt x="278" y="1326"/>
                  </a:cubicBezTo>
                  <a:cubicBezTo>
                    <a:pt x="278" y="1326"/>
                    <a:pt x="279" y="1328"/>
                    <a:pt x="279" y="1329"/>
                  </a:cubicBezTo>
                  <a:cubicBezTo>
                    <a:pt x="279" y="1329"/>
                    <a:pt x="279" y="1331"/>
                    <a:pt x="278" y="1332"/>
                  </a:cubicBezTo>
                  <a:cubicBezTo>
                    <a:pt x="278" y="1333"/>
                    <a:pt x="277" y="1335"/>
                    <a:pt x="277" y="1336"/>
                  </a:cubicBezTo>
                  <a:cubicBezTo>
                    <a:pt x="276" y="1337"/>
                    <a:pt x="274" y="1339"/>
                    <a:pt x="273" y="1339"/>
                  </a:cubicBezTo>
                  <a:cubicBezTo>
                    <a:pt x="273" y="1340"/>
                    <a:pt x="272" y="1342"/>
                    <a:pt x="271" y="1343"/>
                  </a:cubicBezTo>
                  <a:cubicBezTo>
                    <a:pt x="271" y="1344"/>
                    <a:pt x="271" y="1346"/>
                    <a:pt x="271" y="1347"/>
                  </a:cubicBezTo>
                  <a:cubicBezTo>
                    <a:pt x="271" y="1348"/>
                    <a:pt x="273" y="1349"/>
                    <a:pt x="273" y="1350"/>
                  </a:cubicBezTo>
                  <a:cubicBezTo>
                    <a:pt x="274" y="1351"/>
                    <a:pt x="275" y="1353"/>
                    <a:pt x="275" y="1354"/>
                  </a:cubicBezTo>
                  <a:cubicBezTo>
                    <a:pt x="275" y="1355"/>
                    <a:pt x="274" y="1358"/>
                    <a:pt x="274" y="1359"/>
                  </a:cubicBezTo>
                  <a:cubicBezTo>
                    <a:pt x="273" y="1361"/>
                    <a:pt x="271" y="1364"/>
                    <a:pt x="270" y="1366"/>
                  </a:cubicBezTo>
                  <a:cubicBezTo>
                    <a:pt x="269" y="1367"/>
                    <a:pt x="268" y="1368"/>
                    <a:pt x="267" y="1369"/>
                  </a:cubicBezTo>
                  <a:cubicBezTo>
                    <a:pt x="266" y="1369"/>
                    <a:pt x="265" y="1371"/>
                    <a:pt x="264" y="1372"/>
                  </a:cubicBezTo>
                  <a:cubicBezTo>
                    <a:pt x="264" y="1373"/>
                    <a:pt x="264" y="1374"/>
                    <a:pt x="264" y="1375"/>
                  </a:cubicBezTo>
                  <a:cubicBezTo>
                    <a:pt x="264" y="1376"/>
                    <a:pt x="264" y="1378"/>
                    <a:pt x="264" y="1379"/>
                  </a:cubicBezTo>
                  <a:cubicBezTo>
                    <a:pt x="265" y="1379"/>
                    <a:pt x="267" y="1381"/>
                    <a:pt x="267" y="1381"/>
                  </a:cubicBezTo>
                  <a:cubicBezTo>
                    <a:pt x="268" y="1381"/>
                    <a:pt x="270" y="1381"/>
                    <a:pt x="271" y="1381"/>
                  </a:cubicBezTo>
                  <a:cubicBezTo>
                    <a:pt x="272" y="1381"/>
                    <a:pt x="274" y="1382"/>
                    <a:pt x="274" y="1383"/>
                  </a:cubicBezTo>
                  <a:cubicBezTo>
                    <a:pt x="275" y="1384"/>
                    <a:pt x="277" y="1385"/>
                    <a:pt x="278" y="1386"/>
                  </a:cubicBezTo>
                  <a:cubicBezTo>
                    <a:pt x="279" y="1387"/>
                    <a:pt x="280" y="1390"/>
                    <a:pt x="281" y="1391"/>
                  </a:cubicBezTo>
                  <a:cubicBezTo>
                    <a:pt x="281" y="1392"/>
                    <a:pt x="281" y="1394"/>
                    <a:pt x="281" y="1395"/>
                  </a:cubicBezTo>
                  <a:cubicBezTo>
                    <a:pt x="282" y="1396"/>
                    <a:pt x="282" y="1398"/>
                    <a:pt x="282" y="1399"/>
                  </a:cubicBezTo>
                  <a:cubicBezTo>
                    <a:pt x="282" y="1400"/>
                    <a:pt x="283" y="1402"/>
                    <a:pt x="283" y="1403"/>
                  </a:cubicBezTo>
                  <a:cubicBezTo>
                    <a:pt x="284" y="1403"/>
                    <a:pt x="285" y="1404"/>
                    <a:pt x="286" y="1404"/>
                  </a:cubicBezTo>
                  <a:cubicBezTo>
                    <a:pt x="288" y="1405"/>
                    <a:pt x="294" y="1405"/>
                    <a:pt x="296" y="1405"/>
                  </a:cubicBezTo>
                  <a:cubicBezTo>
                    <a:pt x="298" y="1405"/>
                    <a:pt x="301" y="1406"/>
                    <a:pt x="303" y="1406"/>
                  </a:cubicBezTo>
                  <a:cubicBezTo>
                    <a:pt x="305" y="1406"/>
                    <a:pt x="309" y="1405"/>
                    <a:pt x="311" y="1405"/>
                  </a:cubicBezTo>
                  <a:cubicBezTo>
                    <a:pt x="312" y="1405"/>
                    <a:pt x="315" y="1405"/>
                    <a:pt x="317" y="1406"/>
                  </a:cubicBezTo>
                  <a:cubicBezTo>
                    <a:pt x="318" y="1406"/>
                    <a:pt x="321" y="1408"/>
                    <a:pt x="323" y="1408"/>
                  </a:cubicBezTo>
                  <a:cubicBezTo>
                    <a:pt x="324" y="1409"/>
                    <a:pt x="326" y="1409"/>
                    <a:pt x="327" y="1409"/>
                  </a:cubicBezTo>
                  <a:cubicBezTo>
                    <a:pt x="328" y="1409"/>
                    <a:pt x="332" y="1410"/>
                    <a:pt x="333" y="1410"/>
                  </a:cubicBezTo>
                  <a:cubicBezTo>
                    <a:pt x="334" y="1411"/>
                    <a:pt x="336" y="1413"/>
                    <a:pt x="337" y="1414"/>
                  </a:cubicBezTo>
                  <a:cubicBezTo>
                    <a:pt x="339" y="1414"/>
                    <a:pt x="341" y="1413"/>
                    <a:pt x="342" y="1414"/>
                  </a:cubicBezTo>
                  <a:cubicBezTo>
                    <a:pt x="344" y="1414"/>
                    <a:pt x="346" y="1414"/>
                    <a:pt x="347" y="1414"/>
                  </a:cubicBezTo>
                  <a:cubicBezTo>
                    <a:pt x="349" y="1415"/>
                    <a:pt x="352" y="1417"/>
                    <a:pt x="353" y="1418"/>
                  </a:cubicBezTo>
                  <a:cubicBezTo>
                    <a:pt x="354" y="1419"/>
                    <a:pt x="355" y="1421"/>
                    <a:pt x="355" y="1421"/>
                  </a:cubicBezTo>
                  <a:cubicBezTo>
                    <a:pt x="356" y="1422"/>
                    <a:pt x="358" y="1422"/>
                    <a:pt x="359" y="1423"/>
                  </a:cubicBezTo>
                  <a:cubicBezTo>
                    <a:pt x="360" y="1423"/>
                    <a:pt x="361" y="1426"/>
                    <a:pt x="362" y="1427"/>
                  </a:cubicBezTo>
                  <a:cubicBezTo>
                    <a:pt x="363" y="1428"/>
                    <a:pt x="365" y="1429"/>
                    <a:pt x="366" y="1429"/>
                  </a:cubicBezTo>
                  <a:cubicBezTo>
                    <a:pt x="367" y="1429"/>
                    <a:pt x="370" y="1429"/>
                    <a:pt x="371" y="1429"/>
                  </a:cubicBezTo>
                  <a:cubicBezTo>
                    <a:pt x="372" y="1429"/>
                    <a:pt x="375" y="1429"/>
                    <a:pt x="376" y="1429"/>
                  </a:cubicBezTo>
                  <a:cubicBezTo>
                    <a:pt x="377" y="1429"/>
                    <a:pt x="379" y="1429"/>
                    <a:pt x="380" y="1430"/>
                  </a:cubicBezTo>
                  <a:cubicBezTo>
                    <a:pt x="381" y="1431"/>
                    <a:pt x="383" y="1432"/>
                    <a:pt x="384" y="1433"/>
                  </a:cubicBezTo>
                  <a:cubicBezTo>
                    <a:pt x="385" y="1434"/>
                    <a:pt x="385" y="1435"/>
                    <a:pt x="386" y="1436"/>
                  </a:cubicBezTo>
                  <a:cubicBezTo>
                    <a:pt x="386" y="1436"/>
                    <a:pt x="388" y="1436"/>
                    <a:pt x="389" y="1435"/>
                  </a:cubicBezTo>
                  <a:cubicBezTo>
                    <a:pt x="389" y="1435"/>
                    <a:pt x="390" y="1433"/>
                    <a:pt x="391" y="1433"/>
                  </a:cubicBezTo>
                  <a:cubicBezTo>
                    <a:pt x="392" y="1433"/>
                    <a:pt x="394" y="1432"/>
                    <a:pt x="396" y="1432"/>
                  </a:cubicBezTo>
                  <a:cubicBezTo>
                    <a:pt x="397" y="1432"/>
                    <a:pt x="401" y="1432"/>
                    <a:pt x="403" y="1433"/>
                  </a:cubicBezTo>
                  <a:cubicBezTo>
                    <a:pt x="405" y="1433"/>
                    <a:pt x="408" y="1435"/>
                    <a:pt x="410" y="1436"/>
                  </a:cubicBezTo>
                  <a:cubicBezTo>
                    <a:pt x="412" y="1437"/>
                    <a:pt x="415" y="1441"/>
                    <a:pt x="416" y="1443"/>
                  </a:cubicBezTo>
                  <a:cubicBezTo>
                    <a:pt x="418" y="1444"/>
                    <a:pt x="421" y="1445"/>
                    <a:pt x="422" y="1446"/>
                  </a:cubicBezTo>
                  <a:cubicBezTo>
                    <a:pt x="423" y="1447"/>
                    <a:pt x="426" y="1449"/>
                    <a:pt x="427" y="1450"/>
                  </a:cubicBezTo>
                  <a:cubicBezTo>
                    <a:pt x="428" y="1451"/>
                    <a:pt x="429" y="1453"/>
                    <a:pt x="429" y="1455"/>
                  </a:cubicBezTo>
                  <a:cubicBezTo>
                    <a:pt x="430" y="1456"/>
                    <a:pt x="430" y="1458"/>
                    <a:pt x="431" y="1458"/>
                  </a:cubicBezTo>
                  <a:cubicBezTo>
                    <a:pt x="431" y="1459"/>
                    <a:pt x="434" y="1459"/>
                    <a:pt x="434" y="1459"/>
                  </a:cubicBezTo>
                  <a:cubicBezTo>
                    <a:pt x="435" y="1460"/>
                    <a:pt x="435" y="1461"/>
                    <a:pt x="435" y="1461"/>
                  </a:cubicBezTo>
                  <a:cubicBezTo>
                    <a:pt x="436" y="1462"/>
                    <a:pt x="436" y="1464"/>
                    <a:pt x="437" y="1465"/>
                  </a:cubicBezTo>
                  <a:cubicBezTo>
                    <a:pt x="438" y="1466"/>
                    <a:pt x="439" y="1468"/>
                    <a:pt x="440" y="1468"/>
                  </a:cubicBezTo>
                  <a:cubicBezTo>
                    <a:pt x="441" y="1469"/>
                    <a:pt x="443" y="1469"/>
                    <a:pt x="443" y="1470"/>
                  </a:cubicBezTo>
                  <a:cubicBezTo>
                    <a:pt x="444" y="1471"/>
                    <a:pt x="445" y="1475"/>
                    <a:pt x="445" y="1476"/>
                  </a:cubicBezTo>
                  <a:cubicBezTo>
                    <a:pt x="446" y="1478"/>
                    <a:pt x="445" y="1482"/>
                    <a:pt x="445" y="1484"/>
                  </a:cubicBezTo>
                  <a:cubicBezTo>
                    <a:pt x="445" y="1485"/>
                    <a:pt x="446" y="1488"/>
                    <a:pt x="447" y="1489"/>
                  </a:cubicBezTo>
                  <a:cubicBezTo>
                    <a:pt x="447" y="1490"/>
                    <a:pt x="448" y="1492"/>
                    <a:pt x="449" y="1493"/>
                  </a:cubicBezTo>
                  <a:cubicBezTo>
                    <a:pt x="449" y="1493"/>
                    <a:pt x="450" y="1494"/>
                    <a:pt x="451" y="1494"/>
                  </a:cubicBezTo>
                  <a:cubicBezTo>
                    <a:pt x="452" y="1495"/>
                    <a:pt x="454" y="1496"/>
                    <a:pt x="455" y="1496"/>
                  </a:cubicBezTo>
                  <a:cubicBezTo>
                    <a:pt x="455" y="1497"/>
                    <a:pt x="457" y="1499"/>
                    <a:pt x="458" y="1500"/>
                  </a:cubicBezTo>
                  <a:cubicBezTo>
                    <a:pt x="458" y="1501"/>
                    <a:pt x="458" y="1503"/>
                    <a:pt x="459" y="1504"/>
                  </a:cubicBezTo>
                  <a:cubicBezTo>
                    <a:pt x="460" y="1504"/>
                    <a:pt x="462" y="1504"/>
                    <a:pt x="463" y="1504"/>
                  </a:cubicBezTo>
                  <a:cubicBezTo>
                    <a:pt x="463" y="1504"/>
                    <a:pt x="465" y="1505"/>
                    <a:pt x="466" y="1506"/>
                  </a:cubicBezTo>
                  <a:cubicBezTo>
                    <a:pt x="467" y="1506"/>
                    <a:pt x="470" y="1507"/>
                    <a:pt x="472" y="1508"/>
                  </a:cubicBezTo>
                  <a:cubicBezTo>
                    <a:pt x="473" y="1509"/>
                    <a:pt x="476" y="1512"/>
                    <a:pt x="478" y="1514"/>
                  </a:cubicBezTo>
                  <a:cubicBezTo>
                    <a:pt x="479" y="1514"/>
                    <a:pt x="481" y="1516"/>
                    <a:pt x="482" y="1517"/>
                  </a:cubicBezTo>
                  <a:cubicBezTo>
                    <a:pt x="483" y="1518"/>
                    <a:pt x="486" y="1519"/>
                    <a:pt x="488" y="1520"/>
                  </a:cubicBezTo>
                  <a:cubicBezTo>
                    <a:pt x="490" y="1520"/>
                    <a:pt x="493" y="1521"/>
                    <a:pt x="494" y="1521"/>
                  </a:cubicBezTo>
                  <a:cubicBezTo>
                    <a:pt x="495" y="1522"/>
                    <a:pt x="497" y="1523"/>
                    <a:pt x="498" y="1524"/>
                  </a:cubicBezTo>
                  <a:cubicBezTo>
                    <a:pt x="499" y="1525"/>
                    <a:pt x="499" y="1527"/>
                    <a:pt x="500" y="1528"/>
                  </a:cubicBezTo>
                  <a:cubicBezTo>
                    <a:pt x="500" y="1529"/>
                    <a:pt x="501" y="1530"/>
                    <a:pt x="502" y="1530"/>
                  </a:cubicBezTo>
                  <a:cubicBezTo>
                    <a:pt x="503" y="1530"/>
                    <a:pt x="503" y="1528"/>
                    <a:pt x="504" y="1527"/>
                  </a:cubicBezTo>
                  <a:cubicBezTo>
                    <a:pt x="505" y="1527"/>
                    <a:pt x="506" y="1527"/>
                    <a:pt x="507" y="1527"/>
                  </a:cubicBezTo>
                  <a:cubicBezTo>
                    <a:pt x="508" y="1526"/>
                    <a:pt x="511" y="1526"/>
                    <a:pt x="512" y="1526"/>
                  </a:cubicBezTo>
                  <a:cubicBezTo>
                    <a:pt x="514" y="1526"/>
                    <a:pt x="517" y="1527"/>
                    <a:pt x="519" y="1527"/>
                  </a:cubicBezTo>
                  <a:cubicBezTo>
                    <a:pt x="521" y="1528"/>
                    <a:pt x="524" y="1529"/>
                    <a:pt x="526" y="1529"/>
                  </a:cubicBezTo>
                  <a:cubicBezTo>
                    <a:pt x="527" y="1529"/>
                    <a:pt x="530" y="1529"/>
                    <a:pt x="532" y="1529"/>
                  </a:cubicBezTo>
                  <a:cubicBezTo>
                    <a:pt x="533" y="1529"/>
                    <a:pt x="537" y="1530"/>
                    <a:pt x="539" y="1531"/>
                  </a:cubicBezTo>
                  <a:cubicBezTo>
                    <a:pt x="540" y="1531"/>
                    <a:pt x="542" y="1533"/>
                    <a:pt x="543" y="1534"/>
                  </a:cubicBezTo>
                  <a:cubicBezTo>
                    <a:pt x="544" y="1536"/>
                    <a:pt x="547" y="1538"/>
                    <a:pt x="548" y="1540"/>
                  </a:cubicBezTo>
                  <a:cubicBezTo>
                    <a:pt x="549" y="1542"/>
                    <a:pt x="551" y="1548"/>
                    <a:pt x="552" y="1551"/>
                  </a:cubicBezTo>
                  <a:cubicBezTo>
                    <a:pt x="553" y="1555"/>
                    <a:pt x="554" y="1563"/>
                    <a:pt x="554" y="1566"/>
                  </a:cubicBezTo>
                  <a:cubicBezTo>
                    <a:pt x="554" y="1568"/>
                    <a:pt x="553" y="1570"/>
                    <a:pt x="553" y="1572"/>
                  </a:cubicBezTo>
                  <a:cubicBezTo>
                    <a:pt x="552" y="1573"/>
                    <a:pt x="550" y="1575"/>
                    <a:pt x="549" y="1575"/>
                  </a:cubicBezTo>
                  <a:cubicBezTo>
                    <a:pt x="549" y="1576"/>
                    <a:pt x="547" y="1576"/>
                    <a:pt x="547" y="1577"/>
                  </a:cubicBezTo>
                  <a:cubicBezTo>
                    <a:pt x="546" y="1578"/>
                    <a:pt x="546" y="1580"/>
                    <a:pt x="546" y="1581"/>
                  </a:cubicBezTo>
                  <a:cubicBezTo>
                    <a:pt x="546" y="1582"/>
                    <a:pt x="547" y="1584"/>
                    <a:pt x="548" y="1585"/>
                  </a:cubicBezTo>
                  <a:cubicBezTo>
                    <a:pt x="549" y="1586"/>
                    <a:pt x="552" y="1586"/>
                    <a:pt x="553" y="1587"/>
                  </a:cubicBezTo>
                  <a:cubicBezTo>
                    <a:pt x="554" y="1587"/>
                    <a:pt x="556" y="1588"/>
                    <a:pt x="557" y="1589"/>
                  </a:cubicBezTo>
                  <a:cubicBezTo>
                    <a:pt x="558" y="1590"/>
                    <a:pt x="560" y="1593"/>
                    <a:pt x="561" y="1593"/>
                  </a:cubicBezTo>
                  <a:cubicBezTo>
                    <a:pt x="563" y="1594"/>
                    <a:pt x="566" y="1595"/>
                    <a:pt x="567" y="1595"/>
                  </a:cubicBezTo>
                  <a:cubicBezTo>
                    <a:pt x="569" y="1595"/>
                    <a:pt x="572" y="1595"/>
                    <a:pt x="574" y="1595"/>
                  </a:cubicBezTo>
                  <a:cubicBezTo>
                    <a:pt x="575" y="1595"/>
                    <a:pt x="578" y="1595"/>
                    <a:pt x="579" y="1595"/>
                  </a:cubicBezTo>
                  <a:cubicBezTo>
                    <a:pt x="580" y="1594"/>
                    <a:pt x="579" y="1592"/>
                    <a:pt x="580" y="1591"/>
                  </a:cubicBezTo>
                  <a:cubicBezTo>
                    <a:pt x="580" y="1591"/>
                    <a:pt x="581" y="1589"/>
                    <a:pt x="582" y="1588"/>
                  </a:cubicBezTo>
                  <a:cubicBezTo>
                    <a:pt x="583" y="1588"/>
                    <a:pt x="585" y="1588"/>
                    <a:pt x="585" y="1589"/>
                  </a:cubicBezTo>
                  <a:cubicBezTo>
                    <a:pt x="586" y="1589"/>
                    <a:pt x="587" y="1590"/>
                    <a:pt x="588" y="1591"/>
                  </a:cubicBezTo>
                  <a:cubicBezTo>
                    <a:pt x="590" y="1592"/>
                    <a:pt x="593" y="1594"/>
                    <a:pt x="594" y="1595"/>
                  </a:cubicBezTo>
                  <a:cubicBezTo>
                    <a:pt x="595" y="1596"/>
                    <a:pt x="596" y="1599"/>
                    <a:pt x="597" y="1601"/>
                  </a:cubicBezTo>
                  <a:cubicBezTo>
                    <a:pt x="598" y="1602"/>
                    <a:pt x="600" y="1606"/>
                    <a:pt x="601" y="1608"/>
                  </a:cubicBezTo>
                  <a:cubicBezTo>
                    <a:pt x="602" y="1609"/>
                    <a:pt x="603" y="1613"/>
                    <a:pt x="605" y="1614"/>
                  </a:cubicBezTo>
                  <a:cubicBezTo>
                    <a:pt x="606" y="1616"/>
                    <a:pt x="610" y="1618"/>
                    <a:pt x="612" y="1620"/>
                  </a:cubicBezTo>
                  <a:cubicBezTo>
                    <a:pt x="612" y="1621"/>
                    <a:pt x="613" y="1622"/>
                    <a:pt x="614" y="1623"/>
                  </a:cubicBezTo>
                  <a:cubicBezTo>
                    <a:pt x="615" y="1624"/>
                    <a:pt x="618" y="1624"/>
                    <a:pt x="620" y="1625"/>
                  </a:cubicBezTo>
                  <a:cubicBezTo>
                    <a:pt x="622" y="1626"/>
                    <a:pt x="625" y="1630"/>
                    <a:pt x="626" y="1632"/>
                  </a:cubicBezTo>
                  <a:cubicBezTo>
                    <a:pt x="627" y="1633"/>
                    <a:pt x="627" y="1635"/>
                    <a:pt x="628" y="1635"/>
                  </a:cubicBezTo>
                  <a:cubicBezTo>
                    <a:pt x="628" y="1636"/>
                    <a:pt x="630" y="1637"/>
                    <a:pt x="631" y="1638"/>
                  </a:cubicBezTo>
                  <a:cubicBezTo>
                    <a:pt x="632" y="1638"/>
                    <a:pt x="633" y="1640"/>
                    <a:pt x="633" y="1641"/>
                  </a:cubicBezTo>
                  <a:cubicBezTo>
                    <a:pt x="634" y="1642"/>
                    <a:pt x="635" y="1645"/>
                    <a:pt x="636" y="1646"/>
                  </a:cubicBezTo>
                  <a:cubicBezTo>
                    <a:pt x="637" y="1647"/>
                    <a:pt x="637" y="1650"/>
                    <a:pt x="638" y="1652"/>
                  </a:cubicBezTo>
                  <a:cubicBezTo>
                    <a:pt x="638" y="1652"/>
                    <a:pt x="640" y="1653"/>
                    <a:pt x="641" y="1654"/>
                  </a:cubicBezTo>
                  <a:cubicBezTo>
                    <a:pt x="641" y="1654"/>
                    <a:pt x="643" y="1654"/>
                    <a:pt x="644" y="1655"/>
                  </a:cubicBezTo>
                  <a:cubicBezTo>
                    <a:pt x="645" y="1655"/>
                    <a:pt x="647" y="1656"/>
                    <a:pt x="648" y="1657"/>
                  </a:cubicBezTo>
                  <a:cubicBezTo>
                    <a:pt x="649" y="1658"/>
                    <a:pt x="650" y="1661"/>
                    <a:pt x="651" y="1663"/>
                  </a:cubicBezTo>
                  <a:cubicBezTo>
                    <a:pt x="651" y="1664"/>
                    <a:pt x="652" y="1667"/>
                    <a:pt x="653" y="1668"/>
                  </a:cubicBezTo>
                  <a:cubicBezTo>
                    <a:pt x="654" y="1669"/>
                    <a:pt x="656" y="1671"/>
                    <a:pt x="657" y="1672"/>
                  </a:cubicBezTo>
                  <a:cubicBezTo>
                    <a:pt x="658" y="1672"/>
                    <a:pt x="660" y="1674"/>
                    <a:pt x="661" y="1675"/>
                  </a:cubicBezTo>
                  <a:cubicBezTo>
                    <a:pt x="662" y="1676"/>
                    <a:pt x="665" y="1680"/>
                    <a:pt x="666" y="1682"/>
                  </a:cubicBezTo>
                  <a:cubicBezTo>
                    <a:pt x="667" y="1685"/>
                    <a:pt x="668" y="1690"/>
                    <a:pt x="669" y="1693"/>
                  </a:cubicBezTo>
                  <a:cubicBezTo>
                    <a:pt x="670" y="1695"/>
                    <a:pt x="672" y="1699"/>
                    <a:pt x="673" y="1700"/>
                  </a:cubicBezTo>
                  <a:cubicBezTo>
                    <a:pt x="674" y="1703"/>
                    <a:pt x="677" y="1707"/>
                    <a:pt x="678" y="1709"/>
                  </a:cubicBezTo>
                  <a:cubicBezTo>
                    <a:pt x="680" y="1712"/>
                    <a:pt x="683" y="1719"/>
                    <a:pt x="683" y="1722"/>
                  </a:cubicBezTo>
                  <a:cubicBezTo>
                    <a:pt x="684" y="1724"/>
                    <a:pt x="684" y="1728"/>
                    <a:pt x="684" y="1730"/>
                  </a:cubicBezTo>
                  <a:cubicBezTo>
                    <a:pt x="684" y="1733"/>
                    <a:pt x="685" y="1738"/>
                    <a:pt x="685" y="1741"/>
                  </a:cubicBezTo>
                  <a:cubicBezTo>
                    <a:pt x="685" y="1743"/>
                    <a:pt x="686" y="1746"/>
                    <a:pt x="686" y="1748"/>
                  </a:cubicBezTo>
                  <a:cubicBezTo>
                    <a:pt x="686" y="1751"/>
                    <a:pt x="686" y="1758"/>
                    <a:pt x="686" y="1761"/>
                  </a:cubicBezTo>
                  <a:cubicBezTo>
                    <a:pt x="686" y="1762"/>
                    <a:pt x="685" y="1765"/>
                    <a:pt x="684" y="1766"/>
                  </a:cubicBezTo>
                  <a:cubicBezTo>
                    <a:pt x="684" y="1767"/>
                    <a:pt x="683" y="1768"/>
                    <a:pt x="682" y="1768"/>
                  </a:cubicBezTo>
                  <a:cubicBezTo>
                    <a:pt x="681" y="1769"/>
                    <a:pt x="679" y="1769"/>
                    <a:pt x="679" y="1769"/>
                  </a:cubicBezTo>
                  <a:cubicBezTo>
                    <a:pt x="678" y="1770"/>
                    <a:pt x="678" y="1771"/>
                    <a:pt x="678" y="1772"/>
                  </a:cubicBezTo>
                  <a:cubicBezTo>
                    <a:pt x="678" y="1773"/>
                    <a:pt x="679" y="1775"/>
                    <a:pt x="679" y="1776"/>
                  </a:cubicBezTo>
                  <a:cubicBezTo>
                    <a:pt x="680" y="1776"/>
                    <a:pt x="681" y="1777"/>
                    <a:pt x="681" y="1778"/>
                  </a:cubicBezTo>
                  <a:cubicBezTo>
                    <a:pt x="681" y="1779"/>
                    <a:pt x="682" y="1781"/>
                    <a:pt x="682" y="1782"/>
                  </a:cubicBezTo>
                  <a:cubicBezTo>
                    <a:pt x="682" y="1784"/>
                    <a:pt x="682" y="1786"/>
                    <a:pt x="681" y="1787"/>
                  </a:cubicBezTo>
                  <a:cubicBezTo>
                    <a:pt x="681" y="1788"/>
                    <a:pt x="679" y="1789"/>
                    <a:pt x="678" y="1790"/>
                  </a:cubicBezTo>
                  <a:cubicBezTo>
                    <a:pt x="678" y="1791"/>
                    <a:pt x="677" y="1793"/>
                    <a:pt x="677" y="1794"/>
                  </a:cubicBezTo>
                  <a:cubicBezTo>
                    <a:pt x="677" y="1796"/>
                    <a:pt x="678" y="1799"/>
                    <a:pt x="679" y="1800"/>
                  </a:cubicBezTo>
                  <a:cubicBezTo>
                    <a:pt x="679" y="1800"/>
                    <a:pt x="681" y="1801"/>
                    <a:pt x="682" y="1801"/>
                  </a:cubicBezTo>
                  <a:cubicBezTo>
                    <a:pt x="683" y="1801"/>
                    <a:pt x="684" y="1798"/>
                    <a:pt x="685" y="1798"/>
                  </a:cubicBezTo>
                  <a:cubicBezTo>
                    <a:pt x="686" y="1798"/>
                    <a:pt x="689" y="1800"/>
                    <a:pt x="690" y="1801"/>
                  </a:cubicBezTo>
                  <a:cubicBezTo>
                    <a:pt x="691" y="1802"/>
                    <a:pt x="692" y="1804"/>
                    <a:pt x="692" y="1806"/>
                  </a:cubicBezTo>
                  <a:cubicBezTo>
                    <a:pt x="693" y="1807"/>
                    <a:pt x="694" y="1811"/>
                    <a:pt x="694" y="1813"/>
                  </a:cubicBezTo>
                  <a:cubicBezTo>
                    <a:pt x="694" y="1815"/>
                    <a:pt x="693" y="1819"/>
                    <a:pt x="693" y="1821"/>
                  </a:cubicBezTo>
                  <a:cubicBezTo>
                    <a:pt x="693" y="1823"/>
                    <a:pt x="694" y="1827"/>
                    <a:pt x="694" y="1827"/>
                  </a:cubicBezTo>
                  <a:cubicBezTo>
                    <a:pt x="842" y="1839"/>
                    <a:pt x="842" y="1839"/>
                    <a:pt x="842" y="1839"/>
                  </a:cubicBezTo>
                  <a:cubicBezTo>
                    <a:pt x="1046" y="1854"/>
                    <a:pt x="1046" y="1854"/>
                    <a:pt x="1046" y="1854"/>
                  </a:cubicBezTo>
                  <a:cubicBezTo>
                    <a:pt x="1047" y="1853"/>
                    <a:pt x="1047" y="1852"/>
                    <a:pt x="1047" y="1851"/>
                  </a:cubicBezTo>
                  <a:cubicBezTo>
                    <a:pt x="1048" y="1851"/>
                    <a:pt x="1049" y="1850"/>
                    <a:pt x="1050" y="1850"/>
                  </a:cubicBezTo>
                  <a:cubicBezTo>
                    <a:pt x="1050" y="1850"/>
                    <a:pt x="1052" y="1851"/>
                    <a:pt x="1053" y="1851"/>
                  </a:cubicBezTo>
                  <a:cubicBezTo>
                    <a:pt x="1053" y="1852"/>
                    <a:pt x="1055" y="1854"/>
                    <a:pt x="1056" y="1854"/>
                  </a:cubicBezTo>
                  <a:cubicBezTo>
                    <a:pt x="1056" y="1854"/>
                    <a:pt x="1058" y="1854"/>
                    <a:pt x="1059" y="1854"/>
                  </a:cubicBezTo>
                  <a:cubicBezTo>
                    <a:pt x="1060" y="1855"/>
                    <a:pt x="1063" y="1855"/>
                    <a:pt x="1065" y="1855"/>
                  </a:cubicBezTo>
                  <a:cubicBezTo>
                    <a:pt x="1066" y="1854"/>
                    <a:pt x="1067" y="1853"/>
                    <a:pt x="1068" y="1852"/>
                  </a:cubicBezTo>
                  <a:cubicBezTo>
                    <a:pt x="1069" y="1852"/>
                    <a:pt x="1071" y="1853"/>
                    <a:pt x="1072" y="1852"/>
                  </a:cubicBezTo>
                  <a:cubicBezTo>
                    <a:pt x="1073" y="1852"/>
                    <a:pt x="1075" y="1851"/>
                    <a:pt x="1075" y="1850"/>
                  </a:cubicBezTo>
                  <a:cubicBezTo>
                    <a:pt x="1076" y="1849"/>
                    <a:pt x="1075" y="1845"/>
                    <a:pt x="1075" y="1844"/>
                  </a:cubicBezTo>
                  <a:cubicBezTo>
                    <a:pt x="1076" y="1843"/>
                    <a:pt x="1079" y="1842"/>
                    <a:pt x="1080" y="1842"/>
                  </a:cubicBezTo>
                  <a:cubicBezTo>
                    <a:pt x="1082" y="1841"/>
                    <a:pt x="1085" y="1839"/>
                    <a:pt x="1086" y="1838"/>
                  </a:cubicBezTo>
                  <a:cubicBezTo>
                    <a:pt x="1087" y="1836"/>
                    <a:pt x="1088" y="1833"/>
                    <a:pt x="1088" y="1831"/>
                  </a:cubicBezTo>
                  <a:cubicBezTo>
                    <a:pt x="1088" y="1830"/>
                    <a:pt x="1088" y="1828"/>
                    <a:pt x="1088" y="1827"/>
                  </a:cubicBezTo>
                  <a:cubicBezTo>
                    <a:pt x="1087" y="1825"/>
                    <a:pt x="1085" y="1823"/>
                    <a:pt x="1085" y="1822"/>
                  </a:cubicBezTo>
                  <a:cubicBezTo>
                    <a:pt x="1085" y="1821"/>
                    <a:pt x="1089" y="1820"/>
                    <a:pt x="1089" y="1819"/>
                  </a:cubicBezTo>
                  <a:cubicBezTo>
                    <a:pt x="1089" y="1817"/>
                    <a:pt x="1086" y="1816"/>
                    <a:pt x="1086" y="1815"/>
                  </a:cubicBezTo>
                  <a:cubicBezTo>
                    <a:pt x="1085" y="1814"/>
                    <a:pt x="1086" y="1812"/>
                    <a:pt x="1086" y="1810"/>
                  </a:cubicBezTo>
                  <a:cubicBezTo>
                    <a:pt x="1086" y="1809"/>
                    <a:pt x="1085" y="1806"/>
                    <a:pt x="1085" y="1805"/>
                  </a:cubicBezTo>
                  <a:cubicBezTo>
                    <a:pt x="1084" y="1804"/>
                    <a:pt x="1081" y="1803"/>
                    <a:pt x="1079" y="1803"/>
                  </a:cubicBezTo>
                  <a:cubicBezTo>
                    <a:pt x="1079" y="1802"/>
                    <a:pt x="1077" y="1802"/>
                    <a:pt x="1076" y="1802"/>
                  </a:cubicBezTo>
                  <a:cubicBezTo>
                    <a:pt x="1075" y="1802"/>
                    <a:pt x="1073" y="1804"/>
                    <a:pt x="1072" y="1804"/>
                  </a:cubicBezTo>
                  <a:cubicBezTo>
                    <a:pt x="1072" y="1804"/>
                    <a:pt x="1070" y="1803"/>
                    <a:pt x="1069" y="1803"/>
                  </a:cubicBezTo>
                  <a:cubicBezTo>
                    <a:pt x="1068" y="1802"/>
                    <a:pt x="1068" y="1800"/>
                    <a:pt x="1067" y="1800"/>
                  </a:cubicBezTo>
                  <a:cubicBezTo>
                    <a:pt x="1066" y="1800"/>
                    <a:pt x="1065" y="1802"/>
                    <a:pt x="1064" y="1802"/>
                  </a:cubicBezTo>
                  <a:cubicBezTo>
                    <a:pt x="1063" y="1802"/>
                    <a:pt x="1062" y="1800"/>
                    <a:pt x="1062" y="1800"/>
                  </a:cubicBezTo>
                  <a:cubicBezTo>
                    <a:pt x="1061" y="1799"/>
                    <a:pt x="1060" y="1796"/>
                    <a:pt x="1060" y="1795"/>
                  </a:cubicBezTo>
                  <a:cubicBezTo>
                    <a:pt x="1059" y="1794"/>
                    <a:pt x="1057" y="1792"/>
                    <a:pt x="1057" y="1790"/>
                  </a:cubicBezTo>
                  <a:cubicBezTo>
                    <a:pt x="1057" y="1789"/>
                    <a:pt x="1058" y="1787"/>
                    <a:pt x="1058" y="1786"/>
                  </a:cubicBezTo>
                  <a:cubicBezTo>
                    <a:pt x="1059" y="1785"/>
                    <a:pt x="1061" y="1782"/>
                    <a:pt x="1062" y="1781"/>
                  </a:cubicBezTo>
                  <a:cubicBezTo>
                    <a:pt x="1063" y="1779"/>
                    <a:pt x="1065" y="1776"/>
                    <a:pt x="1065" y="1774"/>
                  </a:cubicBezTo>
                  <a:cubicBezTo>
                    <a:pt x="1065" y="1772"/>
                    <a:pt x="1064" y="1770"/>
                    <a:pt x="1064" y="1768"/>
                  </a:cubicBezTo>
                  <a:cubicBezTo>
                    <a:pt x="1064" y="1767"/>
                    <a:pt x="1066" y="1765"/>
                    <a:pt x="1066" y="1764"/>
                  </a:cubicBezTo>
                  <a:cubicBezTo>
                    <a:pt x="1066" y="1763"/>
                    <a:pt x="1067" y="1761"/>
                    <a:pt x="1067" y="1760"/>
                  </a:cubicBezTo>
                  <a:cubicBezTo>
                    <a:pt x="1067" y="1759"/>
                    <a:pt x="1066" y="1758"/>
                    <a:pt x="1066" y="1757"/>
                  </a:cubicBezTo>
                  <a:cubicBezTo>
                    <a:pt x="1065" y="1757"/>
                    <a:pt x="1063" y="1757"/>
                    <a:pt x="1062" y="1756"/>
                  </a:cubicBezTo>
                  <a:cubicBezTo>
                    <a:pt x="1061" y="1756"/>
                    <a:pt x="1060" y="1755"/>
                    <a:pt x="1060" y="1754"/>
                  </a:cubicBezTo>
                  <a:cubicBezTo>
                    <a:pt x="1060" y="1752"/>
                    <a:pt x="1062" y="1751"/>
                    <a:pt x="1063" y="1750"/>
                  </a:cubicBezTo>
                  <a:cubicBezTo>
                    <a:pt x="1064" y="1749"/>
                    <a:pt x="1066" y="1747"/>
                    <a:pt x="1067" y="1746"/>
                  </a:cubicBezTo>
                  <a:cubicBezTo>
                    <a:pt x="1067" y="1744"/>
                    <a:pt x="1066" y="1742"/>
                    <a:pt x="1065" y="1741"/>
                  </a:cubicBezTo>
                  <a:cubicBezTo>
                    <a:pt x="1065" y="1740"/>
                    <a:pt x="1063" y="1738"/>
                    <a:pt x="1063" y="1737"/>
                  </a:cubicBezTo>
                  <a:cubicBezTo>
                    <a:pt x="1063" y="1736"/>
                    <a:pt x="1065" y="1735"/>
                    <a:pt x="1066" y="1735"/>
                  </a:cubicBezTo>
                  <a:cubicBezTo>
                    <a:pt x="1067" y="1735"/>
                    <a:pt x="1070" y="1734"/>
                    <a:pt x="1071" y="1734"/>
                  </a:cubicBezTo>
                  <a:cubicBezTo>
                    <a:pt x="1072" y="1734"/>
                    <a:pt x="1073" y="1735"/>
                    <a:pt x="1073" y="1736"/>
                  </a:cubicBezTo>
                  <a:cubicBezTo>
                    <a:pt x="1074" y="1736"/>
                    <a:pt x="1076" y="1734"/>
                    <a:pt x="1077" y="1733"/>
                  </a:cubicBezTo>
                  <a:cubicBezTo>
                    <a:pt x="1078" y="1733"/>
                    <a:pt x="1079" y="1730"/>
                    <a:pt x="1080" y="1729"/>
                  </a:cubicBezTo>
                  <a:cubicBezTo>
                    <a:pt x="1081" y="1727"/>
                    <a:pt x="1083" y="1724"/>
                    <a:pt x="1084" y="1723"/>
                  </a:cubicBezTo>
                  <a:cubicBezTo>
                    <a:pt x="1085" y="1722"/>
                    <a:pt x="1088" y="1722"/>
                    <a:pt x="1088" y="1721"/>
                  </a:cubicBezTo>
                  <a:cubicBezTo>
                    <a:pt x="1090" y="1720"/>
                    <a:pt x="1091" y="1717"/>
                    <a:pt x="1092" y="1716"/>
                  </a:cubicBezTo>
                  <a:cubicBezTo>
                    <a:pt x="1092" y="1716"/>
                    <a:pt x="1093" y="1716"/>
                    <a:pt x="1093" y="1715"/>
                  </a:cubicBezTo>
                  <a:cubicBezTo>
                    <a:pt x="1094" y="1715"/>
                    <a:pt x="1097" y="1715"/>
                    <a:pt x="1097" y="1714"/>
                  </a:cubicBezTo>
                  <a:cubicBezTo>
                    <a:pt x="1097" y="1712"/>
                    <a:pt x="1094" y="1710"/>
                    <a:pt x="1094" y="1708"/>
                  </a:cubicBezTo>
                  <a:cubicBezTo>
                    <a:pt x="1094" y="1707"/>
                    <a:pt x="1096" y="1705"/>
                    <a:pt x="1097" y="1704"/>
                  </a:cubicBezTo>
                  <a:cubicBezTo>
                    <a:pt x="1097" y="1703"/>
                    <a:pt x="1098" y="1700"/>
                    <a:pt x="1098" y="1699"/>
                  </a:cubicBezTo>
                  <a:cubicBezTo>
                    <a:pt x="1099" y="1697"/>
                    <a:pt x="1098" y="1693"/>
                    <a:pt x="1099" y="1692"/>
                  </a:cubicBezTo>
                  <a:cubicBezTo>
                    <a:pt x="1100" y="1691"/>
                    <a:pt x="1102" y="1691"/>
                    <a:pt x="1103" y="1691"/>
                  </a:cubicBezTo>
                  <a:cubicBezTo>
                    <a:pt x="1103" y="1690"/>
                    <a:pt x="1105" y="1689"/>
                    <a:pt x="1105" y="1688"/>
                  </a:cubicBezTo>
                  <a:cubicBezTo>
                    <a:pt x="1105" y="1687"/>
                    <a:pt x="1103" y="1684"/>
                    <a:pt x="1103" y="1683"/>
                  </a:cubicBezTo>
                  <a:cubicBezTo>
                    <a:pt x="1103" y="1682"/>
                    <a:pt x="1104" y="1679"/>
                    <a:pt x="1104" y="1678"/>
                  </a:cubicBezTo>
                  <a:cubicBezTo>
                    <a:pt x="1104" y="1677"/>
                    <a:pt x="1103" y="1674"/>
                    <a:pt x="1103" y="1673"/>
                  </a:cubicBezTo>
                  <a:cubicBezTo>
                    <a:pt x="1102" y="1672"/>
                    <a:pt x="1102" y="1669"/>
                    <a:pt x="1103" y="1668"/>
                  </a:cubicBezTo>
                  <a:cubicBezTo>
                    <a:pt x="1103" y="1666"/>
                    <a:pt x="1103" y="1663"/>
                    <a:pt x="1104" y="1662"/>
                  </a:cubicBezTo>
                  <a:cubicBezTo>
                    <a:pt x="1105" y="1661"/>
                    <a:pt x="1107" y="1661"/>
                    <a:pt x="1107" y="1660"/>
                  </a:cubicBezTo>
                  <a:cubicBezTo>
                    <a:pt x="1108" y="1659"/>
                    <a:pt x="1106" y="1657"/>
                    <a:pt x="1106" y="1655"/>
                  </a:cubicBezTo>
                  <a:cubicBezTo>
                    <a:pt x="1106" y="1655"/>
                    <a:pt x="1107" y="1653"/>
                    <a:pt x="1107" y="1652"/>
                  </a:cubicBezTo>
                  <a:cubicBezTo>
                    <a:pt x="1107" y="1651"/>
                    <a:pt x="1105" y="1651"/>
                    <a:pt x="1105" y="1650"/>
                  </a:cubicBezTo>
                  <a:cubicBezTo>
                    <a:pt x="1105" y="1649"/>
                    <a:pt x="1105" y="1647"/>
                    <a:pt x="1105" y="1647"/>
                  </a:cubicBezTo>
                  <a:cubicBezTo>
                    <a:pt x="1106" y="1646"/>
                    <a:pt x="1107" y="1646"/>
                    <a:pt x="1108" y="1645"/>
                  </a:cubicBezTo>
                  <a:cubicBezTo>
                    <a:pt x="1109" y="1645"/>
                    <a:pt x="1110" y="1645"/>
                    <a:pt x="1111" y="1644"/>
                  </a:cubicBezTo>
                  <a:cubicBezTo>
                    <a:pt x="1113" y="1643"/>
                    <a:pt x="1115" y="1641"/>
                    <a:pt x="1117" y="1640"/>
                  </a:cubicBezTo>
                  <a:cubicBezTo>
                    <a:pt x="1117" y="1639"/>
                    <a:pt x="1118" y="1636"/>
                    <a:pt x="1119" y="1635"/>
                  </a:cubicBezTo>
                  <a:cubicBezTo>
                    <a:pt x="1120" y="1635"/>
                    <a:pt x="1121" y="1634"/>
                    <a:pt x="1122" y="1633"/>
                  </a:cubicBezTo>
                  <a:cubicBezTo>
                    <a:pt x="1122" y="1632"/>
                    <a:pt x="1121" y="1630"/>
                    <a:pt x="1121" y="1628"/>
                  </a:cubicBezTo>
                  <a:cubicBezTo>
                    <a:pt x="1122" y="1627"/>
                    <a:pt x="1123" y="1624"/>
                    <a:pt x="1124" y="1623"/>
                  </a:cubicBezTo>
                  <a:cubicBezTo>
                    <a:pt x="1125" y="1622"/>
                    <a:pt x="1128" y="1620"/>
                    <a:pt x="1130" y="1620"/>
                  </a:cubicBezTo>
                  <a:cubicBezTo>
                    <a:pt x="1131" y="1619"/>
                    <a:pt x="1134" y="1620"/>
                    <a:pt x="1135" y="1619"/>
                  </a:cubicBezTo>
                  <a:cubicBezTo>
                    <a:pt x="1137" y="1619"/>
                    <a:pt x="1139" y="1618"/>
                    <a:pt x="1140" y="1617"/>
                  </a:cubicBezTo>
                  <a:cubicBezTo>
                    <a:pt x="1141" y="1616"/>
                    <a:pt x="1143" y="1614"/>
                    <a:pt x="1144" y="1614"/>
                  </a:cubicBezTo>
                  <a:cubicBezTo>
                    <a:pt x="1144" y="1613"/>
                    <a:pt x="1146" y="1612"/>
                    <a:pt x="1147" y="1612"/>
                  </a:cubicBezTo>
                  <a:cubicBezTo>
                    <a:pt x="1148" y="1612"/>
                    <a:pt x="1152" y="1612"/>
                    <a:pt x="1153" y="1612"/>
                  </a:cubicBezTo>
                  <a:cubicBezTo>
                    <a:pt x="1154" y="1611"/>
                    <a:pt x="1156" y="1610"/>
                    <a:pt x="1157" y="1609"/>
                  </a:cubicBezTo>
                  <a:cubicBezTo>
                    <a:pt x="1158" y="1608"/>
                    <a:pt x="1161" y="1604"/>
                    <a:pt x="1161" y="1604"/>
                  </a:cubicBezTo>
                  <a:cubicBezTo>
                    <a:pt x="1161" y="1604"/>
                    <a:pt x="1165" y="1602"/>
                    <a:pt x="1166" y="1601"/>
                  </a:cubicBezTo>
                  <a:cubicBezTo>
                    <a:pt x="1167" y="1600"/>
                    <a:pt x="1169" y="1600"/>
                    <a:pt x="1170" y="1599"/>
                  </a:cubicBezTo>
                  <a:cubicBezTo>
                    <a:pt x="1170" y="1598"/>
                    <a:pt x="1171" y="1596"/>
                    <a:pt x="1171" y="1595"/>
                  </a:cubicBezTo>
                  <a:cubicBezTo>
                    <a:pt x="1171" y="1593"/>
                    <a:pt x="1171" y="1591"/>
                    <a:pt x="1170" y="1590"/>
                  </a:cubicBezTo>
                  <a:cubicBezTo>
                    <a:pt x="1170" y="1589"/>
                    <a:pt x="1168" y="1588"/>
                    <a:pt x="1168" y="158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793875" y="2619375"/>
              <a:ext cx="1587" cy="1588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1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1 h 2"/>
                <a:gd name="T12" fmla="*/ 1 w 1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554163" y="1903413"/>
              <a:ext cx="1190625" cy="723900"/>
            </a:xfrm>
            <a:custGeom>
              <a:avLst/>
              <a:gdLst>
                <a:gd name="T0" fmla="*/ 251 w 1411"/>
                <a:gd name="T1" fmla="*/ 37 h 858"/>
                <a:gd name="T2" fmla="*/ 3 w 1411"/>
                <a:gd name="T3" fmla="*/ 180 h 858"/>
                <a:gd name="T4" fmla="*/ 12 w 1411"/>
                <a:gd name="T5" fmla="*/ 196 h 858"/>
                <a:gd name="T6" fmla="*/ 20 w 1411"/>
                <a:gd name="T7" fmla="*/ 213 h 858"/>
                <a:gd name="T8" fmla="*/ 28 w 1411"/>
                <a:gd name="T9" fmla="*/ 236 h 858"/>
                <a:gd name="T10" fmla="*/ 31 w 1411"/>
                <a:gd name="T11" fmla="*/ 265 h 858"/>
                <a:gd name="T12" fmla="*/ 41 w 1411"/>
                <a:gd name="T13" fmla="*/ 293 h 858"/>
                <a:gd name="T14" fmla="*/ 53 w 1411"/>
                <a:gd name="T15" fmla="*/ 305 h 858"/>
                <a:gd name="T16" fmla="*/ 70 w 1411"/>
                <a:gd name="T17" fmla="*/ 326 h 858"/>
                <a:gd name="T18" fmla="*/ 82 w 1411"/>
                <a:gd name="T19" fmla="*/ 346 h 858"/>
                <a:gd name="T20" fmla="*/ 94 w 1411"/>
                <a:gd name="T21" fmla="*/ 364 h 858"/>
                <a:gd name="T22" fmla="*/ 100 w 1411"/>
                <a:gd name="T23" fmla="*/ 388 h 858"/>
                <a:gd name="T24" fmla="*/ 109 w 1411"/>
                <a:gd name="T25" fmla="*/ 398 h 858"/>
                <a:gd name="T26" fmla="*/ 128 w 1411"/>
                <a:gd name="T27" fmla="*/ 410 h 858"/>
                <a:gd name="T28" fmla="*/ 136 w 1411"/>
                <a:gd name="T29" fmla="*/ 426 h 858"/>
                <a:gd name="T30" fmla="*/ 155 w 1411"/>
                <a:gd name="T31" fmla="*/ 424 h 858"/>
                <a:gd name="T32" fmla="*/ 163 w 1411"/>
                <a:gd name="T33" fmla="*/ 451 h 858"/>
                <a:gd name="T34" fmla="*/ 155 w 1411"/>
                <a:gd name="T35" fmla="*/ 465 h 858"/>
                <a:gd name="T36" fmla="*/ 145 w 1411"/>
                <a:gd name="T37" fmla="*/ 494 h 858"/>
                <a:gd name="T38" fmla="*/ 136 w 1411"/>
                <a:gd name="T39" fmla="*/ 531 h 858"/>
                <a:gd name="T40" fmla="*/ 137 w 1411"/>
                <a:gd name="T41" fmla="*/ 546 h 858"/>
                <a:gd name="T42" fmla="*/ 138 w 1411"/>
                <a:gd name="T43" fmla="*/ 572 h 858"/>
                <a:gd name="T44" fmla="*/ 123 w 1411"/>
                <a:gd name="T45" fmla="*/ 574 h 858"/>
                <a:gd name="T46" fmla="*/ 116 w 1411"/>
                <a:gd name="T47" fmla="*/ 585 h 858"/>
                <a:gd name="T48" fmla="*/ 113 w 1411"/>
                <a:gd name="T49" fmla="*/ 610 h 858"/>
                <a:gd name="T50" fmla="*/ 122 w 1411"/>
                <a:gd name="T51" fmla="*/ 623 h 858"/>
                <a:gd name="T52" fmla="*/ 135 w 1411"/>
                <a:gd name="T53" fmla="*/ 632 h 858"/>
                <a:gd name="T54" fmla="*/ 145 w 1411"/>
                <a:gd name="T55" fmla="*/ 622 h 858"/>
                <a:gd name="T56" fmla="*/ 161 w 1411"/>
                <a:gd name="T57" fmla="*/ 612 h 858"/>
                <a:gd name="T58" fmla="*/ 172 w 1411"/>
                <a:gd name="T59" fmla="*/ 600 h 858"/>
                <a:gd name="T60" fmla="*/ 192 w 1411"/>
                <a:gd name="T61" fmla="*/ 613 h 858"/>
                <a:gd name="T62" fmla="*/ 201 w 1411"/>
                <a:gd name="T63" fmla="*/ 629 h 858"/>
                <a:gd name="T64" fmla="*/ 205 w 1411"/>
                <a:gd name="T65" fmla="*/ 650 h 858"/>
                <a:gd name="T66" fmla="*/ 204 w 1411"/>
                <a:gd name="T67" fmla="*/ 669 h 858"/>
                <a:gd name="T68" fmla="*/ 211 w 1411"/>
                <a:gd name="T69" fmla="*/ 687 h 858"/>
                <a:gd name="T70" fmla="*/ 217 w 1411"/>
                <a:gd name="T71" fmla="*/ 707 h 858"/>
                <a:gd name="T72" fmla="*/ 230 w 1411"/>
                <a:gd name="T73" fmla="*/ 720 h 858"/>
                <a:gd name="T74" fmla="*/ 231 w 1411"/>
                <a:gd name="T75" fmla="*/ 739 h 858"/>
                <a:gd name="T76" fmla="*/ 228 w 1411"/>
                <a:gd name="T77" fmla="*/ 758 h 858"/>
                <a:gd name="T78" fmla="*/ 248 w 1411"/>
                <a:gd name="T79" fmla="*/ 764 h 858"/>
                <a:gd name="T80" fmla="*/ 263 w 1411"/>
                <a:gd name="T81" fmla="*/ 781 h 858"/>
                <a:gd name="T82" fmla="*/ 271 w 1411"/>
                <a:gd name="T83" fmla="*/ 805 h 858"/>
                <a:gd name="T84" fmla="*/ 271 w 1411"/>
                <a:gd name="T85" fmla="*/ 823 h 858"/>
                <a:gd name="T86" fmla="*/ 277 w 1411"/>
                <a:gd name="T87" fmla="*/ 841 h 858"/>
                <a:gd name="T88" fmla="*/ 294 w 1411"/>
                <a:gd name="T89" fmla="*/ 829 h 858"/>
                <a:gd name="T90" fmla="*/ 310 w 1411"/>
                <a:gd name="T91" fmla="*/ 830 h 858"/>
                <a:gd name="T92" fmla="*/ 327 w 1411"/>
                <a:gd name="T93" fmla="*/ 834 h 858"/>
                <a:gd name="T94" fmla="*/ 345 w 1411"/>
                <a:gd name="T95" fmla="*/ 829 h 858"/>
                <a:gd name="T96" fmla="*/ 361 w 1411"/>
                <a:gd name="T97" fmla="*/ 823 h 858"/>
                <a:gd name="T98" fmla="*/ 380 w 1411"/>
                <a:gd name="T99" fmla="*/ 833 h 858"/>
                <a:gd name="T100" fmla="*/ 390 w 1411"/>
                <a:gd name="T101" fmla="*/ 832 h 858"/>
                <a:gd name="T102" fmla="*/ 412 w 1411"/>
                <a:gd name="T103" fmla="*/ 832 h 858"/>
                <a:gd name="T104" fmla="*/ 421 w 1411"/>
                <a:gd name="T105" fmla="*/ 838 h 858"/>
                <a:gd name="T106" fmla="*/ 445 w 1411"/>
                <a:gd name="T107" fmla="*/ 836 h 858"/>
                <a:gd name="T108" fmla="*/ 456 w 1411"/>
                <a:gd name="T109" fmla="*/ 823 h 858"/>
                <a:gd name="T110" fmla="*/ 473 w 1411"/>
                <a:gd name="T111" fmla="*/ 805 h 858"/>
                <a:gd name="T112" fmla="*/ 491 w 1411"/>
                <a:gd name="T113" fmla="*/ 826 h 858"/>
                <a:gd name="T114" fmla="*/ 500 w 1411"/>
                <a:gd name="T115" fmla="*/ 846 h 858"/>
                <a:gd name="T116" fmla="*/ 509 w 1411"/>
                <a:gd name="T117" fmla="*/ 858 h 858"/>
                <a:gd name="T118" fmla="*/ 636 w 1411"/>
                <a:gd name="T119" fmla="*/ 784 h 858"/>
                <a:gd name="T120" fmla="*/ 1260 w 1411"/>
                <a:gd name="T121" fmla="*/ 836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11" h="858">
                  <a:moveTo>
                    <a:pt x="1411" y="148"/>
                  </a:moveTo>
                  <a:cubicBezTo>
                    <a:pt x="1172" y="136"/>
                    <a:pt x="1172" y="136"/>
                    <a:pt x="1172" y="136"/>
                  </a:cubicBezTo>
                  <a:cubicBezTo>
                    <a:pt x="925" y="117"/>
                    <a:pt x="925" y="117"/>
                    <a:pt x="925" y="117"/>
                  </a:cubicBezTo>
                  <a:cubicBezTo>
                    <a:pt x="781" y="102"/>
                    <a:pt x="781" y="102"/>
                    <a:pt x="781" y="102"/>
                  </a:cubicBezTo>
                  <a:cubicBezTo>
                    <a:pt x="636" y="89"/>
                    <a:pt x="636" y="89"/>
                    <a:pt x="636" y="89"/>
                  </a:cubicBezTo>
                  <a:cubicBezTo>
                    <a:pt x="469" y="67"/>
                    <a:pt x="469" y="67"/>
                    <a:pt x="469" y="67"/>
                  </a:cubicBezTo>
                  <a:cubicBezTo>
                    <a:pt x="251" y="37"/>
                    <a:pt x="251" y="37"/>
                    <a:pt x="251" y="37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1" y="172"/>
                    <a:pt x="1" y="172"/>
                    <a:pt x="0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4"/>
                    <a:pt x="2" y="175"/>
                    <a:pt x="2" y="176"/>
                  </a:cubicBezTo>
                  <a:cubicBezTo>
                    <a:pt x="3" y="177"/>
                    <a:pt x="3" y="178"/>
                    <a:pt x="3" y="180"/>
                  </a:cubicBezTo>
                  <a:cubicBezTo>
                    <a:pt x="3" y="180"/>
                    <a:pt x="3" y="181"/>
                    <a:pt x="3" y="181"/>
                  </a:cubicBezTo>
                  <a:cubicBezTo>
                    <a:pt x="4" y="181"/>
                    <a:pt x="4" y="181"/>
                    <a:pt x="4" y="182"/>
                  </a:cubicBezTo>
                  <a:cubicBezTo>
                    <a:pt x="6" y="182"/>
                    <a:pt x="7" y="183"/>
                    <a:pt x="7" y="184"/>
                  </a:cubicBezTo>
                  <a:cubicBezTo>
                    <a:pt x="9" y="186"/>
                    <a:pt x="11" y="190"/>
                    <a:pt x="12" y="192"/>
                  </a:cubicBezTo>
                  <a:cubicBezTo>
                    <a:pt x="12" y="193"/>
                    <a:pt x="12" y="195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4" y="196"/>
                    <a:pt x="16" y="197"/>
                    <a:pt x="17" y="198"/>
                  </a:cubicBezTo>
                  <a:cubicBezTo>
                    <a:pt x="20" y="201"/>
                    <a:pt x="19" y="206"/>
                    <a:pt x="19" y="207"/>
                  </a:cubicBezTo>
                  <a:cubicBezTo>
                    <a:pt x="19" y="208"/>
                    <a:pt x="19" y="209"/>
                    <a:pt x="18" y="211"/>
                  </a:cubicBezTo>
                  <a:cubicBezTo>
                    <a:pt x="18" y="211"/>
                    <a:pt x="18" y="211"/>
                    <a:pt x="18" y="211"/>
                  </a:cubicBezTo>
                  <a:cubicBezTo>
                    <a:pt x="18" y="211"/>
                    <a:pt x="18" y="212"/>
                    <a:pt x="18" y="212"/>
                  </a:cubicBezTo>
                  <a:cubicBezTo>
                    <a:pt x="19" y="212"/>
                    <a:pt x="19" y="212"/>
                    <a:pt x="20" y="213"/>
                  </a:cubicBezTo>
                  <a:cubicBezTo>
                    <a:pt x="20" y="213"/>
                    <a:pt x="20" y="213"/>
                    <a:pt x="20" y="213"/>
                  </a:cubicBezTo>
                  <a:cubicBezTo>
                    <a:pt x="21" y="213"/>
                    <a:pt x="23" y="214"/>
                    <a:pt x="24" y="216"/>
                  </a:cubicBezTo>
                  <a:cubicBezTo>
                    <a:pt x="25" y="218"/>
                    <a:pt x="25" y="219"/>
                    <a:pt x="25" y="220"/>
                  </a:cubicBezTo>
                  <a:cubicBezTo>
                    <a:pt x="25" y="220"/>
                    <a:pt x="25" y="220"/>
                    <a:pt x="25" y="220"/>
                  </a:cubicBezTo>
                  <a:cubicBezTo>
                    <a:pt x="28" y="222"/>
                    <a:pt x="29" y="224"/>
                    <a:pt x="29" y="225"/>
                  </a:cubicBezTo>
                  <a:cubicBezTo>
                    <a:pt x="30" y="227"/>
                    <a:pt x="30" y="231"/>
                    <a:pt x="29" y="234"/>
                  </a:cubicBezTo>
                  <a:cubicBezTo>
                    <a:pt x="29" y="235"/>
                    <a:pt x="28" y="235"/>
                    <a:pt x="28" y="236"/>
                  </a:cubicBezTo>
                  <a:cubicBezTo>
                    <a:pt x="28" y="237"/>
                    <a:pt x="29" y="237"/>
                    <a:pt x="30" y="238"/>
                  </a:cubicBezTo>
                  <a:cubicBezTo>
                    <a:pt x="30" y="239"/>
                    <a:pt x="33" y="243"/>
                    <a:pt x="32" y="247"/>
                  </a:cubicBezTo>
                  <a:cubicBezTo>
                    <a:pt x="32" y="250"/>
                    <a:pt x="30" y="254"/>
                    <a:pt x="27" y="255"/>
                  </a:cubicBezTo>
                  <a:cubicBezTo>
                    <a:pt x="26" y="255"/>
                    <a:pt x="26" y="255"/>
                    <a:pt x="25" y="255"/>
                  </a:cubicBezTo>
                  <a:cubicBezTo>
                    <a:pt x="25" y="256"/>
                    <a:pt x="26" y="257"/>
                    <a:pt x="27" y="258"/>
                  </a:cubicBezTo>
                  <a:cubicBezTo>
                    <a:pt x="27" y="259"/>
                    <a:pt x="27" y="260"/>
                    <a:pt x="27" y="261"/>
                  </a:cubicBezTo>
                  <a:cubicBezTo>
                    <a:pt x="29" y="262"/>
                    <a:pt x="30" y="263"/>
                    <a:pt x="31" y="265"/>
                  </a:cubicBezTo>
                  <a:cubicBezTo>
                    <a:pt x="33" y="267"/>
                    <a:pt x="32" y="272"/>
                    <a:pt x="30" y="275"/>
                  </a:cubicBezTo>
                  <a:cubicBezTo>
                    <a:pt x="29" y="275"/>
                    <a:pt x="28" y="276"/>
                    <a:pt x="27" y="276"/>
                  </a:cubicBezTo>
                  <a:cubicBezTo>
                    <a:pt x="27" y="276"/>
                    <a:pt x="28" y="276"/>
                    <a:pt x="28" y="276"/>
                  </a:cubicBezTo>
                  <a:cubicBezTo>
                    <a:pt x="29" y="277"/>
                    <a:pt x="29" y="279"/>
                    <a:pt x="30" y="280"/>
                  </a:cubicBezTo>
                  <a:cubicBezTo>
                    <a:pt x="31" y="280"/>
                    <a:pt x="32" y="280"/>
                    <a:pt x="33" y="281"/>
                  </a:cubicBezTo>
                  <a:cubicBezTo>
                    <a:pt x="35" y="282"/>
                    <a:pt x="38" y="285"/>
                    <a:pt x="39" y="287"/>
                  </a:cubicBezTo>
                  <a:cubicBezTo>
                    <a:pt x="40" y="289"/>
                    <a:pt x="40" y="291"/>
                    <a:pt x="41" y="293"/>
                  </a:cubicBezTo>
                  <a:cubicBezTo>
                    <a:pt x="41" y="294"/>
                    <a:pt x="41" y="295"/>
                    <a:pt x="41" y="296"/>
                  </a:cubicBezTo>
                  <a:cubicBezTo>
                    <a:pt x="42" y="297"/>
                    <a:pt x="42" y="298"/>
                    <a:pt x="42" y="298"/>
                  </a:cubicBezTo>
                  <a:cubicBezTo>
                    <a:pt x="43" y="298"/>
                    <a:pt x="43" y="299"/>
                    <a:pt x="44" y="299"/>
                  </a:cubicBezTo>
                  <a:cubicBezTo>
                    <a:pt x="45" y="299"/>
                    <a:pt x="46" y="300"/>
                    <a:pt x="47" y="300"/>
                  </a:cubicBezTo>
                  <a:cubicBezTo>
                    <a:pt x="48" y="301"/>
                    <a:pt x="49" y="302"/>
                    <a:pt x="50" y="303"/>
                  </a:cubicBezTo>
                  <a:cubicBezTo>
                    <a:pt x="51" y="304"/>
                    <a:pt x="51" y="304"/>
                    <a:pt x="52" y="305"/>
                  </a:cubicBezTo>
                  <a:cubicBezTo>
                    <a:pt x="52" y="305"/>
                    <a:pt x="53" y="305"/>
                    <a:pt x="53" y="305"/>
                  </a:cubicBezTo>
                  <a:cubicBezTo>
                    <a:pt x="55" y="305"/>
                    <a:pt x="57" y="305"/>
                    <a:pt x="59" y="306"/>
                  </a:cubicBezTo>
                  <a:cubicBezTo>
                    <a:pt x="60" y="306"/>
                    <a:pt x="63" y="308"/>
                    <a:pt x="64" y="310"/>
                  </a:cubicBezTo>
                  <a:cubicBezTo>
                    <a:pt x="64" y="310"/>
                    <a:pt x="65" y="312"/>
                    <a:pt x="66" y="317"/>
                  </a:cubicBezTo>
                  <a:cubicBezTo>
                    <a:pt x="66" y="318"/>
                    <a:pt x="66" y="319"/>
                    <a:pt x="66" y="320"/>
                  </a:cubicBezTo>
                  <a:cubicBezTo>
                    <a:pt x="66" y="320"/>
                    <a:pt x="66" y="321"/>
                    <a:pt x="66" y="321"/>
                  </a:cubicBezTo>
                  <a:cubicBezTo>
                    <a:pt x="67" y="321"/>
                    <a:pt x="68" y="322"/>
                    <a:pt x="69" y="323"/>
                  </a:cubicBezTo>
                  <a:cubicBezTo>
                    <a:pt x="70" y="324"/>
                    <a:pt x="70" y="325"/>
                    <a:pt x="70" y="326"/>
                  </a:cubicBezTo>
                  <a:cubicBezTo>
                    <a:pt x="72" y="327"/>
                    <a:pt x="73" y="327"/>
                    <a:pt x="74" y="328"/>
                  </a:cubicBezTo>
                  <a:cubicBezTo>
                    <a:pt x="76" y="330"/>
                    <a:pt x="77" y="333"/>
                    <a:pt x="77" y="335"/>
                  </a:cubicBezTo>
                  <a:cubicBezTo>
                    <a:pt x="77" y="336"/>
                    <a:pt x="77" y="336"/>
                    <a:pt x="77" y="337"/>
                  </a:cubicBezTo>
                  <a:cubicBezTo>
                    <a:pt x="77" y="337"/>
                    <a:pt x="78" y="337"/>
                    <a:pt x="78" y="337"/>
                  </a:cubicBezTo>
                  <a:cubicBezTo>
                    <a:pt x="79" y="338"/>
                    <a:pt x="80" y="339"/>
                    <a:pt x="80" y="340"/>
                  </a:cubicBezTo>
                  <a:cubicBezTo>
                    <a:pt x="81" y="341"/>
                    <a:pt x="82" y="343"/>
                    <a:pt x="82" y="345"/>
                  </a:cubicBezTo>
                  <a:cubicBezTo>
                    <a:pt x="82" y="345"/>
                    <a:pt x="82" y="346"/>
                    <a:pt x="82" y="346"/>
                  </a:cubicBezTo>
                  <a:cubicBezTo>
                    <a:pt x="82" y="346"/>
                    <a:pt x="83" y="346"/>
                    <a:pt x="83" y="346"/>
                  </a:cubicBezTo>
                  <a:cubicBezTo>
                    <a:pt x="84" y="347"/>
                    <a:pt x="85" y="348"/>
                    <a:pt x="86" y="349"/>
                  </a:cubicBezTo>
                  <a:cubicBezTo>
                    <a:pt x="87" y="350"/>
                    <a:pt x="89" y="353"/>
                    <a:pt x="89" y="355"/>
                  </a:cubicBezTo>
                  <a:cubicBezTo>
                    <a:pt x="89" y="357"/>
                    <a:pt x="89" y="359"/>
                    <a:pt x="89" y="360"/>
                  </a:cubicBezTo>
                  <a:cubicBezTo>
                    <a:pt x="89" y="360"/>
                    <a:pt x="89" y="361"/>
                    <a:pt x="88" y="361"/>
                  </a:cubicBezTo>
                  <a:cubicBezTo>
                    <a:pt x="89" y="361"/>
                    <a:pt x="89" y="362"/>
                    <a:pt x="89" y="362"/>
                  </a:cubicBezTo>
                  <a:cubicBezTo>
                    <a:pt x="90" y="362"/>
                    <a:pt x="92" y="363"/>
                    <a:pt x="94" y="364"/>
                  </a:cubicBezTo>
                  <a:cubicBezTo>
                    <a:pt x="96" y="366"/>
                    <a:pt x="96" y="368"/>
                    <a:pt x="97" y="370"/>
                  </a:cubicBezTo>
                  <a:cubicBezTo>
                    <a:pt x="97" y="370"/>
                    <a:pt x="97" y="370"/>
                    <a:pt x="97" y="370"/>
                  </a:cubicBezTo>
                  <a:cubicBezTo>
                    <a:pt x="97" y="370"/>
                    <a:pt x="97" y="370"/>
                    <a:pt x="97" y="371"/>
                  </a:cubicBezTo>
                  <a:cubicBezTo>
                    <a:pt x="99" y="371"/>
                    <a:pt x="100" y="372"/>
                    <a:pt x="102" y="374"/>
                  </a:cubicBezTo>
                  <a:cubicBezTo>
                    <a:pt x="103" y="377"/>
                    <a:pt x="102" y="382"/>
                    <a:pt x="102" y="383"/>
                  </a:cubicBezTo>
                  <a:cubicBezTo>
                    <a:pt x="102" y="384"/>
                    <a:pt x="101" y="386"/>
                    <a:pt x="100" y="387"/>
                  </a:cubicBezTo>
                  <a:cubicBezTo>
                    <a:pt x="100" y="387"/>
                    <a:pt x="100" y="388"/>
                    <a:pt x="100" y="388"/>
                  </a:cubicBezTo>
                  <a:cubicBezTo>
                    <a:pt x="100" y="389"/>
                    <a:pt x="99" y="390"/>
                    <a:pt x="100" y="391"/>
                  </a:cubicBezTo>
                  <a:cubicBezTo>
                    <a:pt x="100" y="391"/>
                    <a:pt x="100" y="391"/>
                    <a:pt x="100" y="391"/>
                  </a:cubicBezTo>
                  <a:cubicBezTo>
                    <a:pt x="100" y="391"/>
                    <a:pt x="100" y="391"/>
                    <a:pt x="101" y="391"/>
                  </a:cubicBezTo>
                  <a:cubicBezTo>
                    <a:pt x="101" y="392"/>
                    <a:pt x="102" y="392"/>
                    <a:pt x="103" y="392"/>
                  </a:cubicBezTo>
                  <a:cubicBezTo>
                    <a:pt x="104" y="393"/>
                    <a:pt x="106" y="394"/>
                    <a:pt x="107" y="395"/>
                  </a:cubicBezTo>
                  <a:cubicBezTo>
                    <a:pt x="108" y="395"/>
                    <a:pt x="109" y="397"/>
                    <a:pt x="109" y="397"/>
                  </a:cubicBezTo>
                  <a:cubicBezTo>
                    <a:pt x="109" y="398"/>
                    <a:pt x="109" y="398"/>
                    <a:pt x="109" y="398"/>
                  </a:cubicBezTo>
                  <a:cubicBezTo>
                    <a:pt x="110" y="398"/>
                    <a:pt x="110" y="398"/>
                    <a:pt x="110" y="398"/>
                  </a:cubicBezTo>
                  <a:cubicBezTo>
                    <a:pt x="111" y="398"/>
                    <a:pt x="112" y="399"/>
                    <a:pt x="113" y="400"/>
                  </a:cubicBezTo>
                  <a:cubicBezTo>
                    <a:pt x="114" y="401"/>
                    <a:pt x="117" y="404"/>
                    <a:pt x="118" y="407"/>
                  </a:cubicBezTo>
                  <a:cubicBezTo>
                    <a:pt x="118" y="408"/>
                    <a:pt x="118" y="408"/>
                    <a:pt x="118" y="409"/>
                  </a:cubicBezTo>
                  <a:cubicBezTo>
                    <a:pt x="118" y="409"/>
                    <a:pt x="118" y="409"/>
                    <a:pt x="119" y="408"/>
                  </a:cubicBezTo>
                  <a:cubicBezTo>
                    <a:pt x="119" y="408"/>
                    <a:pt x="121" y="408"/>
                    <a:pt x="122" y="408"/>
                  </a:cubicBezTo>
                  <a:cubicBezTo>
                    <a:pt x="123" y="408"/>
                    <a:pt x="126" y="408"/>
                    <a:pt x="128" y="410"/>
                  </a:cubicBezTo>
                  <a:cubicBezTo>
                    <a:pt x="131" y="411"/>
                    <a:pt x="132" y="415"/>
                    <a:pt x="133" y="417"/>
                  </a:cubicBezTo>
                  <a:cubicBezTo>
                    <a:pt x="133" y="420"/>
                    <a:pt x="131" y="425"/>
                    <a:pt x="131" y="425"/>
                  </a:cubicBezTo>
                  <a:cubicBezTo>
                    <a:pt x="131" y="425"/>
                    <a:pt x="131" y="426"/>
                    <a:pt x="131" y="426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1" y="427"/>
                    <a:pt x="132" y="427"/>
                    <a:pt x="132" y="427"/>
                  </a:cubicBezTo>
                  <a:cubicBezTo>
                    <a:pt x="133" y="427"/>
                    <a:pt x="134" y="426"/>
                    <a:pt x="135" y="426"/>
                  </a:cubicBezTo>
                  <a:cubicBezTo>
                    <a:pt x="135" y="426"/>
                    <a:pt x="135" y="426"/>
                    <a:pt x="136" y="426"/>
                  </a:cubicBezTo>
                  <a:cubicBezTo>
                    <a:pt x="137" y="426"/>
                    <a:pt x="138" y="426"/>
                    <a:pt x="141" y="428"/>
                  </a:cubicBezTo>
                  <a:cubicBezTo>
                    <a:pt x="142" y="428"/>
                    <a:pt x="143" y="429"/>
                    <a:pt x="144" y="429"/>
                  </a:cubicBezTo>
                  <a:cubicBezTo>
                    <a:pt x="144" y="429"/>
                    <a:pt x="144" y="430"/>
                    <a:pt x="144" y="430"/>
                  </a:cubicBezTo>
                  <a:cubicBezTo>
                    <a:pt x="144" y="429"/>
                    <a:pt x="145" y="429"/>
                    <a:pt x="145" y="429"/>
                  </a:cubicBezTo>
                  <a:cubicBezTo>
                    <a:pt x="146" y="428"/>
                    <a:pt x="146" y="427"/>
                    <a:pt x="148" y="427"/>
                  </a:cubicBezTo>
                  <a:cubicBezTo>
                    <a:pt x="148" y="427"/>
                    <a:pt x="152" y="425"/>
                    <a:pt x="155" y="424"/>
                  </a:cubicBezTo>
                  <a:cubicBezTo>
                    <a:pt x="155" y="424"/>
                    <a:pt x="155" y="424"/>
                    <a:pt x="155" y="424"/>
                  </a:cubicBezTo>
                  <a:cubicBezTo>
                    <a:pt x="157" y="424"/>
                    <a:pt x="160" y="425"/>
                    <a:pt x="162" y="426"/>
                  </a:cubicBezTo>
                  <a:cubicBezTo>
                    <a:pt x="164" y="427"/>
                    <a:pt x="167" y="431"/>
                    <a:pt x="167" y="433"/>
                  </a:cubicBezTo>
                  <a:cubicBezTo>
                    <a:pt x="168" y="437"/>
                    <a:pt x="167" y="441"/>
                    <a:pt x="166" y="443"/>
                  </a:cubicBezTo>
                  <a:cubicBezTo>
                    <a:pt x="166" y="444"/>
                    <a:pt x="165" y="445"/>
                    <a:pt x="164" y="446"/>
                  </a:cubicBezTo>
                  <a:cubicBezTo>
                    <a:pt x="164" y="446"/>
                    <a:pt x="164" y="446"/>
                    <a:pt x="164" y="446"/>
                  </a:cubicBezTo>
                  <a:cubicBezTo>
                    <a:pt x="164" y="446"/>
                    <a:pt x="164" y="446"/>
                    <a:pt x="164" y="446"/>
                  </a:cubicBezTo>
                  <a:cubicBezTo>
                    <a:pt x="164" y="448"/>
                    <a:pt x="164" y="449"/>
                    <a:pt x="163" y="451"/>
                  </a:cubicBezTo>
                  <a:cubicBezTo>
                    <a:pt x="162" y="452"/>
                    <a:pt x="161" y="453"/>
                    <a:pt x="161" y="454"/>
                  </a:cubicBezTo>
                  <a:cubicBezTo>
                    <a:pt x="161" y="454"/>
                    <a:pt x="161" y="454"/>
                    <a:pt x="160" y="454"/>
                  </a:cubicBezTo>
                  <a:cubicBezTo>
                    <a:pt x="160" y="454"/>
                    <a:pt x="160" y="455"/>
                    <a:pt x="160" y="456"/>
                  </a:cubicBezTo>
                  <a:cubicBezTo>
                    <a:pt x="160" y="457"/>
                    <a:pt x="160" y="458"/>
                    <a:pt x="159" y="459"/>
                  </a:cubicBezTo>
                  <a:cubicBezTo>
                    <a:pt x="159" y="460"/>
                    <a:pt x="159" y="460"/>
                    <a:pt x="159" y="460"/>
                  </a:cubicBezTo>
                  <a:cubicBezTo>
                    <a:pt x="158" y="461"/>
                    <a:pt x="157" y="463"/>
                    <a:pt x="155" y="464"/>
                  </a:cubicBezTo>
                  <a:cubicBezTo>
                    <a:pt x="155" y="464"/>
                    <a:pt x="155" y="465"/>
                    <a:pt x="155" y="465"/>
                  </a:cubicBezTo>
                  <a:cubicBezTo>
                    <a:pt x="156" y="467"/>
                    <a:pt x="156" y="471"/>
                    <a:pt x="155" y="473"/>
                  </a:cubicBezTo>
                  <a:cubicBezTo>
                    <a:pt x="154" y="476"/>
                    <a:pt x="151" y="479"/>
                    <a:pt x="150" y="480"/>
                  </a:cubicBezTo>
                  <a:cubicBezTo>
                    <a:pt x="149" y="480"/>
                    <a:pt x="149" y="481"/>
                    <a:pt x="148" y="481"/>
                  </a:cubicBezTo>
                  <a:cubicBezTo>
                    <a:pt x="149" y="482"/>
                    <a:pt x="149" y="483"/>
                    <a:pt x="149" y="483"/>
                  </a:cubicBezTo>
                  <a:cubicBezTo>
                    <a:pt x="149" y="486"/>
                    <a:pt x="148" y="489"/>
                    <a:pt x="147" y="491"/>
                  </a:cubicBezTo>
                  <a:cubicBezTo>
                    <a:pt x="147" y="492"/>
                    <a:pt x="146" y="493"/>
                    <a:pt x="145" y="494"/>
                  </a:cubicBezTo>
                  <a:cubicBezTo>
                    <a:pt x="145" y="494"/>
                    <a:pt x="145" y="494"/>
                    <a:pt x="145" y="494"/>
                  </a:cubicBezTo>
                  <a:cubicBezTo>
                    <a:pt x="145" y="496"/>
                    <a:pt x="145" y="498"/>
                    <a:pt x="143" y="500"/>
                  </a:cubicBezTo>
                  <a:cubicBezTo>
                    <a:pt x="142" y="501"/>
                    <a:pt x="141" y="502"/>
                    <a:pt x="140" y="502"/>
                  </a:cubicBezTo>
                  <a:cubicBezTo>
                    <a:pt x="141" y="502"/>
                    <a:pt x="141" y="503"/>
                    <a:pt x="141" y="503"/>
                  </a:cubicBezTo>
                  <a:cubicBezTo>
                    <a:pt x="142" y="506"/>
                    <a:pt x="142" y="511"/>
                    <a:pt x="141" y="514"/>
                  </a:cubicBezTo>
                  <a:cubicBezTo>
                    <a:pt x="140" y="516"/>
                    <a:pt x="137" y="520"/>
                    <a:pt x="134" y="520"/>
                  </a:cubicBezTo>
                  <a:cubicBezTo>
                    <a:pt x="135" y="521"/>
                    <a:pt x="135" y="522"/>
                    <a:pt x="136" y="522"/>
                  </a:cubicBezTo>
                  <a:cubicBezTo>
                    <a:pt x="137" y="525"/>
                    <a:pt x="137" y="529"/>
                    <a:pt x="136" y="531"/>
                  </a:cubicBezTo>
                  <a:cubicBezTo>
                    <a:pt x="135" y="533"/>
                    <a:pt x="134" y="534"/>
                    <a:pt x="134" y="535"/>
                  </a:cubicBezTo>
                  <a:cubicBezTo>
                    <a:pt x="133" y="535"/>
                    <a:pt x="133" y="536"/>
                    <a:pt x="133" y="536"/>
                  </a:cubicBezTo>
                  <a:cubicBezTo>
                    <a:pt x="133" y="536"/>
                    <a:pt x="133" y="537"/>
                    <a:pt x="132" y="537"/>
                  </a:cubicBezTo>
                  <a:cubicBezTo>
                    <a:pt x="132" y="538"/>
                    <a:pt x="131" y="539"/>
                    <a:pt x="131" y="539"/>
                  </a:cubicBezTo>
                  <a:cubicBezTo>
                    <a:pt x="131" y="540"/>
                    <a:pt x="131" y="540"/>
                    <a:pt x="131" y="540"/>
                  </a:cubicBezTo>
                  <a:cubicBezTo>
                    <a:pt x="132" y="540"/>
                    <a:pt x="132" y="541"/>
                    <a:pt x="133" y="541"/>
                  </a:cubicBezTo>
                  <a:cubicBezTo>
                    <a:pt x="133" y="541"/>
                    <a:pt x="136" y="544"/>
                    <a:pt x="137" y="546"/>
                  </a:cubicBezTo>
                  <a:cubicBezTo>
                    <a:pt x="138" y="549"/>
                    <a:pt x="137" y="553"/>
                    <a:pt x="137" y="554"/>
                  </a:cubicBezTo>
                  <a:cubicBezTo>
                    <a:pt x="137" y="555"/>
                    <a:pt x="137" y="556"/>
                    <a:pt x="136" y="556"/>
                  </a:cubicBezTo>
                  <a:cubicBezTo>
                    <a:pt x="136" y="557"/>
                    <a:pt x="137" y="557"/>
                    <a:pt x="137" y="557"/>
                  </a:cubicBezTo>
                  <a:cubicBezTo>
                    <a:pt x="137" y="558"/>
                    <a:pt x="137" y="558"/>
                    <a:pt x="137" y="558"/>
                  </a:cubicBezTo>
                  <a:cubicBezTo>
                    <a:pt x="137" y="558"/>
                    <a:pt x="137" y="559"/>
                    <a:pt x="138" y="559"/>
                  </a:cubicBezTo>
                  <a:cubicBezTo>
                    <a:pt x="138" y="560"/>
                    <a:pt x="140" y="562"/>
                    <a:pt x="140" y="564"/>
                  </a:cubicBezTo>
                  <a:cubicBezTo>
                    <a:pt x="140" y="565"/>
                    <a:pt x="140" y="570"/>
                    <a:pt x="138" y="572"/>
                  </a:cubicBezTo>
                  <a:cubicBezTo>
                    <a:pt x="136" y="574"/>
                    <a:pt x="133" y="575"/>
                    <a:pt x="130" y="575"/>
                  </a:cubicBezTo>
                  <a:cubicBezTo>
                    <a:pt x="130" y="575"/>
                    <a:pt x="130" y="575"/>
                    <a:pt x="130" y="575"/>
                  </a:cubicBezTo>
                  <a:cubicBezTo>
                    <a:pt x="129" y="575"/>
                    <a:pt x="129" y="575"/>
                    <a:pt x="129" y="575"/>
                  </a:cubicBezTo>
                  <a:cubicBezTo>
                    <a:pt x="128" y="575"/>
                    <a:pt x="127" y="575"/>
                    <a:pt x="126" y="575"/>
                  </a:cubicBezTo>
                  <a:cubicBezTo>
                    <a:pt x="125" y="575"/>
                    <a:pt x="124" y="574"/>
                    <a:pt x="123" y="574"/>
                  </a:cubicBezTo>
                  <a:cubicBezTo>
                    <a:pt x="123" y="574"/>
                    <a:pt x="123" y="574"/>
                    <a:pt x="123" y="574"/>
                  </a:cubicBezTo>
                  <a:cubicBezTo>
                    <a:pt x="123" y="574"/>
                    <a:pt x="123" y="574"/>
                    <a:pt x="123" y="574"/>
                  </a:cubicBezTo>
                  <a:cubicBezTo>
                    <a:pt x="123" y="575"/>
                    <a:pt x="123" y="576"/>
                    <a:pt x="122" y="576"/>
                  </a:cubicBezTo>
                  <a:cubicBezTo>
                    <a:pt x="121" y="578"/>
                    <a:pt x="119" y="580"/>
                    <a:pt x="117" y="581"/>
                  </a:cubicBezTo>
                  <a:cubicBezTo>
                    <a:pt x="117" y="581"/>
                    <a:pt x="117" y="581"/>
                    <a:pt x="116" y="582"/>
                  </a:cubicBezTo>
                  <a:cubicBezTo>
                    <a:pt x="116" y="582"/>
                    <a:pt x="116" y="582"/>
                    <a:pt x="116" y="582"/>
                  </a:cubicBezTo>
                  <a:cubicBezTo>
                    <a:pt x="116" y="582"/>
                    <a:pt x="116" y="583"/>
                    <a:pt x="116" y="583"/>
                  </a:cubicBezTo>
                  <a:cubicBezTo>
                    <a:pt x="116" y="583"/>
                    <a:pt x="116" y="584"/>
                    <a:pt x="116" y="585"/>
                  </a:cubicBezTo>
                  <a:cubicBezTo>
                    <a:pt x="116" y="585"/>
                    <a:pt x="116" y="585"/>
                    <a:pt x="116" y="585"/>
                  </a:cubicBezTo>
                  <a:cubicBezTo>
                    <a:pt x="116" y="585"/>
                    <a:pt x="116" y="585"/>
                    <a:pt x="116" y="585"/>
                  </a:cubicBezTo>
                  <a:cubicBezTo>
                    <a:pt x="117" y="586"/>
                    <a:pt x="118" y="587"/>
                    <a:pt x="119" y="588"/>
                  </a:cubicBezTo>
                  <a:cubicBezTo>
                    <a:pt x="120" y="590"/>
                    <a:pt x="121" y="593"/>
                    <a:pt x="121" y="595"/>
                  </a:cubicBezTo>
                  <a:cubicBezTo>
                    <a:pt x="122" y="596"/>
                    <a:pt x="122" y="599"/>
                    <a:pt x="121" y="600"/>
                  </a:cubicBezTo>
                  <a:cubicBezTo>
                    <a:pt x="121" y="601"/>
                    <a:pt x="119" y="606"/>
                    <a:pt x="116" y="608"/>
                  </a:cubicBezTo>
                  <a:cubicBezTo>
                    <a:pt x="115" y="608"/>
                    <a:pt x="114" y="609"/>
                    <a:pt x="113" y="609"/>
                  </a:cubicBezTo>
                  <a:cubicBezTo>
                    <a:pt x="113" y="609"/>
                    <a:pt x="113" y="609"/>
                    <a:pt x="113" y="610"/>
                  </a:cubicBezTo>
                  <a:cubicBezTo>
                    <a:pt x="113" y="611"/>
                    <a:pt x="112" y="612"/>
                    <a:pt x="111" y="613"/>
                  </a:cubicBezTo>
                  <a:cubicBezTo>
                    <a:pt x="112" y="613"/>
                    <a:pt x="113" y="614"/>
                    <a:pt x="113" y="614"/>
                  </a:cubicBezTo>
                  <a:cubicBezTo>
                    <a:pt x="113" y="614"/>
                    <a:pt x="114" y="614"/>
                    <a:pt x="114" y="615"/>
                  </a:cubicBezTo>
                  <a:cubicBezTo>
                    <a:pt x="114" y="615"/>
                    <a:pt x="114" y="615"/>
                    <a:pt x="114" y="615"/>
                  </a:cubicBezTo>
                  <a:cubicBezTo>
                    <a:pt x="116" y="615"/>
                    <a:pt x="118" y="615"/>
                    <a:pt x="119" y="617"/>
                  </a:cubicBezTo>
                  <a:cubicBezTo>
                    <a:pt x="121" y="618"/>
                    <a:pt x="122" y="620"/>
                    <a:pt x="122" y="622"/>
                  </a:cubicBezTo>
                  <a:cubicBezTo>
                    <a:pt x="122" y="622"/>
                    <a:pt x="122" y="623"/>
                    <a:pt x="122" y="623"/>
                  </a:cubicBezTo>
                  <a:cubicBezTo>
                    <a:pt x="123" y="623"/>
                    <a:pt x="123" y="623"/>
                    <a:pt x="124" y="624"/>
                  </a:cubicBezTo>
                  <a:cubicBezTo>
                    <a:pt x="125" y="624"/>
                    <a:pt x="126" y="625"/>
                    <a:pt x="127" y="626"/>
                  </a:cubicBezTo>
                  <a:cubicBezTo>
                    <a:pt x="128" y="627"/>
                    <a:pt x="130" y="629"/>
                    <a:pt x="131" y="631"/>
                  </a:cubicBezTo>
                  <a:cubicBezTo>
                    <a:pt x="132" y="632"/>
                    <a:pt x="132" y="633"/>
                    <a:pt x="132" y="633"/>
                  </a:cubicBezTo>
                  <a:cubicBezTo>
                    <a:pt x="132" y="633"/>
                    <a:pt x="133" y="633"/>
                    <a:pt x="134" y="633"/>
                  </a:cubicBezTo>
                  <a:cubicBezTo>
                    <a:pt x="134" y="633"/>
                    <a:pt x="134" y="633"/>
                    <a:pt x="134" y="633"/>
                  </a:cubicBezTo>
                  <a:cubicBezTo>
                    <a:pt x="134" y="633"/>
                    <a:pt x="134" y="632"/>
                    <a:pt x="135" y="632"/>
                  </a:cubicBezTo>
                  <a:cubicBezTo>
                    <a:pt x="135" y="632"/>
                    <a:pt x="135" y="631"/>
                    <a:pt x="135" y="631"/>
                  </a:cubicBezTo>
                  <a:cubicBezTo>
                    <a:pt x="136" y="631"/>
                    <a:pt x="136" y="631"/>
                    <a:pt x="136" y="631"/>
                  </a:cubicBezTo>
                  <a:cubicBezTo>
                    <a:pt x="136" y="631"/>
                    <a:pt x="136" y="630"/>
                    <a:pt x="136" y="630"/>
                  </a:cubicBezTo>
                  <a:cubicBezTo>
                    <a:pt x="136" y="629"/>
                    <a:pt x="136" y="627"/>
                    <a:pt x="137" y="626"/>
                  </a:cubicBezTo>
                  <a:cubicBezTo>
                    <a:pt x="137" y="625"/>
                    <a:pt x="137" y="625"/>
                    <a:pt x="137" y="625"/>
                  </a:cubicBezTo>
                  <a:cubicBezTo>
                    <a:pt x="139" y="624"/>
                    <a:pt x="142" y="622"/>
                    <a:pt x="145" y="622"/>
                  </a:cubicBezTo>
                  <a:cubicBezTo>
                    <a:pt x="145" y="622"/>
                    <a:pt x="145" y="622"/>
                    <a:pt x="145" y="622"/>
                  </a:cubicBezTo>
                  <a:cubicBezTo>
                    <a:pt x="147" y="622"/>
                    <a:pt x="148" y="623"/>
                    <a:pt x="149" y="624"/>
                  </a:cubicBezTo>
                  <a:cubicBezTo>
                    <a:pt x="150" y="623"/>
                    <a:pt x="151" y="623"/>
                    <a:pt x="152" y="622"/>
                  </a:cubicBezTo>
                  <a:cubicBezTo>
                    <a:pt x="152" y="622"/>
                    <a:pt x="152" y="622"/>
                    <a:pt x="153" y="622"/>
                  </a:cubicBezTo>
                  <a:cubicBezTo>
                    <a:pt x="153" y="622"/>
                    <a:pt x="153" y="622"/>
                    <a:pt x="153" y="621"/>
                  </a:cubicBezTo>
                  <a:cubicBezTo>
                    <a:pt x="154" y="620"/>
                    <a:pt x="155" y="619"/>
                    <a:pt x="156" y="618"/>
                  </a:cubicBezTo>
                  <a:cubicBezTo>
                    <a:pt x="157" y="617"/>
                    <a:pt x="158" y="617"/>
                    <a:pt x="159" y="617"/>
                  </a:cubicBezTo>
                  <a:cubicBezTo>
                    <a:pt x="159" y="615"/>
                    <a:pt x="160" y="614"/>
                    <a:pt x="161" y="612"/>
                  </a:cubicBezTo>
                  <a:cubicBezTo>
                    <a:pt x="162" y="611"/>
                    <a:pt x="164" y="610"/>
                    <a:pt x="166" y="610"/>
                  </a:cubicBezTo>
                  <a:cubicBezTo>
                    <a:pt x="166" y="609"/>
                    <a:pt x="167" y="609"/>
                    <a:pt x="167" y="609"/>
                  </a:cubicBezTo>
                  <a:cubicBezTo>
                    <a:pt x="167" y="609"/>
                    <a:pt x="168" y="609"/>
                    <a:pt x="168" y="609"/>
                  </a:cubicBezTo>
                  <a:cubicBezTo>
                    <a:pt x="168" y="609"/>
                    <a:pt x="168" y="609"/>
                    <a:pt x="168" y="609"/>
                  </a:cubicBezTo>
                  <a:cubicBezTo>
                    <a:pt x="168" y="608"/>
                    <a:pt x="168" y="607"/>
                    <a:pt x="168" y="606"/>
                  </a:cubicBezTo>
                  <a:cubicBezTo>
                    <a:pt x="169" y="606"/>
                    <a:pt x="169" y="606"/>
                    <a:pt x="169" y="606"/>
                  </a:cubicBezTo>
                  <a:cubicBezTo>
                    <a:pt x="169" y="604"/>
                    <a:pt x="170" y="601"/>
                    <a:pt x="172" y="600"/>
                  </a:cubicBezTo>
                  <a:cubicBezTo>
                    <a:pt x="173" y="599"/>
                    <a:pt x="175" y="599"/>
                    <a:pt x="177" y="599"/>
                  </a:cubicBezTo>
                  <a:cubicBezTo>
                    <a:pt x="178" y="599"/>
                    <a:pt x="179" y="599"/>
                    <a:pt x="180" y="599"/>
                  </a:cubicBezTo>
                  <a:cubicBezTo>
                    <a:pt x="183" y="600"/>
                    <a:pt x="186" y="603"/>
                    <a:pt x="186" y="603"/>
                  </a:cubicBezTo>
                  <a:cubicBezTo>
                    <a:pt x="187" y="604"/>
                    <a:pt x="187" y="605"/>
                    <a:pt x="188" y="606"/>
                  </a:cubicBezTo>
                  <a:cubicBezTo>
                    <a:pt x="188" y="607"/>
                    <a:pt x="188" y="607"/>
                    <a:pt x="188" y="607"/>
                  </a:cubicBezTo>
                  <a:cubicBezTo>
                    <a:pt x="188" y="607"/>
                    <a:pt x="189" y="608"/>
                    <a:pt x="189" y="608"/>
                  </a:cubicBezTo>
                  <a:cubicBezTo>
                    <a:pt x="190" y="609"/>
                    <a:pt x="191" y="611"/>
                    <a:pt x="192" y="613"/>
                  </a:cubicBezTo>
                  <a:cubicBezTo>
                    <a:pt x="192" y="613"/>
                    <a:pt x="192" y="614"/>
                    <a:pt x="192" y="614"/>
                  </a:cubicBezTo>
                  <a:cubicBezTo>
                    <a:pt x="192" y="614"/>
                    <a:pt x="192" y="614"/>
                    <a:pt x="192" y="614"/>
                  </a:cubicBezTo>
                  <a:cubicBezTo>
                    <a:pt x="192" y="614"/>
                    <a:pt x="192" y="614"/>
                    <a:pt x="192" y="614"/>
                  </a:cubicBezTo>
                  <a:cubicBezTo>
                    <a:pt x="192" y="614"/>
                    <a:pt x="192" y="614"/>
                    <a:pt x="192" y="614"/>
                  </a:cubicBezTo>
                  <a:cubicBezTo>
                    <a:pt x="194" y="614"/>
                    <a:pt x="197" y="615"/>
                    <a:pt x="198" y="617"/>
                  </a:cubicBezTo>
                  <a:cubicBezTo>
                    <a:pt x="200" y="618"/>
                    <a:pt x="201" y="621"/>
                    <a:pt x="202" y="622"/>
                  </a:cubicBezTo>
                  <a:cubicBezTo>
                    <a:pt x="202" y="623"/>
                    <a:pt x="203" y="627"/>
                    <a:pt x="201" y="629"/>
                  </a:cubicBezTo>
                  <a:cubicBezTo>
                    <a:pt x="201" y="631"/>
                    <a:pt x="200" y="632"/>
                    <a:pt x="199" y="633"/>
                  </a:cubicBezTo>
                  <a:cubicBezTo>
                    <a:pt x="199" y="633"/>
                    <a:pt x="199" y="633"/>
                    <a:pt x="199" y="633"/>
                  </a:cubicBezTo>
                  <a:cubicBezTo>
                    <a:pt x="199" y="633"/>
                    <a:pt x="198" y="633"/>
                    <a:pt x="198" y="634"/>
                  </a:cubicBezTo>
                  <a:cubicBezTo>
                    <a:pt x="198" y="634"/>
                    <a:pt x="199" y="634"/>
                    <a:pt x="199" y="634"/>
                  </a:cubicBezTo>
                  <a:cubicBezTo>
                    <a:pt x="200" y="634"/>
                    <a:pt x="201" y="634"/>
                    <a:pt x="202" y="635"/>
                  </a:cubicBezTo>
                  <a:cubicBezTo>
                    <a:pt x="206" y="637"/>
                    <a:pt x="206" y="642"/>
                    <a:pt x="206" y="642"/>
                  </a:cubicBezTo>
                  <a:cubicBezTo>
                    <a:pt x="206" y="644"/>
                    <a:pt x="206" y="647"/>
                    <a:pt x="205" y="650"/>
                  </a:cubicBezTo>
                  <a:cubicBezTo>
                    <a:pt x="204" y="651"/>
                    <a:pt x="203" y="652"/>
                    <a:pt x="202" y="652"/>
                  </a:cubicBezTo>
                  <a:cubicBezTo>
                    <a:pt x="202" y="653"/>
                    <a:pt x="202" y="653"/>
                    <a:pt x="202" y="653"/>
                  </a:cubicBezTo>
                  <a:cubicBezTo>
                    <a:pt x="202" y="654"/>
                    <a:pt x="202" y="655"/>
                    <a:pt x="201" y="656"/>
                  </a:cubicBezTo>
                  <a:cubicBezTo>
                    <a:pt x="203" y="657"/>
                    <a:pt x="204" y="658"/>
                    <a:pt x="205" y="660"/>
                  </a:cubicBezTo>
                  <a:cubicBezTo>
                    <a:pt x="205" y="662"/>
                    <a:pt x="205" y="664"/>
                    <a:pt x="205" y="666"/>
                  </a:cubicBezTo>
                  <a:cubicBezTo>
                    <a:pt x="205" y="667"/>
                    <a:pt x="204" y="667"/>
                    <a:pt x="204" y="667"/>
                  </a:cubicBezTo>
                  <a:cubicBezTo>
                    <a:pt x="204" y="668"/>
                    <a:pt x="204" y="669"/>
                    <a:pt x="204" y="669"/>
                  </a:cubicBezTo>
                  <a:cubicBezTo>
                    <a:pt x="204" y="670"/>
                    <a:pt x="204" y="671"/>
                    <a:pt x="203" y="671"/>
                  </a:cubicBezTo>
                  <a:cubicBezTo>
                    <a:pt x="204" y="672"/>
                    <a:pt x="204" y="673"/>
                    <a:pt x="205" y="673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5" y="674"/>
                    <a:pt x="206" y="675"/>
                    <a:pt x="206" y="675"/>
                  </a:cubicBezTo>
                  <a:cubicBezTo>
                    <a:pt x="207" y="677"/>
                    <a:pt x="208" y="679"/>
                    <a:pt x="209" y="681"/>
                  </a:cubicBezTo>
                  <a:cubicBezTo>
                    <a:pt x="209" y="682"/>
                    <a:pt x="209" y="684"/>
                    <a:pt x="209" y="685"/>
                  </a:cubicBezTo>
                  <a:cubicBezTo>
                    <a:pt x="209" y="685"/>
                    <a:pt x="210" y="686"/>
                    <a:pt x="211" y="687"/>
                  </a:cubicBezTo>
                  <a:cubicBezTo>
                    <a:pt x="211" y="688"/>
                    <a:pt x="212" y="689"/>
                    <a:pt x="212" y="691"/>
                  </a:cubicBezTo>
                  <a:cubicBezTo>
                    <a:pt x="212" y="691"/>
                    <a:pt x="212" y="691"/>
                    <a:pt x="213" y="692"/>
                  </a:cubicBezTo>
                  <a:cubicBezTo>
                    <a:pt x="213" y="692"/>
                    <a:pt x="213" y="692"/>
                    <a:pt x="213" y="692"/>
                  </a:cubicBezTo>
                  <a:cubicBezTo>
                    <a:pt x="215" y="693"/>
                    <a:pt x="216" y="695"/>
                    <a:pt x="217" y="696"/>
                  </a:cubicBezTo>
                  <a:cubicBezTo>
                    <a:pt x="218" y="699"/>
                    <a:pt x="218" y="701"/>
                    <a:pt x="217" y="703"/>
                  </a:cubicBezTo>
                  <a:cubicBezTo>
                    <a:pt x="217" y="704"/>
                    <a:pt x="217" y="704"/>
                    <a:pt x="217" y="705"/>
                  </a:cubicBezTo>
                  <a:cubicBezTo>
                    <a:pt x="217" y="705"/>
                    <a:pt x="217" y="706"/>
                    <a:pt x="217" y="707"/>
                  </a:cubicBezTo>
                  <a:cubicBezTo>
                    <a:pt x="217" y="707"/>
                    <a:pt x="217" y="707"/>
                    <a:pt x="217" y="707"/>
                  </a:cubicBezTo>
                  <a:cubicBezTo>
                    <a:pt x="217" y="708"/>
                    <a:pt x="218" y="708"/>
                    <a:pt x="218" y="708"/>
                  </a:cubicBezTo>
                  <a:cubicBezTo>
                    <a:pt x="218" y="708"/>
                    <a:pt x="218" y="708"/>
                    <a:pt x="218" y="708"/>
                  </a:cubicBezTo>
                  <a:cubicBezTo>
                    <a:pt x="219" y="708"/>
                    <a:pt x="222" y="708"/>
                    <a:pt x="224" y="711"/>
                  </a:cubicBezTo>
                  <a:cubicBezTo>
                    <a:pt x="226" y="713"/>
                    <a:pt x="225" y="716"/>
                    <a:pt x="225" y="718"/>
                  </a:cubicBezTo>
                  <a:cubicBezTo>
                    <a:pt x="225" y="718"/>
                    <a:pt x="225" y="718"/>
                    <a:pt x="225" y="718"/>
                  </a:cubicBezTo>
                  <a:cubicBezTo>
                    <a:pt x="226" y="718"/>
                    <a:pt x="228" y="718"/>
                    <a:pt x="230" y="720"/>
                  </a:cubicBezTo>
                  <a:cubicBezTo>
                    <a:pt x="232" y="722"/>
                    <a:pt x="232" y="725"/>
                    <a:pt x="232" y="727"/>
                  </a:cubicBezTo>
                  <a:cubicBezTo>
                    <a:pt x="232" y="727"/>
                    <a:pt x="232" y="727"/>
                    <a:pt x="232" y="728"/>
                  </a:cubicBezTo>
                  <a:cubicBezTo>
                    <a:pt x="232" y="728"/>
                    <a:pt x="233" y="728"/>
                    <a:pt x="233" y="728"/>
                  </a:cubicBezTo>
                  <a:cubicBezTo>
                    <a:pt x="233" y="729"/>
                    <a:pt x="234" y="731"/>
                    <a:pt x="234" y="733"/>
                  </a:cubicBezTo>
                  <a:cubicBezTo>
                    <a:pt x="234" y="736"/>
                    <a:pt x="232" y="737"/>
                    <a:pt x="231" y="738"/>
                  </a:cubicBezTo>
                  <a:cubicBezTo>
                    <a:pt x="231" y="739"/>
                    <a:pt x="231" y="739"/>
                    <a:pt x="231" y="739"/>
                  </a:cubicBezTo>
                  <a:cubicBezTo>
                    <a:pt x="231" y="739"/>
                    <a:pt x="231" y="739"/>
                    <a:pt x="231" y="739"/>
                  </a:cubicBezTo>
                  <a:cubicBezTo>
                    <a:pt x="230" y="741"/>
                    <a:pt x="230" y="743"/>
                    <a:pt x="229" y="744"/>
                  </a:cubicBezTo>
                  <a:cubicBezTo>
                    <a:pt x="228" y="746"/>
                    <a:pt x="226" y="748"/>
                    <a:pt x="225" y="749"/>
                  </a:cubicBezTo>
                  <a:cubicBezTo>
                    <a:pt x="225" y="749"/>
                    <a:pt x="225" y="750"/>
                    <a:pt x="225" y="750"/>
                  </a:cubicBezTo>
                  <a:cubicBezTo>
                    <a:pt x="225" y="751"/>
                    <a:pt x="225" y="752"/>
                    <a:pt x="225" y="753"/>
                  </a:cubicBezTo>
                  <a:cubicBezTo>
                    <a:pt x="225" y="754"/>
                    <a:pt x="225" y="755"/>
                    <a:pt x="225" y="755"/>
                  </a:cubicBezTo>
                  <a:cubicBezTo>
                    <a:pt x="225" y="756"/>
                    <a:pt x="226" y="757"/>
                    <a:pt x="227" y="757"/>
                  </a:cubicBezTo>
                  <a:cubicBezTo>
                    <a:pt x="227" y="757"/>
                    <a:pt x="227" y="758"/>
                    <a:pt x="228" y="758"/>
                  </a:cubicBezTo>
                  <a:cubicBezTo>
                    <a:pt x="229" y="758"/>
                    <a:pt x="230" y="759"/>
                    <a:pt x="231" y="759"/>
                  </a:cubicBezTo>
                  <a:cubicBezTo>
                    <a:pt x="231" y="759"/>
                    <a:pt x="234" y="761"/>
                    <a:pt x="235" y="764"/>
                  </a:cubicBezTo>
                  <a:cubicBezTo>
                    <a:pt x="236" y="765"/>
                    <a:pt x="236" y="766"/>
                    <a:pt x="236" y="768"/>
                  </a:cubicBezTo>
                  <a:cubicBezTo>
                    <a:pt x="236" y="768"/>
                    <a:pt x="236" y="768"/>
                    <a:pt x="236" y="768"/>
                  </a:cubicBezTo>
                  <a:cubicBezTo>
                    <a:pt x="237" y="767"/>
                    <a:pt x="238" y="765"/>
                    <a:pt x="239" y="765"/>
                  </a:cubicBezTo>
                  <a:cubicBezTo>
                    <a:pt x="241" y="764"/>
                    <a:pt x="244" y="763"/>
                    <a:pt x="246" y="763"/>
                  </a:cubicBezTo>
                  <a:cubicBezTo>
                    <a:pt x="247" y="763"/>
                    <a:pt x="247" y="763"/>
                    <a:pt x="248" y="764"/>
                  </a:cubicBezTo>
                  <a:cubicBezTo>
                    <a:pt x="249" y="764"/>
                    <a:pt x="251" y="765"/>
                    <a:pt x="254" y="768"/>
                  </a:cubicBezTo>
                  <a:cubicBezTo>
                    <a:pt x="255" y="769"/>
                    <a:pt x="256" y="770"/>
                    <a:pt x="256" y="771"/>
                  </a:cubicBezTo>
                  <a:cubicBezTo>
                    <a:pt x="257" y="772"/>
                    <a:pt x="257" y="772"/>
                    <a:pt x="257" y="772"/>
                  </a:cubicBezTo>
                  <a:cubicBezTo>
                    <a:pt x="257" y="772"/>
                    <a:pt x="257" y="772"/>
                    <a:pt x="257" y="772"/>
                  </a:cubicBezTo>
                  <a:cubicBezTo>
                    <a:pt x="259" y="773"/>
                    <a:pt x="260" y="773"/>
                    <a:pt x="262" y="775"/>
                  </a:cubicBezTo>
                  <a:cubicBezTo>
                    <a:pt x="263" y="777"/>
                    <a:pt x="263" y="779"/>
                    <a:pt x="263" y="781"/>
                  </a:cubicBezTo>
                  <a:cubicBezTo>
                    <a:pt x="263" y="781"/>
                    <a:pt x="263" y="781"/>
                    <a:pt x="263" y="781"/>
                  </a:cubicBezTo>
                  <a:cubicBezTo>
                    <a:pt x="263" y="781"/>
                    <a:pt x="263" y="781"/>
                    <a:pt x="263" y="781"/>
                  </a:cubicBezTo>
                  <a:cubicBezTo>
                    <a:pt x="264" y="782"/>
                    <a:pt x="265" y="783"/>
                    <a:pt x="265" y="784"/>
                  </a:cubicBezTo>
                  <a:cubicBezTo>
                    <a:pt x="265" y="786"/>
                    <a:pt x="265" y="787"/>
                    <a:pt x="265" y="789"/>
                  </a:cubicBezTo>
                  <a:cubicBezTo>
                    <a:pt x="266" y="789"/>
                    <a:pt x="267" y="790"/>
                    <a:pt x="268" y="791"/>
                  </a:cubicBezTo>
                  <a:cubicBezTo>
                    <a:pt x="269" y="793"/>
                    <a:pt x="270" y="795"/>
                    <a:pt x="270" y="798"/>
                  </a:cubicBezTo>
                  <a:cubicBezTo>
                    <a:pt x="270" y="799"/>
                    <a:pt x="270" y="799"/>
                    <a:pt x="270" y="799"/>
                  </a:cubicBezTo>
                  <a:cubicBezTo>
                    <a:pt x="271" y="801"/>
                    <a:pt x="271" y="803"/>
                    <a:pt x="271" y="805"/>
                  </a:cubicBezTo>
                  <a:cubicBezTo>
                    <a:pt x="271" y="807"/>
                    <a:pt x="269" y="810"/>
                    <a:pt x="268" y="811"/>
                  </a:cubicBezTo>
                  <a:cubicBezTo>
                    <a:pt x="267" y="812"/>
                    <a:pt x="267" y="812"/>
                    <a:pt x="267" y="812"/>
                  </a:cubicBezTo>
                  <a:cubicBezTo>
                    <a:pt x="268" y="813"/>
                    <a:pt x="269" y="813"/>
                    <a:pt x="269" y="815"/>
                  </a:cubicBezTo>
                  <a:cubicBezTo>
                    <a:pt x="270" y="816"/>
                    <a:pt x="270" y="817"/>
                    <a:pt x="270" y="819"/>
                  </a:cubicBezTo>
                  <a:cubicBezTo>
                    <a:pt x="270" y="819"/>
                    <a:pt x="270" y="819"/>
                    <a:pt x="270" y="819"/>
                  </a:cubicBezTo>
                  <a:cubicBezTo>
                    <a:pt x="270" y="820"/>
                    <a:pt x="270" y="820"/>
                    <a:pt x="270" y="820"/>
                  </a:cubicBezTo>
                  <a:cubicBezTo>
                    <a:pt x="270" y="821"/>
                    <a:pt x="271" y="822"/>
                    <a:pt x="271" y="823"/>
                  </a:cubicBezTo>
                  <a:cubicBezTo>
                    <a:pt x="271" y="824"/>
                    <a:pt x="271" y="826"/>
                    <a:pt x="270" y="827"/>
                  </a:cubicBezTo>
                  <a:cubicBezTo>
                    <a:pt x="270" y="827"/>
                    <a:pt x="270" y="827"/>
                    <a:pt x="270" y="828"/>
                  </a:cubicBezTo>
                  <a:cubicBezTo>
                    <a:pt x="270" y="828"/>
                    <a:pt x="270" y="830"/>
                    <a:pt x="271" y="831"/>
                  </a:cubicBezTo>
                  <a:cubicBezTo>
                    <a:pt x="271" y="832"/>
                    <a:pt x="271" y="832"/>
                    <a:pt x="271" y="833"/>
                  </a:cubicBezTo>
                  <a:cubicBezTo>
                    <a:pt x="271" y="833"/>
                    <a:pt x="271" y="835"/>
                    <a:pt x="271" y="836"/>
                  </a:cubicBezTo>
                  <a:cubicBezTo>
                    <a:pt x="272" y="837"/>
                    <a:pt x="272" y="837"/>
                    <a:pt x="274" y="839"/>
                  </a:cubicBezTo>
                  <a:cubicBezTo>
                    <a:pt x="275" y="839"/>
                    <a:pt x="276" y="840"/>
                    <a:pt x="277" y="841"/>
                  </a:cubicBezTo>
                  <a:cubicBezTo>
                    <a:pt x="277" y="841"/>
                    <a:pt x="278" y="841"/>
                    <a:pt x="278" y="841"/>
                  </a:cubicBezTo>
                  <a:cubicBezTo>
                    <a:pt x="279" y="842"/>
                    <a:pt x="281" y="843"/>
                    <a:pt x="282" y="844"/>
                  </a:cubicBezTo>
                  <a:cubicBezTo>
                    <a:pt x="282" y="844"/>
                    <a:pt x="283" y="845"/>
                    <a:pt x="283" y="845"/>
                  </a:cubicBezTo>
                  <a:cubicBezTo>
                    <a:pt x="283" y="843"/>
                    <a:pt x="283" y="841"/>
                    <a:pt x="283" y="840"/>
                  </a:cubicBezTo>
                  <a:cubicBezTo>
                    <a:pt x="284" y="838"/>
                    <a:pt x="286" y="836"/>
                    <a:pt x="287" y="834"/>
                  </a:cubicBezTo>
                  <a:cubicBezTo>
                    <a:pt x="288" y="834"/>
                    <a:pt x="288" y="834"/>
                    <a:pt x="288" y="834"/>
                  </a:cubicBezTo>
                  <a:cubicBezTo>
                    <a:pt x="290" y="832"/>
                    <a:pt x="292" y="830"/>
                    <a:pt x="294" y="829"/>
                  </a:cubicBezTo>
                  <a:cubicBezTo>
                    <a:pt x="295" y="828"/>
                    <a:pt x="296" y="828"/>
                    <a:pt x="297" y="828"/>
                  </a:cubicBezTo>
                  <a:cubicBezTo>
                    <a:pt x="298" y="828"/>
                    <a:pt x="298" y="828"/>
                    <a:pt x="298" y="828"/>
                  </a:cubicBezTo>
                  <a:cubicBezTo>
                    <a:pt x="299" y="828"/>
                    <a:pt x="299" y="828"/>
                    <a:pt x="299" y="828"/>
                  </a:cubicBezTo>
                  <a:cubicBezTo>
                    <a:pt x="299" y="828"/>
                    <a:pt x="299" y="828"/>
                    <a:pt x="299" y="828"/>
                  </a:cubicBezTo>
                  <a:cubicBezTo>
                    <a:pt x="300" y="828"/>
                    <a:pt x="302" y="827"/>
                    <a:pt x="303" y="827"/>
                  </a:cubicBezTo>
                  <a:cubicBezTo>
                    <a:pt x="304" y="827"/>
                    <a:pt x="304" y="827"/>
                    <a:pt x="304" y="827"/>
                  </a:cubicBezTo>
                  <a:cubicBezTo>
                    <a:pt x="306" y="827"/>
                    <a:pt x="309" y="829"/>
                    <a:pt x="310" y="830"/>
                  </a:cubicBezTo>
                  <a:cubicBezTo>
                    <a:pt x="311" y="831"/>
                    <a:pt x="311" y="831"/>
                    <a:pt x="311" y="831"/>
                  </a:cubicBezTo>
                  <a:cubicBezTo>
                    <a:pt x="312" y="831"/>
                    <a:pt x="312" y="831"/>
                    <a:pt x="312" y="831"/>
                  </a:cubicBezTo>
                  <a:cubicBezTo>
                    <a:pt x="313" y="831"/>
                    <a:pt x="313" y="831"/>
                    <a:pt x="313" y="831"/>
                  </a:cubicBezTo>
                  <a:cubicBezTo>
                    <a:pt x="314" y="832"/>
                    <a:pt x="318" y="832"/>
                    <a:pt x="320" y="833"/>
                  </a:cubicBezTo>
                  <a:cubicBezTo>
                    <a:pt x="321" y="833"/>
                    <a:pt x="321" y="834"/>
                    <a:pt x="322" y="834"/>
                  </a:cubicBezTo>
                  <a:cubicBezTo>
                    <a:pt x="323" y="834"/>
                    <a:pt x="323" y="834"/>
                    <a:pt x="324" y="834"/>
                  </a:cubicBezTo>
                  <a:cubicBezTo>
                    <a:pt x="325" y="834"/>
                    <a:pt x="326" y="834"/>
                    <a:pt x="327" y="834"/>
                  </a:cubicBezTo>
                  <a:cubicBezTo>
                    <a:pt x="328" y="835"/>
                    <a:pt x="329" y="836"/>
                    <a:pt x="330" y="837"/>
                  </a:cubicBezTo>
                  <a:cubicBezTo>
                    <a:pt x="331" y="837"/>
                    <a:pt x="332" y="836"/>
                    <a:pt x="333" y="836"/>
                  </a:cubicBezTo>
                  <a:cubicBezTo>
                    <a:pt x="333" y="836"/>
                    <a:pt x="334" y="836"/>
                    <a:pt x="334" y="836"/>
                  </a:cubicBezTo>
                  <a:cubicBezTo>
                    <a:pt x="335" y="836"/>
                    <a:pt x="338" y="836"/>
                    <a:pt x="340" y="838"/>
                  </a:cubicBezTo>
                  <a:cubicBezTo>
                    <a:pt x="341" y="838"/>
                    <a:pt x="342" y="839"/>
                    <a:pt x="342" y="840"/>
                  </a:cubicBezTo>
                  <a:cubicBezTo>
                    <a:pt x="342" y="838"/>
                    <a:pt x="342" y="837"/>
                    <a:pt x="342" y="836"/>
                  </a:cubicBezTo>
                  <a:cubicBezTo>
                    <a:pt x="343" y="833"/>
                    <a:pt x="343" y="831"/>
                    <a:pt x="345" y="829"/>
                  </a:cubicBezTo>
                  <a:cubicBezTo>
                    <a:pt x="347" y="828"/>
                    <a:pt x="349" y="828"/>
                    <a:pt x="350" y="828"/>
                  </a:cubicBezTo>
                  <a:cubicBezTo>
                    <a:pt x="350" y="828"/>
                    <a:pt x="351" y="828"/>
                    <a:pt x="351" y="828"/>
                  </a:cubicBezTo>
                  <a:cubicBezTo>
                    <a:pt x="351" y="828"/>
                    <a:pt x="352" y="828"/>
                    <a:pt x="352" y="828"/>
                  </a:cubicBezTo>
                  <a:cubicBezTo>
                    <a:pt x="352" y="828"/>
                    <a:pt x="352" y="828"/>
                    <a:pt x="352" y="828"/>
                  </a:cubicBezTo>
                  <a:cubicBezTo>
                    <a:pt x="352" y="827"/>
                    <a:pt x="353" y="825"/>
                    <a:pt x="354" y="824"/>
                  </a:cubicBezTo>
                  <a:cubicBezTo>
                    <a:pt x="356" y="823"/>
                    <a:pt x="358" y="823"/>
                    <a:pt x="360" y="823"/>
                  </a:cubicBezTo>
                  <a:cubicBezTo>
                    <a:pt x="360" y="823"/>
                    <a:pt x="361" y="823"/>
                    <a:pt x="361" y="823"/>
                  </a:cubicBezTo>
                  <a:cubicBezTo>
                    <a:pt x="361" y="823"/>
                    <a:pt x="361" y="823"/>
                    <a:pt x="361" y="823"/>
                  </a:cubicBezTo>
                  <a:cubicBezTo>
                    <a:pt x="364" y="823"/>
                    <a:pt x="368" y="826"/>
                    <a:pt x="370" y="828"/>
                  </a:cubicBezTo>
                  <a:cubicBezTo>
                    <a:pt x="370" y="829"/>
                    <a:pt x="371" y="830"/>
                    <a:pt x="371" y="831"/>
                  </a:cubicBezTo>
                  <a:cubicBezTo>
                    <a:pt x="372" y="831"/>
                    <a:pt x="373" y="830"/>
                    <a:pt x="375" y="830"/>
                  </a:cubicBezTo>
                  <a:cubicBezTo>
                    <a:pt x="375" y="830"/>
                    <a:pt x="375" y="830"/>
                    <a:pt x="375" y="830"/>
                  </a:cubicBezTo>
                  <a:cubicBezTo>
                    <a:pt x="375" y="830"/>
                    <a:pt x="375" y="830"/>
                    <a:pt x="375" y="830"/>
                  </a:cubicBezTo>
                  <a:cubicBezTo>
                    <a:pt x="377" y="830"/>
                    <a:pt x="379" y="832"/>
                    <a:pt x="380" y="833"/>
                  </a:cubicBezTo>
                  <a:cubicBezTo>
                    <a:pt x="380" y="833"/>
                    <a:pt x="380" y="833"/>
                    <a:pt x="380" y="833"/>
                  </a:cubicBezTo>
                  <a:cubicBezTo>
                    <a:pt x="381" y="833"/>
                    <a:pt x="381" y="834"/>
                    <a:pt x="381" y="834"/>
                  </a:cubicBezTo>
                  <a:cubicBezTo>
                    <a:pt x="381" y="834"/>
                    <a:pt x="381" y="834"/>
                    <a:pt x="381" y="834"/>
                  </a:cubicBezTo>
                  <a:cubicBezTo>
                    <a:pt x="382" y="834"/>
                    <a:pt x="384" y="833"/>
                    <a:pt x="385" y="833"/>
                  </a:cubicBezTo>
                  <a:cubicBezTo>
                    <a:pt x="385" y="833"/>
                    <a:pt x="386" y="833"/>
                    <a:pt x="387" y="834"/>
                  </a:cubicBezTo>
                  <a:cubicBezTo>
                    <a:pt x="387" y="834"/>
                    <a:pt x="387" y="834"/>
                    <a:pt x="387" y="834"/>
                  </a:cubicBezTo>
                  <a:cubicBezTo>
                    <a:pt x="388" y="833"/>
                    <a:pt x="389" y="832"/>
                    <a:pt x="390" y="832"/>
                  </a:cubicBezTo>
                  <a:cubicBezTo>
                    <a:pt x="390" y="832"/>
                    <a:pt x="391" y="832"/>
                    <a:pt x="391" y="832"/>
                  </a:cubicBezTo>
                  <a:cubicBezTo>
                    <a:pt x="393" y="832"/>
                    <a:pt x="394" y="833"/>
                    <a:pt x="395" y="834"/>
                  </a:cubicBezTo>
                  <a:cubicBezTo>
                    <a:pt x="396" y="834"/>
                    <a:pt x="396" y="833"/>
                    <a:pt x="396" y="833"/>
                  </a:cubicBezTo>
                  <a:cubicBezTo>
                    <a:pt x="396" y="833"/>
                    <a:pt x="397" y="833"/>
                    <a:pt x="398" y="833"/>
                  </a:cubicBezTo>
                  <a:cubicBezTo>
                    <a:pt x="399" y="832"/>
                    <a:pt x="401" y="831"/>
                    <a:pt x="402" y="830"/>
                  </a:cubicBezTo>
                  <a:cubicBezTo>
                    <a:pt x="403" y="830"/>
                    <a:pt x="404" y="830"/>
                    <a:pt x="405" y="830"/>
                  </a:cubicBezTo>
                  <a:cubicBezTo>
                    <a:pt x="408" y="830"/>
                    <a:pt x="411" y="831"/>
                    <a:pt x="412" y="832"/>
                  </a:cubicBezTo>
                  <a:cubicBezTo>
                    <a:pt x="414" y="834"/>
                    <a:pt x="415" y="837"/>
                    <a:pt x="415" y="839"/>
                  </a:cubicBezTo>
                  <a:cubicBezTo>
                    <a:pt x="415" y="839"/>
                    <a:pt x="416" y="840"/>
                    <a:pt x="416" y="840"/>
                  </a:cubicBezTo>
                  <a:cubicBezTo>
                    <a:pt x="416" y="841"/>
                    <a:pt x="416" y="841"/>
                    <a:pt x="416" y="841"/>
                  </a:cubicBezTo>
                  <a:cubicBezTo>
                    <a:pt x="416" y="841"/>
                    <a:pt x="416" y="841"/>
                    <a:pt x="416" y="841"/>
                  </a:cubicBezTo>
                  <a:cubicBezTo>
                    <a:pt x="417" y="841"/>
                    <a:pt x="418" y="840"/>
                    <a:pt x="419" y="840"/>
                  </a:cubicBezTo>
                  <a:cubicBezTo>
                    <a:pt x="419" y="839"/>
                    <a:pt x="420" y="839"/>
                    <a:pt x="420" y="839"/>
                  </a:cubicBezTo>
                  <a:cubicBezTo>
                    <a:pt x="421" y="839"/>
                    <a:pt x="421" y="838"/>
                    <a:pt x="421" y="838"/>
                  </a:cubicBezTo>
                  <a:cubicBezTo>
                    <a:pt x="424" y="837"/>
                    <a:pt x="426" y="836"/>
                    <a:pt x="427" y="836"/>
                  </a:cubicBezTo>
                  <a:cubicBezTo>
                    <a:pt x="428" y="835"/>
                    <a:pt x="431" y="835"/>
                    <a:pt x="433" y="835"/>
                  </a:cubicBezTo>
                  <a:cubicBezTo>
                    <a:pt x="434" y="835"/>
                    <a:pt x="434" y="835"/>
                    <a:pt x="435" y="835"/>
                  </a:cubicBezTo>
                  <a:cubicBezTo>
                    <a:pt x="437" y="835"/>
                    <a:pt x="438" y="836"/>
                    <a:pt x="440" y="837"/>
                  </a:cubicBezTo>
                  <a:cubicBezTo>
                    <a:pt x="440" y="837"/>
                    <a:pt x="440" y="837"/>
                    <a:pt x="440" y="837"/>
                  </a:cubicBezTo>
                  <a:cubicBezTo>
                    <a:pt x="441" y="837"/>
                    <a:pt x="443" y="836"/>
                    <a:pt x="444" y="836"/>
                  </a:cubicBezTo>
                  <a:cubicBezTo>
                    <a:pt x="445" y="836"/>
                    <a:pt x="445" y="836"/>
                    <a:pt x="445" y="836"/>
                  </a:cubicBezTo>
                  <a:cubicBezTo>
                    <a:pt x="445" y="836"/>
                    <a:pt x="445" y="836"/>
                    <a:pt x="445" y="836"/>
                  </a:cubicBezTo>
                  <a:cubicBezTo>
                    <a:pt x="446" y="836"/>
                    <a:pt x="448" y="837"/>
                    <a:pt x="449" y="837"/>
                  </a:cubicBezTo>
                  <a:cubicBezTo>
                    <a:pt x="449" y="837"/>
                    <a:pt x="449" y="836"/>
                    <a:pt x="449" y="836"/>
                  </a:cubicBezTo>
                  <a:cubicBezTo>
                    <a:pt x="448" y="833"/>
                    <a:pt x="449" y="830"/>
                    <a:pt x="450" y="828"/>
                  </a:cubicBezTo>
                  <a:cubicBezTo>
                    <a:pt x="451" y="827"/>
                    <a:pt x="453" y="826"/>
                    <a:pt x="454" y="825"/>
                  </a:cubicBezTo>
                  <a:cubicBezTo>
                    <a:pt x="454" y="825"/>
                    <a:pt x="454" y="825"/>
                    <a:pt x="454" y="825"/>
                  </a:cubicBezTo>
                  <a:cubicBezTo>
                    <a:pt x="455" y="824"/>
                    <a:pt x="455" y="823"/>
                    <a:pt x="456" y="823"/>
                  </a:cubicBezTo>
                  <a:cubicBezTo>
                    <a:pt x="456" y="823"/>
                    <a:pt x="456" y="823"/>
                    <a:pt x="456" y="823"/>
                  </a:cubicBezTo>
                  <a:cubicBezTo>
                    <a:pt x="455" y="821"/>
                    <a:pt x="455" y="820"/>
                    <a:pt x="455" y="818"/>
                  </a:cubicBezTo>
                  <a:cubicBezTo>
                    <a:pt x="455" y="816"/>
                    <a:pt x="457" y="813"/>
                    <a:pt x="459" y="811"/>
                  </a:cubicBezTo>
                  <a:cubicBezTo>
                    <a:pt x="460" y="810"/>
                    <a:pt x="462" y="810"/>
                    <a:pt x="465" y="810"/>
                  </a:cubicBezTo>
                  <a:cubicBezTo>
                    <a:pt x="466" y="810"/>
                    <a:pt x="466" y="810"/>
                    <a:pt x="467" y="810"/>
                  </a:cubicBezTo>
                  <a:cubicBezTo>
                    <a:pt x="467" y="809"/>
                    <a:pt x="468" y="808"/>
                    <a:pt x="469" y="807"/>
                  </a:cubicBezTo>
                  <a:cubicBezTo>
                    <a:pt x="470" y="806"/>
                    <a:pt x="471" y="805"/>
                    <a:pt x="473" y="805"/>
                  </a:cubicBezTo>
                  <a:cubicBezTo>
                    <a:pt x="475" y="805"/>
                    <a:pt x="478" y="807"/>
                    <a:pt x="479" y="808"/>
                  </a:cubicBezTo>
                  <a:cubicBezTo>
                    <a:pt x="481" y="809"/>
                    <a:pt x="482" y="810"/>
                    <a:pt x="482" y="812"/>
                  </a:cubicBezTo>
                  <a:cubicBezTo>
                    <a:pt x="483" y="812"/>
                    <a:pt x="485" y="812"/>
                    <a:pt x="486" y="814"/>
                  </a:cubicBezTo>
                  <a:cubicBezTo>
                    <a:pt x="488" y="815"/>
                    <a:pt x="489" y="817"/>
                    <a:pt x="490" y="821"/>
                  </a:cubicBezTo>
                  <a:cubicBezTo>
                    <a:pt x="490" y="822"/>
                    <a:pt x="490" y="824"/>
                    <a:pt x="490" y="825"/>
                  </a:cubicBezTo>
                  <a:cubicBezTo>
                    <a:pt x="490" y="825"/>
                    <a:pt x="490" y="826"/>
                    <a:pt x="490" y="826"/>
                  </a:cubicBezTo>
                  <a:cubicBezTo>
                    <a:pt x="490" y="826"/>
                    <a:pt x="490" y="826"/>
                    <a:pt x="491" y="826"/>
                  </a:cubicBezTo>
                  <a:cubicBezTo>
                    <a:pt x="492" y="827"/>
                    <a:pt x="494" y="828"/>
                    <a:pt x="495" y="831"/>
                  </a:cubicBezTo>
                  <a:cubicBezTo>
                    <a:pt x="496" y="833"/>
                    <a:pt x="496" y="836"/>
                    <a:pt x="496" y="838"/>
                  </a:cubicBezTo>
                  <a:cubicBezTo>
                    <a:pt x="496" y="838"/>
                    <a:pt x="496" y="839"/>
                    <a:pt x="496" y="839"/>
                  </a:cubicBezTo>
                  <a:cubicBezTo>
                    <a:pt x="496" y="840"/>
                    <a:pt x="495" y="840"/>
                    <a:pt x="495" y="841"/>
                  </a:cubicBezTo>
                  <a:cubicBezTo>
                    <a:pt x="496" y="841"/>
                    <a:pt x="496" y="841"/>
                    <a:pt x="496" y="842"/>
                  </a:cubicBezTo>
                  <a:cubicBezTo>
                    <a:pt x="497" y="842"/>
                    <a:pt x="498" y="844"/>
                    <a:pt x="499" y="845"/>
                  </a:cubicBezTo>
                  <a:cubicBezTo>
                    <a:pt x="499" y="846"/>
                    <a:pt x="500" y="846"/>
                    <a:pt x="500" y="846"/>
                  </a:cubicBezTo>
                  <a:cubicBezTo>
                    <a:pt x="500" y="847"/>
                    <a:pt x="500" y="847"/>
                    <a:pt x="500" y="847"/>
                  </a:cubicBezTo>
                  <a:cubicBezTo>
                    <a:pt x="501" y="848"/>
                    <a:pt x="502" y="849"/>
                    <a:pt x="503" y="850"/>
                  </a:cubicBezTo>
                  <a:cubicBezTo>
                    <a:pt x="504" y="851"/>
                    <a:pt x="504" y="853"/>
                    <a:pt x="504" y="855"/>
                  </a:cubicBezTo>
                  <a:cubicBezTo>
                    <a:pt x="505" y="856"/>
                    <a:pt x="505" y="857"/>
                    <a:pt x="505" y="857"/>
                  </a:cubicBezTo>
                  <a:cubicBezTo>
                    <a:pt x="505" y="858"/>
                    <a:pt x="506" y="858"/>
                    <a:pt x="507" y="858"/>
                  </a:cubicBezTo>
                  <a:cubicBezTo>
                    <a:pt x="507" y="858"/>
                    <a:pt x="507" y="858"/>
                    <a:pt x="507" y="858"/>
                  </a:cubicBezTo>
                  <a:cubicBezTo>
                    <a:pt x="509" y="858"/>
                    <a:pt x="509" y="858"/>
                    <a:pt x="509" y="858"/>
                  </a:cubicBezTo>
                  <a:cubicBezTo>
                    <a:pt x="519" y="772"/>
                    <a:pt x="519" y="772"/>
                    <a:pt x="519" y="772"/>
                  </a:cubicBezTo>
                  <a:cubicBezTo>
                    <a:pt x="552" y="776"/>
                    <a:pt x="552" y="776"/>
                    <a:pt x="552" y="776"/>
                  </a:cubicBezTo>
                  <a:cubicBezTo>
                    <a:pt x="552" y="776"/>
                    <a:pt x="562" y="779"/>
                    <a:pt x="566" y="780"/>
                  </a:cubicBezTo>
                  <a:cubicBezTo>
                    <a:pt x="574" y="782"/>
                    <a:pt x="590" y="782"/>
                    <a:pt x="598" y="783"/>
                  </a:cubicBezTo>
                  <a:cubicBezTo>
                    <a:pt x="602" y="783"/>
                    <a:pt x="608" y="783"/>
                    <a:pt x="611" y="783"/>
                  </a:cubicBezTo>
                  <a:cubicBezTo>
                    <a:pt x="615" y="783"/>
                    <a:pt x="622" y="786"/>
                    <a:pt x="626" y="786"/>
                  </a:cubicBezTo>
                  <a:cubicBezTo>
                    <a:pt x="629" y="786"/>
                    <a:pt x="636" y="784"/>
                    <a:pt x="636" y="784"/>
                  </a:cubicBezTo>
                  <a:cubicBezTo>
                    <a:pt x="673" y="789"/>
                    <a:pt x="673" y="789"/>
                    <a:pt x="673" y="789"/>
                  </a:cubicBezTo>
                  <a:cubicBezTo>
                    <a:pt x="753" y="797"/>
                    <a:pt x="753" y="797"/>
                    <a:pt x="753" y="797"/>
                  </a:cubicBezTo>
                  <a:cubicBezTo>
                    <a:pt x="791" y="801"/>
                    <a:pt x="791" y="801"/>
                    <a:pt x="791" y="801"/>
                  </a:cubicBezTo>
                  <a:cubicBezTo>
                    <a:pt x="863" y="808"/>
                    <a:pt x="863" y="808"/>
                    <a:pt x="863" y="808"/>
                  </a:cubicBezTo>
                  <a:cubicBezTo>
                    <a:pt x="955" y="815"/>
                    <a:pt x="955" y="815"/>
                    <a:pt x="955" y="815"/>
                  </a:cubicBezTo>
                  <a:cubicBezTo>
                    <a:pt x="1109" y="828"/>
                    <a:pt x="1109" y="828"/>
                    <a:pt x="1109" y="828"/>
                  </a:cubicBezTo>
                  <a:cubicBezTo>
                    <a:pt x="1260" y="836"/>
                    <a:pt x="1260" y="836"/>
                    <a:pt x="1260" y="836"/>
                  </a:cubicBezTo>
                  <a:cubicBezTo>
                    <a:pt x="1380" y="842"/>
                    <a:pt x="1380" y="842"/>
                    <a:pt x="1380" y="842"/>
                  </a:cubicBezTo>
                  <a:cubicBezTo>
                    <a:pt x="1383" y="842"/>
                    <a:pt x="1383" y="842"/>
                    <a:pt x="1383" y="842"/>
                  </a:cubicBezTo>
                  <a:cubicBezTo>
                    <a:pt x="1390" y="677"/>
                    <a:pt x="1390" y="677"/>
                    <a:pt x="1390" y="677"/>
                  </a:cubicBezTo>
                  <a:cubicBezTo>
                    <a:pt x="1411" y="148"/>
                    <a:pt x="1411" y="148"/>
                    <a:pt x="1411" y="14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512888" y="2957513"/>
              <a:ext cx="631825" cy="800100"/>
            </a:xfrm>
            <a:custGeom>
              <a:avLst/>
              <a:gdLst>
                <a:gd name="T0" fmla="*/ 328 w 398"/>
                <a:gd name="T1" fmla="*/ 124 h 504"/>
                <a:gd name="T2" fmla="*/ 259 w 398"/>
                <a:gd name="T3" fmla="*/ 117 h 504"/>
                <a:gd name="T4" fmla="*/ 270 w 398"/>
                <a:gd name="T5" fmla="*/ 25 h 504"/>
                <a:gd name="T6" fmla="*/ 241 w 398"/>
                <a:gd name="T7" fmla="*/ 23 h 504"/>
                <a:gd name="T8" fmla="*/ 137 w 398"/>
                <a:gd name="T9" fmla="*/ 10 h 504"/>
                <a:gd name="T10" fmla="*/ 69 w 398"/>
                <a:gd name="T11" fmla="*/ 0 h 504"/>
                <a:gd name="T12" fmla="*/ 66 w 398"/>
                <a:gd name="T13" fmla="*/ 18 h 504"/>
                <a:gd name="T14" fmla="*/ 44 w 398"/>
                <a:gd name="T15" fmla="*/ 162 h 504"/>
                <a:gd name="T16" fmla="*/ 21 w 398"/>
                <a:gd name="T17" fmla="*/ 319 h 504"/>
                <a:gd name="T18" fmla="*/ 2 w 398"/>
                <a:gd name="T19" fmla="*/ 443 h 504"/>
                <a:gd name="T20" fmla="*/ 0 w 398"/>
                <a:gd name="T21" fmla="*/ 459 h 504"/>
                <a:gd name="T22" fmla="*/ 78 w 398"/>
                <a:gd name="T23" fmla="*/ 470 h 504"/>
                <a:gd name="T24" fmla="*/ 161 w 398"/>
                <a:gd name="T25" fmla="*/ 480 h 504"/>
                <a:gd name="T26" fmla="*/ 253 w 398"/>
                <a:gd name="T27" fmla="*/ 491 h 504"/>
                <a:gd name="T28" fmla="*/ 348 w 398"/>
                <a:gd name="T29" fmla="*/ 502 h 504"/>
                <a:gd name="T30" fmla="*/ 363 w 398"/>
                <a:gd name="T31" fmla="*/ 504 h 504"/>
                <a:gd name="T32" fmla="*/ 371 w 398"/>
                <a:gd name="T33" fmla="*/ 416 h 504"/>
                <a:gd name="T34" fmla="*/ 373 w 398"/>
                <a:gd name="T35" fmla="*/ 396 h 504"/>
                <a:gd name="T36" fmla="*/ 372 w 398"/>
                <a:gd name="T37" fmla="*/ 382 h 504"/>
                <a:gd name="T38" fmla="*/ 375 w 398"/>
                <a:gd name="T39" fmla="*/ 363 h 504"/>
                <a:gd name="T40" fmla="*/ 380 w 398"/>
                <a:gd name="T41" fmla="*/ 313 h 504"/>
                <a:gd name="T42" fmla="*/ 387 w 398"/>
                <a:gd name="T43" fmla="*/ 244 h 504"/>
                <a:gd name="T44" fmla="*/ 398 w 398"/>
                <a:gd name="T45" fmla="*/ 131 h 504"/>
                <a:gd name="T46" fmla="*/ 328 w 398"/>
                <a:gd name="T47" fmla="*/ 12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8" h="504">
                  <a:moveTo>
                    <a:pt x="328" y="124"/>
                  </a:moveTo>
                  <a:lnTo>
                    <a:pt x="259" y="117"/>
                  </a:lnTo>
                  <a:lnTo>
                    <a:pt x="270" y="25"/>
                  </a:lnTo>
                  <a:lnTo>
                    <a:pt x="241" y="23"/>
                  </a:lnTo>
                  <a:lnTo>
                    <a:pt x="137" y="10"/>
                  </a:lnTo>
                  <a:lnTo>
                    <a:pt x="69" y="0"/>
                  </a:lnTo>
                  <a:lnTo>
                    <a:pt x="66" y="18"/>
                  </a:lnTo>
                  <a:lnTo>
                    <a:pt x="44" y="162"/>
                  </a:lnTo>
                  <a:lnTo>
                    <a:pt x="21" y="319"/>
                  </a:lnTo>
                  <a:lnTo>
                    <a:pt x="2" y="443"/>
                  </a:lnTo>
                  <a:lnTo>
                    <a:pt x="0" y="459"/>
                  </a:lnTo>
                  <a:lnTo>
                    <a:pt x="78" y="470"/>
                  </a:lnTo>
                  <a:lnTo>
                    <a:pt x="161" y="480"/>
                  </a:lnTo>
                  <a:lnTo>
                    <a:pt x="253" y="491"/>
                  </a:lnTo>
                  <a:lnTo>
                    <a:pt x="348" y="502"/>
                  </a:lnTo>
                  <a:lnTo>
                    <a:pt x="363" y="504"/>
                  </a:lnTo>
                  <a:lnTo>
                    <a:pt x="371" y="416"/>
                  </a:lnTo>
                  <a:lnTo>
                    <a:pt x="373" y="396"/>
                  </a:lnTo>
                  <a:lnTo>
                    <a:pt x="372" y="382"/>
                  </a:lnTo>
                  <a:lnTo>
                    <a:pt x="375" y="363"/>
                  </a:lnTo>
                  <a:lnTo>
                    <a:pt x="380" y="313"/>
                  </a:lnTo>
                  <a:lnTo>
                    <a:pt x="387" y="244"/>
                  </a:lnTo>
                  <a:lnTo>
                    <a:pt x="398" y="131"/>
                  </a:lnTo>
                  <a:lnTo>
                    <a:pt x="328" y="12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892175" y="2843213"/>
              <a:ext cx="725487" cy="1119188"/>
            </a:xfrm>
            <a:custGeom>
              <a:avLst/>
              <a:gdLst>
                <a:gd name="T0" fmla="*/ 774 w 861"/>
                <a:gd name="T1" fmla="*/ 122 h 1327"/>
                <a:gd name="T2" fmla="*/ 485 w 861"/>
                <a:gd name="T3" fmla="*/ 73 h 1327"/>
                <a:gd name="T4" fmla="*/ 480 w 861"/>
                <a:gd name="T5" fmla="*/ 72 h 1327"/>
                <a:gd name="T6" fmla="*/ 108 w 861"/>
                <a:gd name="T7" fmla="*/ 0 h 1327"/>
                <a:gd name="T8" fmla="*/ 46 w 861"/>
                <a:gd name="T9" fmla="*/ 295 h 1327"/>
                <a:gd name="T10" fmla="*/ 0 w 861"/>
                <a:gd name="T11" fmla="*/ 508 h 1327"/>
                <a:gd name="T12" fmla="*/ 313 w 861"/>
                <a:gd name="T13" fmla="*/ 936 h 1327"/>
                <a:gd name="T14" fmla="*/ 597 w 861"/>
                <a:gd name="T15" fmla="*/ 1324 h 1327"/>
                <a:gd name="T16" fmla="*/ 599 w 861"/>
                <a:gd name="T17" fmla="*/ 1326 h 1327"/>
                <a:gd name="T18" fmla="*/ 603 w 861"/>
                <a:gd name="T19" fmla="*/ 1323 h 1327"/>
                <a:gd name="T20" fmla="*/ 599 w 861"/>
                <a:gd name="T21" fmla="*/ 1319 h 1327"/>
                <a:gd name="T22" fmla="*/ 601 w 861"/>
                <a:gd name="T23" fmla="*/ 1314 h 1327"/>
                <a:gd name="T24" fmla="*/ 610 w 861"/>
                <a:gd name="T25" fmla="*/ 1313 h 1327"/>
                <a:gd name="T26" fmla="*/ 611 w 861"/>
                <a:gd name="T27" fmla="*/ 1305 h 1327"/>
                <a:gd name="T28" fmla="*/ 611 w 861"/>
                <a:gd name="T29" fmla="*/ 1297 h 1327"/>
                <a:gd name="T30" fmla="*/ 610 w 861"/>
                <a:gd name="T31" fmla="*/ 1284 h 1327"/>
                <a:gd name="T32" fmla="*/ 611 w 861"/>
                <a:gd name="T33" fmla="*/ 1270 h 1327"/>
                <a:gd name="T34" fmla="*/ 605 w 861"/>
                <a:gd name="T35" fmla="*/ 1257 h 1327"/>
                <a:gd name="T36" fmla="*/ 606 w 861"/>
                <a:gd name="T37" fmla="*/ 1243 h 1327"/>
                <a:gd name="T38" fmla="*/ 609 w 861"/>
                <a:gd name="T39" fmla="*/ 1234 h 1327"/>
                <a:gd name="T40" fmla="*/ 610 w 861"/>
                <a:gd name="T41" fmla="*/ 1224 h 1327"/>
                <a:gd name="T42" fmla="*/ 608 w 861"/>
                <a:gd name="T43" fmla="*/ 1217 h 1327"/>
                <a:gd name="T44" fmla="*/ 607 w 861"/>
                <a:gd name="T45" fmla="*/ 1210 h 1327"/>
                <a:gd name="T46" fmla="*/ 610 w 861"/>
                <a:gd name="T47" fmla="*/ 1203 h 1327"/>
                <a:gd name="T48" fmla="*/ 610 w 861"/>
                <a:gd name="T49" fmla="*/ 1191 h 1327"/>
                <a:gd name="T50" fmla="*/ 613 w 861"/>
                <a:gd name="T51" fmla="*/ 1183 h 1327"/>
                <a:gd name="T52" fmla="*/ 611 w 861"/>
                <a:gd name="T53" fmla="*/ 1175 h 1327"/>
                <a:gd name="T54" fmla="*/ 609 w 861"/>
                <a:gd name="T55" fmla="*/ 1168 h 1327"/>
                <a:gd name="T56" fmla="*/ 608 w 861"/>
                <a:gd name="T57" fmla="*/ 1161 h 1327"/>
                <a:gd name="T58" fmla="*/ 612 w 861"/>
                <a:gd name="T59" fmla="*/ 1151 h 1327"/>
                <a:gd name="T60" fmla="*/ 612 w 861"/>
                <a:gd name="T61" fmla="*/ 1141 h 1327"/>
                <a:gd name="T62" fmla="*/ 620 w 861"/>
                <a:gd name="T63" fmla="*/ 1140 h 1327"/>
                <a:gd name="T64" fmla="*/ 628 w 861"/>
                <a:gd name="T65" fmla="*/ 1136 h 1327"/>
                <a:gd name="T66" fmla="*/ 634 w 861"/>
                <a:gd name="T67" fmla="*/ 1135 h 1327"/>
                <a:gd name="T68" fmla="*/ 643 w 861"/>
                <a:gd name="T69" fmla="*/ 1138 h 1327"/>
                <a:gd name="T70" fmla="*/ 647 w 861"/>
                <a:gd name="T71" fmla="*/ 1141 h 1327"/>
                <a:gd name="T72" fmla="*/ 653 w 861"/>
                <a:gd name="T73" fmla="*/ 1142 h 1327"/>
                <a:gd name="T74" fmla="*/ 659 w 861"/>
                <a:gd name="T75" fmla="*/ 1139 h 1327"/>
                <a:gd name="T76" fmla="*/ 667 w 861"/>
                <a:gd name="T77" fmla="*/ 1145 h 1327"/>
                <a:gd name="T78" fmla="*/ 670 w 861"/>
                <a:gd name="T79" fmla="*/ 1152 h 1327"/>
                <a:gd name="T80" fmla="*/ 671 w 861"/>
                <a:gd name="T81" fmla="*/ 1159 h 1327"/>
                <a:gd name="T82" fmla="*/ 678 w 861"/>
                <a:gd name="T83" fmla="*/ 1165 h 1327"/>
                <a:gd name="T84" fmla="*/ 688 w 861"/>
                <a:gd name="T85" fmla="*/ 1165 h 1327"/>
                <a:gd name="T86" fmla="*/ 696 w 861"/>
                <a:gd name="T87" fmla="*/ 1160 h 1327"/>
                <a:gd name="T88" fmla="*/ 698 w 861"/>
                <a:gd name="T89" fmla="*/ 1152 h 1327"/>
                <a:gd name="T90" fmla="*/ 704 w 861"/>
                <a:gd name="T91" fmla="*/ 1147 h 1327"/>
                <a:gd name="T92" fmla="*/ 710 w 861"/>
                <a:gd name="T93" fmla="*/ 1140 h 1327"/>
                <a:gd name="T94" fmla="*/ 731 w 861"/>
                <a:gd name="T95" fmla="*/ 999 h 1327"/>
                <a:gd name="T96" fmla="*/ 771 w 861"/>
                <a:gd name="T97" fmla="*/ 737 h 1327"/>
                <a:gd name="T98" fmla="*/ 856 w 861"/>
                <a:gd name="T99" fmla="*/ 169 h 1327"/>
                <a:gd name="T100" fmla="*/ 832 w 861"/>
                <a:gd name="T101" fmla="*/ 131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61" h="1327">
                  <a:moveTo>
                    <a:pt x="832" y="131"/>
                  </a:moveTo>
                  <a:cubicBezTo>
                    <a:pt x="774" y="122"/>
                    <a:pt x="774" y="122"/>
                    <a:pt x="774" y="122"/>
                  </a:cubicBezTo>
                  <a:cubicBezTo>
                    <a:pt x="734" y="116"/>
                    <a:pt x="734" y="116"/>
                    <a:pt x="734" y="116"/>
                  </a:cubicBezTo>
                  <a:cubicBezTo>
                    <a:pt x="485" y="73"/>
                    <a:pt x="485" y="73"/>
                    <a:pt x="485" y="73"/>
                  </a:cubicBezTo>
                  <a:cubicBezTo>
                    <a:pt x="485" y="74"/>
                    <a:pt x="485" y="74"/>
                    <a:pt x="485" y="74"/>
                  </a:cubicBezTo>
                  <a:cubicBezTo>
                    <a:pt x="480" y="72"/>
                    <a:pt x="480" y="72"/>
                    <a:pt x="480" y="7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46" y="295"/>
                    <a:pt x="46" y="295"/>
                    <a:pt x="46" y="295"/>
                  </a:cubicBezTo>
                  <a:cubicBezTo>
                    <a:pt x="4" y="486"/>
                    <a:pt x="4" y="486"/>
                    <a:pt x="4" y="486"/>
                  </a:cubicBezTo>
                  <a:cubicBezTo>
                    <a:pt x="0" y="508"/>
                    <a:pt x="0" y="508"/>
                    <a:pt x="0" y="508"/>
                  </a:cubicBezTo>
                  <a:cubicBezTo>
                    <a:pt x="75" y="611"/>
                    <a:pt x="75" y="611"/>
                    <a:pt x="75" y="611"/>
                  </a:cubicBezTo>
                  <a:cubicBezTo>
                    <a:pt x="313" y="936"/>
                    <a:pt x="313" y="936"/>
                    <a:pt x="313" y="936"/>
                  </a:cubicBezTo>
                  <a:cubicBezTo>
                    <a:pt x="450" y="1124"/>
                    <a:pt x="450" y="1124"/>
                    <a:pt x="450" y="1124"/>
                  </a:cubicBezTo>
                  <a:cubicBezTo>
                    <a:pt x="597" y="1324"/>
                    <a:pt x="597" y="1324"/>
                    <a:pt x="597" y="1324"/>
                  </a:cubicBezTo>
                  <a:cubicBezTo>
                    <a:pt x="598" y="1325"/>
                    <a:pt x="598" y="1326"/>
                    <a:pt x="599" y="1327"/>
                  </a:cubicBezTo>
                  <a:cubicBezTo>
                    <a:pt x="599" y="1326"/>
                    <a:pt x="599" y="1326"/>
                    <a:pt x="599" y="1326"/>
                  </a:cubicBezTo>
                  <a:cubicBezTo>
                    <a:pt x="600" y="1326"/>
                    <a:pt x="602" y="1326"/>
                    <a:pt x="602" y="1325"/>
                  </a:cubicBezTo>
                  <a:cubicBezTo>
                    <a:pt x="603" y="1325"/>
                    <a:pt x="603" y="1323"/>
                    <a:pt x="603" y="1323"/>
                  </a:cubicBezTo>
                  <a:cubicBezTo>
                    <a:pt x="603" y="1322"/>
                    <a:pt x="602" y="1320"/>
                    <a:pt x="602" y="1320"/>
                  </a:cubicBezTo>
                  <a:cubicBezTo>
                    <a:pt x="601" y="1319"/>
                    <a:pt x="600" y="1319"/>
                    <a:pt x="599" y="1319"/>
                  </a:cubicBezTo>
                  <a:cubicBezTo>
                    <a:pt x="599" y="1318"/>
                    <a:pt x="599" y="1317"/>
                    <a:pt x="599" y="1316"/>
                  </a:cubicBezTo>
                  <a:cubicBezTo>
                    <a:pt x="599" y="1315"/>
                    <a:pt x="600" y="1314"/>
                    <a:pt x="601" y="1314"/>
                  </a:cubicBezTo>
                  <a:cubicBezTo>
                    <a:pt x="602" y="1314"/>
                    <a:pt x="604" y="1315"/>
                    <a:pt x="605" y="1315"/>
                  </a:cubicBezTo>
                  <a:cubicBezTo>
                    <a:pt x="606" y="1314"/>
                    <a:pt x="609" y="1314"/>
                    <a:pt x="610" y="1313"/>
                  </a:cubicBezTo>
                  <a:cubicBezTo>
                    <a:pt x="610" y="1313"/>
                    <a:pt x="611" y="1311"/>
                    <a:pt x="611" y="1310"/>
                  </a:cubicBezTo>
                  <a:cubicBezTo>
                    <a:pt x="612" y="1309"/>
                    <a:pt x="611" y="1306"/>
                    <a:pt x="611" y="1305"/>
                  </a:cubicBezTo>
                  <a:cubicBezTo>
                    <a:pt x="611" y="1304"/>
                    <a:pt x="612" y="1303"/>
                    <a:pt x="612" y="1302"/>
                  </a:cubicBezTo>
                  <a:cubicBezTo>
                    <a:pt x="612" y="1301"/>
                    <a:pt x="611" y="1298"/>
                    <a:pt x="611" y="1297"/>
                  </a:cubicBezTo>
                  <a:cubicBezTo>
                    <a:pt x="611" y="1295"/>
                    <a:pt x="612" y="1291"/>
                    <a:pt x="612" y="1289"/>
                  </a:cubicBezTo>
                  <a:cubicBezTo>
                    <a:pt x="612" y="1288"/>
                    <a:pt x="610" y="1286"/>
                    <a:pt x="610" y="1284"/>
                  </a:cubicBezTo>
                  <a:cubicBezTo>
                    <a:pt x="610" y="1283"/>
                    <a:pt x="612" y="1280"/>
                    <a:pt x="612" y="1278"/>
                  </a:cubicBezTo>
                  <a:cubicBezTo>
                    <a:pt x="612" y="1276"/>
                    <a:pt x="611" y="1272"/>
                    <a:pt x="611" y="1270"/>
                  </a:cubicBezTo>
                  <a:cubicBezTo>
                    <a:pt x="610" y="1268"/>
                    <a:pt x="609" y="1265"/>
                    <a:pt x="609" y="1263"/>
                  </a:cubicBezTo>
                  <a:cubicBezTo>
                    <a:pt x="608" y="1261"/>
                    <a:pt x="605" y="1259"/>
                    <a:pt x="605" y="1257"/>
                  </a:cubicBezTo>
                  <a:cubicBezTo>
                    <a:pt x="604" y="1255"/>
                    <a:pt x="604" y="1252"/>
                    <a:pt x="604" y="1250"/>
                  </a:cubicBezTo>
                  <a:cubicBezTo>
                    <a:pt x="604" y="1248"/>
                    <a:pt x="605" y="1245"/>
                    <a:pt x="606" y="1243"/>
                  </a:cubicBezTo>
                  <a:cubicBezTo>
                    <a:pt x="606" y="1243"/>
                    <a:pt x="608" y="1242"/>
                    <a:pt x="608" y="1241"/>
                  </a:cubicBezTo>
                  <a:cubicBezTo>
                    <a:pt x="609" y="1240"/>
                    <a:pt x="608" y="1236"/>
                    <a:pt x="609" y="1234"/>
                  </a:cubicBezTo>
                  <a:cubicBezTo>
                    <a:pt x="609" y="1232"/>
                    <a:pt x="611" y="1230"/>
                    <a:pt x="611" y="1229"/>
                  </a:cubicBezTo>
                  <a:cubicBezTo>
                    <a:pt x="611" y="1228"/>
                    <a:pt x="611" y="1225"/>
                    <a:pt x="610" y="1224"/>
                  </a:cubicBezTo>
                  <a:cubicBezTo>
                    <a:pt x="610" y="1223"/>
                    <a:pt x="607" y="1221"/>
                    <a:pt x="607" y="1220"/>
                  </a:cubicBezTo>
                  <a:cubicBezTo>
                    <a:pt x="606" y="1219"/>
                    <a:pt x="608" y="1218"/>
                    <a:pt x="608" y="1217"/>
                  </a:cubicBezTo>
                  <a:cubicBezTo>
                    <a:pt x="609" y="1216"/>
                    <a:pt x="609" y="1214"/>
                    <a:pt x="609" y="1213"/>
                  </a:cubicBezTo>
                  <a:cubicBezTo>
                    <a:pt x="609" y="1213"/>
                    <a:pt x="607" y="1211"/>
                    <a:pt x="607" y="1210"/>
                  </a:cubicBezTo>
                  <a:cubicBezTo>
                    <a:pt x="607" y="1209"/>
                    <a:pt x="607" y="1207"/>
                    <a:pt x="607" y="1206"/>
                  </a:cubicBezTo>
                  <a:cubicBezTo>
                    <a:pt x="607" y="1205"/>
                    <a:pt x="609" y="1204"/>
                    <a:pt x="610" y="1203"/>
                  </a:cubicBezTo>
                  <a:cubicBezTo>
                    <a:pt x="610" y="1201"/>
                    <a:pt x="609" y="1199"/>
                    <a:pt x="609" y="1197"/>
                  </a:cubicBezTo>
                  <a:cubicBezTo>
                    <a:pt x="609" y="1196"/>
                    <a:pt x="610" y="1193"/>
                    <a:pt x="610" y="1191"/>
                  </a:cubicBezTo>
                  <a:cubicBezTo>
                    <a:pt x="610" y="1190"/>
                    <a:pt x="610" y="1186"/>
                    <a:pt x="611" y="1185"/>
                  </a:cubicBezTo>
                  <a:cubicBezTo>
                    <a:pt x="611" y="1184"/>
                    <a:pt x="613" y="1183"/>
                    <a:pt x="613" y="1183"/>
                  </a:cubicBezTo>
                  <a:cubicBezTo>
                    <a:pt x="614" y="1182"/>
                    <a:pt x="615" y="1180"/>
                    <a:pt x="615" y="1179"/>
                  </a:cubicBezTo>
                  <a:cubicBezTo>
                    <a:pt x="614" y="1178"/>
                    <a:pt x="612" y="1177"/>
                    <a:pt x="611" y="1175"/>
                  </a:cubicBezTo>
                  <a:cubicBezTo>
                    <a:pt x="611" y="1174"/>
                    <a:pt x="612" y="1172"/>
                    <a:pt x="611" y="1170"/>
                  </a:cubicBezTo>
                  <a:cubicBezTo>
                    <a:pt x="611" y="1170"/>
                    <a:pt x="609" y="1169"/>
                    <a:pt x="609" y="1168"/>
                  </a:cubicBezTo>
                  <a:cubicBezTo>
                    <a:pt x="609" y="1167"/>
                    <a:pt x="610" y="1165"/>
                    <a:pt x="610" y="1164"/>
                  </a:cubicBezTo>
                  <a:cubicBezTo>
                    <a:pt x="610" y="1163"/>
                    <a:pt x="608" y="1162"/>
                    <a:pt x="608" y="1161"/>
                  </a:cubicBezTo>
                  <a:cubicBezTo>
                    <a:pt x="608" y="1159"/>
                    <a:pt x="610" y="1157"/>
                    <a:pt x="611" y="1155"/>
                  </a:cubicBezTo>
                  <a:cubicBezTo>
                    <a:pt x="611" y="1154"/>
                    <a:pt x="612" y="1152"/>
                    <a:pt x="612" y="1151"/>
                  </a:cubicBezTo>
                  <a:cubicBezTo>
                    <a:pt x="612" y="1150"/>
                    <a:pt x="610" y="1148"/>
                    <a:pt x="610" y="1146"/>
                  </a:cubicBezTo>
                  <a:cubicBezTo>
                    <a:pt x="610" y="1145"/>
                    <a:pt x="611" y="1142"/>
                    <a:pt x="612" y="1141"/>
                  </a:cubicBezTo>
                  <a:cubicBezTo>
                    <a:pt x="613" y="1140"/>
                    <a:pt x="614" y="1139"/>
                    <a:pt x="615" y="1139"/>
                  </a:cubicBezTo>
                  <a:cubicBezTo>
                    <a:pt x="616" y="1139"/>
                    <a:pt x="619" y="1140"/>
                    <a:pt x="620" y="1140"/>
                  </a:cubicBezTo>
                  <a:cubicBezTo>
                    <a:pt x="621" y="1140"/>
                    <a:pt x="623" y="1139"/>
                    <a:pt x="624" y="1139"/>
                  </a:cubicBezTo>
                  <a:cubicBezTo>
                    <a:pt x="625" y="1139"/>
                    <a:pt x="626" y="1136"/>
                    <a:pt x="628" y="1136"/>
                  </a:cubicBezTo>
                  <a:cubicBezTo>
                    <a:pt x="629" y="1136"/>
                    <a:pt x="630" y="1139"/>
                    <a:pt x="631" y="1139"/>
                  </a:cubicBezTo>
                  <a:cubicBezTo>
                    <a:pt x="632" y="1139"/>
                    <a:pt x="633" y="1136"/>
                    <a:pt x="634" y="1135"/>
                  </a:cubicBezTo>
                  <a:cubicBezTo>
                    <a:pt x="635" y="1135"/>
                    <a:pt x="637" y="1135"/>
                    <a:pt x="639" y="1135"/>
                  </a:cubicBezTo>
                  <a:cubicBezTo>
                    <a:pt x="640" y="1135"/>
                    <a:pt x="641" y="1137"/>
                    <a:pt x="643" y="1138"/>
                  </a:cubicBezTo>
                  <a:cubicBezTo>
                    <a:pt x="643" y="1138"/>
                    <a:pt x="645" y="1137"/>
                    <a:pt x="646" y="1138"/>
                  </a:cubicBezTo>
                  <a:cubicBezTo>
                    <a:pt x="646" y="1138"/>
                    <a:pt x="646" y="1140"/>
                    <a:pt x="647" y="1141"/>
                  </a:cubicBezTo>
                  <a:cubicBezTo>
                    <a:pt x="648" y="1141"/>
                    <a:pt x="650" y="1140"/>
                    <a:pt x="651" y="1140"/>
                  </a:cubicBezTo>
                  <a:cubicBezTo>
                    <a:pt x="652" y="1140"/>
                    <a:pt x="653" y="1142"/>
                    <a:pt x="653" y="1142"/>
                  </a:cubicBezTo>
                  <a:cubicBezTo>
                    <a:pt x="654" y="1143"/>
                    <a:pt x="656" y="1142"/>
                    <a:pt x="656" y="1142"/>
                  </a:cubicBezTo>
                  <a:cubicBezTo>
                    <a:pt x="657" y="1142"/>
                    <a:pt x="658" y="1140"/>
                    <a:pt x="659" y="1139"/>
                  </a:cubicBezTo>
                  <a:cubicBezTo>
                    <a:pt x="660" y="1139"/>
                    <a:pt x="662" y="1139"/>
                    <a:pt x="663" y="1140"/>
                  </a:cubicBezTo>
                  <a:cubicBezTo>
                    <a:pt x="664" y="1141"/>
                    <a:pt x="666" y="1143"/>
                    <a:pt x="667" y="1145"/>
                  </a:cubicBezTo>
                  <a:cubicBezTo>
                    <a:pt x="667" y="1146"/>
                    <a:pt x="668" y="1148"/>
                    <a:pt x="668" y="1149"/>
                  </a:cubicBezTo>
                  <a:cubicBezTo>
                    <a:pt x="669" y="1150"/>
                    <a:pt x="670" y="1151"/>
                    <a:pt x="670" y="1152"/>
                  </a:cubicBezTo>
                  <a:cubicBezTo>
                    <a:pt x="671" y="1153"/>
                    <a:pt x="670" y="1155"/>
                    <a:pt x="670" y="1156"/>
                  </a:cubicBezTo>
                  <a:cubicBezTo>
                    <a:pt x="670" y="1157"/>
                    <a:pt x="671" y="1158"/>
                    <a:pt x="671" y="1159"/>
                  </a:cubicBezTo>
                  <a:cubicBezTo>
                    <a:pt x="672" y="1160"/>
                    <a:pt x="675" y="1160"/>
                    <a:pt x="675" y="1160"/>
                  </a:cubicBezTo>
                  <a:cubicBezTo>
                    <a:pt x="677" y="1161"/>
                    <a:pt x="677" y="1165"/>
                    <a:pt x="678" y="1165"/>
                  </a:cubicBezTo>
                  <a:cubicBezTo>
                    <a:pt x="679" y="1166"/>
                    <a:pt x="681" y="1167"/>
                    <a:pt x="683" y="1167"/>
                  </a:cubicBezTo>
                  <a:cubicBezTo>
                    <a:pt x="684" y="1167"/>
                    <a:pt x="686" y="1165"/>
                    <a:pt x="688" y="1165"/>
                  </a:cubicBezTo>
                  <a:cubicBezTo>
                    <a:pt x="689" y="1165"/>
                    <a:pt x="692" y="1166"/>
                    <a:pt x="693" y="1165"/>
                  </a:cubicBezTo>
                  <a:cubicBezTo>
                    <a:pt x="694" y="1164"/>
                    <a:pt x="695" y="1161"/>
                    <a:pt x="696" y="1160"/>
                  </a:cubicBezTo>
                  <a:cubicBezTo>
                    <a:pt x="696" y="1159"/>
                    <a:pt x="698" y="1157"/>
                    <a:pt x="698" y="1156"/>
                  </a:cubicBezTo>
                  <a:cubicBezTo>
                    <a:pt x="699" y="1155"/>
                    <a:pt x="698" y="1153"/>
                    <a:pt x="698" y="1152"/>
                  </a:cubicBezTo>
                  <a:cubicBezTo>
                    <a:pt x="699" y="1152"/>
                    <a:pt x="701" y="1151"/>
                    <a:pt x="702" y="1150"/>
                  </a:cubicBezTo>
                  <a:cubicBezTo>
                    <a:pt x="703" y="1150"/>
                    <a:pt x="704" y="1148"/>
                    <a:pt x="704" y="1147"/>
                  </a:cubicBezTo>
                  <a:cubicBezTo>
                    <a:pt x="705" y="1146"/>
                    <a:pt x="705" y="1144"/>
                    <a:pt x="706" y="1143"/>
                  </a:cubicBezTo>
                  <a:cubicBezTo>
                    <a:pt x="707" y="1142"/>
                    <a:pt x="710" y="1141"/>
                    <a:pt x="710" y="1140"/>
                  </a:cubicBezTo>
                  <a:cubicBezTo>
                    <a:pt x="711" y="1140"/>
                    <a:pt x="712" y="1137"/>
                    <a:pt x="712" y="1137"/>
                  </a:cubicBezTo>
                  <a:cubicBezTo>
                    <a:pt x="731" y="999"/>
                    <a:pt x="731" y="999"/>
                    <a:pt x="731" y="999"/>
                  </a:cubicBezTo>
                  <a:cubicBezTo>
                    <a:pt x="735" y="970"/>
                    <a:pt x="735" y="970"/>
                    <a:pt x="735" y="970"/>
                  </a:cubicBezTo>
                  <a:cubicBezTo>
                    <a:pt x="771" y="737"/>
                    <a:pt x="771" y="737"/>
                    <a:pt x="771" y="737"/>
                  </a:cubicBezTo>
                  <a:cubicBezTo>
                    <a:pt x="814" y="441"/>
                    <a:pt x="814" y="441"/>
                    <a:pt x="814" y="441"/>
                  </a:cubicBezTo>
                  <a:cubicBezTo>
                    <a:pt x="856" y="169"/>
                    <a:pt x="856" y="169"/>
                    <a:pt x="856" y="169"/>
                  </a:cubicBezTo>
                  <a:cubicBezTo>
                    <a:pt x="861" y="135"/>
                    <a:pt x="861" y="135"/>
                    <a:pt x="861" y="135"/>
                  </a:cubicBezTo>
                  <a:lnTo>
                    <a:pt x="832" y="13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730500" y="2027238"/>
              <a:ext cx="765175" cy="455613"/>
            </a:xfrm>
            <a:custGeom>
              <a:avLst/>
              <a:gdLst>
                <a:gd name="T0" fmla="*/ 906 w 907"/>
                <a:gd name="T1" fmla="*/ 506 h 539"/>
                <a:gd name="T2" fmla="*/ 900 w 907"/>
                <a:gd name="T3" fmla="*/ 487 h 539"/>
                <a:gd name="T4" fmla="*/ 899 w 907"/>
                <a:gd name="T5" fmla="*/ 467 h 539"/>
                <a:gd name="T6" fmla="*/ 892 w 907"/>
                <a:gd name="T7" fmla="*/ 458 h 539"/>
                <a:gd name="T8" fmla="*/ 885 w 907"/>
                <a:gd name="T9" fmla="*/ 447 h 539"/>
                <a:gd name="T10" fmla="*/ 881 w 907"/>
                <a:gd name="T11" fmla="*/ 433 h 539"/>
                <a:gd name="T12" fmla="*/ 876 w 907"/>
                <a:gd name="T13" fmla="*/ 415 h 539"/>
                <a:gd name="T14" fmla="*/ 876 w 907"/>
                <a:gd name="T15" fmla="*/ 404 h 539"/>
                <a:gd name="T16" fmla="*/ 875 w 907"/>
                <a:gd name="T17" fmla="*/ 397 h 539"/>
                <a:gd name="T18" fmla="*/ 872 w 907"/>
                <a:gd name="T19" fmla="*/ 382 h 539"/>
                <a:gd name="T20" fmla="*/ 874 w 907"/>
                <a:gd name="T21" fmla="*/ 372 h 539"/>
                <a:gd name="T22" fmla="*/ 872 w 907"/>
                <a:gd name="T23" fmla="*/ 360 h 539"/>
                <a:gd name="T24" fmla="*/ 869 w 907"/>
                <a:gd name="T25" fmla="*/ 354 h 539"/>
                <a:gd name="T26" fmla="*/ 868 w 907"/>
                <a:gd name="T27" fmla="*/ 340 h 539"/>
                <a:gd name="T28" fmla="*/ 866 w 907"/>
                <a:gd name="T29" fmla="*/ 326 h 539"/>
                <a:gd name="T30" fmla="*/ 864 w 907"/>
                <a:gd name="T31" fmla="*/ 316 h 539"/>
                <a:gd name="T32" fmla="*/ 865 w 907"/>
                <a:gd name="T33" fmla="*/ 301 h 539"/>
                <a:gd name="T34" fmla="*/ 862 w 907"/>
                <a:gd name="T35" fmla="*/ 287 h 539"/>
                <a:gd name="T36" fmla="*/ 861 w 907"/>
                <a:gd name="T37" fmla="*/ 277 h 539"/>
                <a:gd name="T38" fmla="*/ 863 w 907"/>
                <a:gd name="T39" fmla="*/ 264 h 539"/>
                <a:gd name="T40" fmla="*/ 861 w 907"/>
                <a:gd name="T41" fmla="*/ 253 h 539"/>
                <a:gd name="T42" fmla="*/ 860 w 907"/>
                <a:gd name="T43" fmla="*/ 242 h 539"/>
                <a:gd name="T44" fmla="*/ 855 w 907"/>
                <a:gd name="T45" fmla="*/ 231 h 539"/>
                <a:gd name="T46" fmla="*/ 851 w 907"/>
                <a:gd name="T47" fmla="*/ 219 h 539"/>
                <a:gd name="T48" fmla="*/ 845 w 907"/>
                <a:gd name="T49" fmla="*/ 210 h 539"/>
                <a:gd name="T50" fmla="*/ 842 w 907"/>
                <a:gd name="T51" fmla="*/ 198 h 539"/>
                <a:gd name="T52" fmla="*/ 839 w 907"/>
                <a:gd name="T53" fmla="*/ 189 h 539"/>
                <a:gd name="T54" fmla="*/ 835 w 907"/>
                <a:gd name="T55" fmla="*/ 181 h 539"/>
                <a:gd name="T56" fmla="*/ 832 w 907"/>
                <a:gd name="T57" fmla="*/ 168 h 539"/>
                <a:gd name="T58" fmla="*/ 828 w 907"/>
                <a:gd name="T59" fmla="*/ 160 h 539"/>
                <a:gd name="T60" fmla="*/ 827 w 907"/>
                <a:gd name="T61" fmla="*/ 154 h 539"/>
                <a:gd name="T62" fmla="*/ 824 w 907"/>
                <a:gd name="T63" fmla="*/ 143 h 539"/>
                <a:gd name="T64" fmla="*/ 825 w 907"/>
                <a:gd name="T65" fmla="*/ 132 h 539"/>
                <a:gd name="T66" fmla="*/ 823 w 907"/>
                <a:gd name="T67" fmla="*/ 117 h 539"/>
                <a:gd name="T68" fmla="*/ 824 w 907"/>
                <a:gd name="T69" fmla="*/ 106 h 539"/>
                <a:gd name="T70" fmla="*/ 820 w 907"/>
                <a:gd name="T71" fmla="*/ 89 h 539"/>
                <a:gd name="T72" fmla="*/ 822 w 907"/>
                <a:gd name="T73" fmla="*/ 76 h 539"/>
                <a:gd name="T74" fmla="*/ 826 w 907"/>
                <a:gd name="T75" fmla="*/ 65 h 539"/>
                <a:gd name="T76" fmla="*/ 824 w 907"/>
                <a:gd name="T77" fmla="*/ 55 h 539"/>
                <a:gd name="T78" fmla="*/ 818 w 907"/>
                <a:gd name="T79" fmla="*/ 39 h 539"/>
                <a:gd name="T80" fmla="*/ 816 w 907"/>
                <a:gd name="T81" fmla="*/ 30 h 539"/>
                <a:gd name="T82" fmla="*/ 809 w 907"/>
                <a:gd name="T83" fmla="*/ 13 h 539"/>
                <a:gd name="T84" fmla="*/ 808 w 907"/>
                <a:gd name="T85" fmla="*/ 3 h 539"/>
                <a:gd name="T86" fmla="*/ 313 w 907"/>
                <a:gd name="T87" fmla="*/ 8 h 539"/>
                <a:gd name="T88" fmla="*/ 0 w 907"/>
                <a:gd name="T89" fmla="*/ 529 h 539"/>
                <a:gd name="T90" fmla="*/ 643 w 907"/>
                <a:gd name="T91" fmla="*/ 539 h 539"/>
                <a:gd name="T92" fmla="*/ 905 w 907"/>
                <a:gd name="T93" fmla="*/ 529 h 539"/>
                <a:gd name="T94" fmla="*/ 906 w 907"/>
                <a:gd name="T95" fmla="*/ 51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7" h="539">
                  <a:moveTo>
                    <a:pt x="906" y="514"/>
                  </a:moveTo>
                  <a:cubicBezTo>
                    <a:pt x="906" y="512"/>
                    <a:pt x="907" y="508"/>
                    <a:pt x="906" y="506"/>
                  </a:cubicBezTo>
                  <a:cubicBezTo>
                    <a:pt x="906" y="503"/>
                    <a:pt x="905" y="499"/>
                    <a:pt x="904" y="497"/>
                  </a:cubicBezTo>
                  <a:cubicBezTo>
                    <a:pt x="903" y="494"/>
                    <a:pt x="901" y="489"/>
                    <a:pt x="900" y="487"/>
                  </a:cubicBezTo>
                  <a:cubicBezTo>
                    <a:pt x="900" y="484"/>
                    <a:pt x="900" y="479"/>
                    <a:pt x="899" y="476"/>
                  </a:cubicBezTo>
                  <a:cubicBezTo>
                    <a:pt x="899" y="474"/>
                    <a:pt x="900" y="469"/>
                    <a:pt x="899" y="467"/>
                  </a:cubicBezTo>
                  <a:cubicBezTo>
                    <a:pt x="899" y="466"/>
                    <a:pt x="897" y="463"/>
                    <a:pt x="896" y="461"/>
                  </a:cubicBezTo>
                  <a:cubicBezTo>
                    <a:pt x="895" y="460"/>
                    <a:pt x="893" y="459"/>
                    <a:pt x="892" y="458"/>
                  </a:cubicBezTo>
                  <a:cubicBezTo>
                    <a:pt x="891" y="457"/>
                    <a:pt x="890" y="453"/>
                    <a:pt x="889" y="452"/>
                  </a:cubicBezTo>
                  <a:cubicBezTo>
                    <a:pt x="888" y="450"/>
                    <a:pt x="886" y="448"/>
                    <a:pt x="885" y="447"/>
                  </a:cubicBezTo>
                  <a:cubicBezTo>
                    <a:pt x="885" y="446"/>
                    <a:pt x="885" y="444"/>
                    <a:pt x="884" y="443"/>
                  </a:cubicBezTo>
                  <a:cubicBezTo>
                    <a:pt x="884" y="440"/>
                    <a:pt x="881" y="436"/>
                    <a:pt x="881" y="433"/>
                  </a:cubicBezTo>
                  <a:cubicBezTo>
                    <a:pt x="880" y="430"/>
                    <a:pt x="882" y="424"/>
                    <a:pt x="881" y="422"/>
                  </a:cubicBezTo>
                  <a:cubicBezTo>
                    <a:pt x="880" y="420"/>
                    <a:pt x="877" y="417"/>
                    <a:pt x="876" y="415"/>
                  </a:cubicBezTo>
                  <a:cubicBezTo>
                    <a:pt x="875" y="414"/>
                    <a:pt x="874" y="411"/>
                    <a:pt x="874" y="409"/>
                  </a:cubicBezTo>
                  <a:cubicBezTo>
                    <a:pt x="874" y="408"/>
                    <a:pt x="876" y="406"/>
                    <a:pt x="876" y="404"/>
                  </a:cubicBezTo>
                  <a:cubicBezTo>
                    <a:pt x="876" y="403"/>
                    <a:pt x="874" y="401"/>
                    <a:pt x="874" y="400"/>
                  </a:cubicBezTo>
                  <a:cubicBezTo>
                    <a:pt x="874" y="399"/>
                    <a:pt x="875" y="398"/>
                    <a:pt x="875" y="397"/>
                  </a:cubicBezTo>
                  <a:cubicBezTo>
                    <a:pt x="875" y="395"/>
                    <a:pt x="875" y="392"/>
                    <a:pt x="875" y="390"/>
                  </a:cubicBezTo>
                  <a:cubicBezTo>
                    <a:pt x="875" y="388"/>
                    <a:pt x="872" y="384"/>
                    <a:pt x="872" y="382"/>
                  </a:cubicBezTo>
                  <a:cubicBezTo>
                    <a:pt x="873" y="380"/>
                    <a:pt x="875" y="379"/>
                    <a:pt x="875" y="378"/>
                  </a:cubicBezTo>
                  <a:cubicBezTo>
                    <a:pt x="875" y="376"/>
                    <a:pt x="874" y="373"/>
                    <a:pt x="874" y="372"/>
                  </a:cubicBezTo>
                  <a:cubicBezTo>
                    <a:pt x="874" y="369"/>
                    <a:pt x="878" y="365"/>
                    <a:pt x="877" y="363"/>
                  </a:cubicBezTo>
                  <a:cubicBezTo>
                    <a:pt x="877" y="362"/>
                    <a:pt x="873" y="362"/>
                    <a:pt x="872" y="360"/>
                  </a:cubicBezTo>
                  <a:cubicBezTo>
                    <a:pt x="872" y="359"/>
                    <a:pt x="872" y="356"/>
                    <a:pt x="871" y="355"/>
                  </a:cubicBezTo>
                  <a:cubicBezTo>
                    <a:pt x="871" y="355"/>
                    <a:pt x="869" y="354"/>
                    <a:pt x="869" y="354"/>
                  </a:cubicBezTo>
                  <a:cubicBezTo>
                    <a:pt x="868" y="352"/>
                    <a:pt x="867" y="349"/>
                    <a:pt x="867" y="348"/>
                  </a:cubicBezTo>
                  <a:cubicBezTo>
                    <a:pt x="867" y="346"/>
                    <a:pt x="868" y="342"/>
                    <a:pt x="868" y="340"/>
                  </a:cubicBezTo>
                  <a:cubicBezTo>
                    <a:pt x="868" y="338"/>
                    <a:pt x="869" y="334"/>
                    <a:pt x="868" y="332"/>
                  </a:cubicBezTo>
                  <a:cubicBezTo>
                    <a:pt x="868" y="330"/>
                    <a:pt x="866" y="327"/>
                    <a:pt x="866" y="326"/>
                  </a:cubicBezTo>
                  <a:cubicBezTo>
                    <a:pt x="866" y="325"/>
                    <a:pt x="867" y="323"/>
                    <a:pt x="867" y="322"/>
                  </a:cubicBezTo>
                  <a:cubicBezTo>
                    <a:pt x="867" y="320"/>
                    <a:pt x="864" y="318"/>
                    <a:pt x="864" y="316"/>
                  </a:cubicBezTo>
                  <a:cubicBezTo>
                    <a:pt x="863" y="314"/>
                    <a:pt x="865" y="310"/>
                    <a:pt x="866" y="308"/>
                  </a:cubicBezTo>
                  <a:cubicBezTo>
                    <a:pt x="866" y="306"/>
                    <a:pt x="864" y="303"/>
                    <a:pt x="865" y="301"/>
                  </a:cubicBezTo>
                  <a:cubicBezTo>
                    <a:pt x="865" y="299"/>
                    <a:pt x="867" y="296"/>
                    <a:pt x="866" y="294"/>
                  </a:cubicBezTo>
                  <a:cubicBezTo>
                    <a:pt x="866" y="292"/>
                    <a:pt x="863" y="289"/>
                    <a:pt x="862" y="287"/>
                  </a:cubicBezTo>
                  <a:cubicBezTo>
                    <a:pt x="862" y="285"/>
                    <a:pt x="864" y="282"/>
                    <a:pt x="864" y="280"/>
                  </a:cubicBezTo>
                  <a:cubicBezTo>
                    <a:pt x="864" y="279"/>
                    <a:pt x="861" y="278"/>
                    <a:pt x="861" y="277"/>
                  </a:cubicBezTo>
                  <a:cubicBezTo>
                    <a:pt x="861" y="275"/>
                    <a:pt x="861" y="272"/>
                    <a:pt x="862" y="270"/>
                  </a:cubicBezTo>
                  <a:cubicBezTo>
                    <a:pt x="862" y="269"/>
                    <a:pt x="863" y="266"/>
                    <a:pt x="863" y="264"/>
                  </a:cubicBezTo>
                  <a:cubicBezTo>
                    <a:pt x="863" y="263"/>
                    <a:pt x="861" y="260"/>
                    <a:pt x="861" y="258"/>
                  </a:cubicBezTo>
                  <a:cubicBezTo>
                    <a:pt x="860" y="257"/>
                    <a:pt x="861" y="254"/>
                    <a:pt x="861" y="253"/>
                  </a:cubicBezTo>
                  <a:cubicBezTo>
                    <a:pt x="861" y="251"/>
                    <a:pt x="862" y="247"/>
                    <a:pt x="862" y="246"/>
                  </a:cubicBezTo>
                  <a:cubicBezTo>
                    <a:pt x="861" y="245"/>
                    <a:pt x="860" y="243"/>
                    <a:pt x="860" y="242"/>
                  </a:cubicBezTo>
                  <a:cubicBezTo>
                    <a:pt x="859" y="241"/>
                    <a:pt x="857" y="240"/>
                    <a:pt x="857" y="239"/>
                  </a:cubicBezTo>
                  <a:cubicBezTo>
                    <a:pt x="856" y="237"/>
                    <a:pt x="856" y="233"/>
                    <a:pt x="855" y="231"/>
                  </a:cubicBezTo>
                  <a:cubicBezTo>
                    <a:pt x="855" y="230"/>
                    <a:pt x="852" y="228"/>
                    <a:pt x="852" y="227"/>
                  </a:cubicBezTo>
                  <a:cubicBezTo>
                    <a:pt x="851" y="225"/>
                    <a:pt x="852" y="221"/>
                    <a:pt x="851" y="219"/>
                  </a:cubicBezTo>
                  <a:cubicBezTo>
                    <a:pt x="851" y="218"/>
                    <a:pt x="848" y="215"/>
                    <a:pt x="847" y="213"/>
                  </a:cubicBezTo>
                  <a:cubicBezTo>
                    <a:pt x="847" y="213"/>
                    <a:pt x="845" y="211"/>
                    <a:pt x="845" y="210"/>
                  </a:cubicBezTo>
                  <a:cubicBezTo>
                    <a:pt x="844" y="209"/>
                    <a:pt x="845" y="206"/>
                    <a:pt x="845" y="204"/>
                  </a:cubicBezTo>
                  <a:cubicBezTo>
                    <a:pt x="845" y="203"/>
                    <a:pt x="843" y="200"/>
                    <a:pt x="842" y="198"/>
                  </a:cubicBezTo>
                  <a:cubicBezTo>
                    <a:pt x="842" y="197"/>
                    <a:pt x="839" y="197"/>
                    <a:pt x="839" y="196"/>
                  </a:cubicBezTo>
                  <a:cubicBezTo>
                    <a:pt x="838" y="194"/>
                    <a:pt x="840" y="191"/>
                    <a:pt x="839" y="189"/>
                  </a:cubicBezTo>
                  <a:cubicBezTo>
                    <a:pt x="839" y="188"/>
                    <a:pt x="836" y="188"/>
                    <a:pt x="836" y="187"/>
                  </a:cubicBezTo>
                  <a:cubicBezTo>
                    <a:pt x="835" y="186"/>
                    <a:pt x="835" y="183"/>
                    <a:pt x="835" y="181"/>
                  </a:cubicBezTo>
                  <a:cubicBezTo>
                    <a:pt x="835" y="179"/>
                    <a:pt x="833" y="175"/>
                    <a:pt x="832" y="173"/>
                  </a:cubicBezTo>
                  <a:cubicBezTo>
                    <a:pt x="832" y="172"/>
                    <a:pt x="832" y="169"/>
                    <a:pt x="832" y="168"/>
                  </a:cubicBezTo>
                  <a:cubicBezTo>
                    <a:pt x="831" y="167"/>
                    <a:pt x="830" y="165"/>
                    <a:pt x="830" y="164"/>
                  </a:cubicBezTo>
                  <a:cubicBezTo>
                    <a:pt x="829" y="163"/>
                    <a:pt x="829" y="161"/>
                    <a:pt x="828" y="160"/>
                  </a:cubicBezTo>
                  <a:cubicBezTo>
                    <a:pt x="828" y="160"/>
                    <a:pt x="827" y="159"/>
                    <a:pt x="827" y="158"/>
                  </a:cubicBezTo>
                  <a:cubicBezTo>
                    <a:pt x="826" y="157"/>
                    <a:pt x="827" y="155"/>
                    <a:pt x="827" y="154"/>
                  </a:cubicBezTo>
                  <a:cubicBezTo>
                    <a:pt x="826" y="153"/>
                    <a:pt x="825" y="152"/>
                    <a:pt x="825" y="151"/>
                  </a:cubicBezTo>
                  <a:cubicBezTo>
                    <a:pt x="824" y="149"/>
                    <a:pt x="824" y="145"/>
                    <a:pt x="824" y="143"/>
                  </a:cubicBezTo>
                  <a:cubicBezTo>
                    <a:pt x="824" y="141"/>
                    <a:pt x="824" y="138"/>
                    <a:pt x="824" y="136"/>
                  </a:cubicBezTo>
                  <a:cubicBezTo>
                    <a:pt x="824" y="135"/>
                    <a:pt x="825" y="133"/>
                    <a:pt x="825" y="132"/>
                  </a:cubicBezTo>
                  <a:cubicBezTo>
                    <a:pt x="826" y="130"/>
                    <a:pt x="827" y="126"/>
                    <a:pt x="827" y="125"/>
                  </a:cubicBezTo>
                  <a:cubicBezTo>
                    <a:pt x="826" y="122"/>
                    <a:pt x="823" y="119"/>
                    <a:pt x="823" y="117"/>
                  </a:cubicBezTo>
                  <a:cubicBezTo>
                    <a:pt x="822" y="115"/>
                    <a:pt x="822" y="112"/>
                    <a:pt x="823" y="111"/>
                  </a:cubicBezTo>
                  <a:cubicBezTo>
                    <a:pt x="823" y="110"/>
                    <a:pt x="824" y="107"/>
                    <a:pt x="824" y="106"/>
                  </a:cubicBezTo>
                  <a:cubicBezTo>
                    <a:pt x="825" y="104"/>
                    <a:pt x="825" y="99"/>
                    <a:pt x="824" y="97"/>
                  </a:cubicBezTo>
                  <a:cubicBezTo>
                    <a:pt x="824" y="95"/>
                    <a:pt x="821" y="91"/>
                    <a:pt x="820" y="89"/>
                  </a:cubicBezTo>
                  <a:cubicBezTo>
                    <a:pt x="819" y="87"/>
                    <a:pt x="818" y="84"/>
                    <a:pt x="819" y="83"/>
                  </a:cubicBezTo>
                  <a:cubicBezTo>
                    <a:pt x="819" y="81"/>
                    <a:pt x="822" y="78"/>
                    <a:pt x="822" y="76"/>
                  </a:cubicBezTo>
                  <a:cubicBezTo>
                    <a:pt x="823" y="74"/>
                    <a:pt x="823" y="71"/>
                    <a:pt x="824" y="69"/>
                  </a:cubicBezTo>
                  <a:cubicBezTo>
                    <a:pt x="824" y="68"/>
                    <a:pt x="826" y="66"/>
                    <a:pt x="826" y="65"/>
                  </a:cubicBezTo>
                  <a:cubicBezTo>
                    <a:pt x="827" y="64"/>
                    <a:pt x="827" y="61"/>
                    <a:pt x="827" y="60"/>
                  </a:cubicBezTo>
                  <a:cubicBezTo>
                    <a:pt x="826" y="59"/>
                    <a:pt x="825" y="56"/>
                    <a:pt x="824" y="55"/>
                  </a:cubicBezTo>
                  <a:cubicBezTo>
                    <a:pt x="823" y="53"/>
                    <a:pt x="820" y="49"/>
                    <a:pt x="819" y="47"/>
                  </a:cubicBezTo>
                  <a:cubicBezTo>
                    <a:pt x="819" y="45"/>
                    <a:pt x="819" y="41"/>
                    <a:pt x="818" y="39"/>
                  </a:cubicBezTo>
                  <a:cubicBezTo>
                    <a:pt x="818" y="38"/>
                    <a:pt x="817" y="36"/>
                    <a:pt x="816" y="35"/>
                  </a:cubicBezTo>
                  <a:cubicBezTo>
                    <a:pt x="816" y="34"/>
                    <a:pt x="816" y="31"/>
                    <a:pt x="816" y="30"/>
                  </a:cubicBezTo>
                  <a:cubicBezTo>
                    <a:pt x="815" y="28"/>
                    <a:pt x="814" y="24"/>
                    <a:pt x="813" y="22"/>
                  </a:cubicBezTo>
                  <a:cubicBezTo>
                    <a:pt x="812" y="20"/>
                    <a:pt x="809" y="16"/>
                    <a:pt x="809" y="13"/>
                  </a:cubicBezTo>
                  <a:cubicBezTo>
                    <a:pt x="809" y="12"/>
                    <a:pt x="809" y="9"/>
                    <a:pt x="809" y="8"/>
                  </a:cubicBezTo>
                  <a:cubicBezTo>
                    <a:pt x="809" y="7"/>
                    <a:pt x="809" y="5"/>
                    <a:pt x="808" y="3"/>
                  </a:cubicBezTo>
                  <a:cubicBezTo>
                    <a:pt x="603" y="9"/>
                    <a:pt x="603" y="9"/>
                    <a:pt x="603" y="9"/>
                  </a:cubicBezTo>
                  <a:cubicBezTo>
                    <a:pt x="313" y="8"/>
                    <a:pt x="313" y="8"/>
                    <a:pt x="313" y="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244" y="537"/>
                    <a:pt x="244" y="537"/>
                    <a:pt x="244" y="537"/>
                  </a:cubicBezTo>
                  <a:cubicBezTo>
                    <a:pt x="643" y="539"/>
                    <a:pt x="643" y="539"/>
                    <a:pt x="643" y="539"/>
                  </a:cubicBezTo>
                  <a:cubicBezTo>
                    <a:pt x="905" y="534"/>
                    <a:pt x="905" y="534"/>
                    <a:pt x="905" y="534"/>
                  </a:cubicBezTo>
                  <a:cubicBezTo>
                    <a:pt x="905" y="532"/>
                    <a:pt x="905" y="530"/>
                    <a:pt x="905" y="529"/>
                  </a:cubicBezTo>
                  <a:cubicBezTo>
                    <a:pt x="904" y="527"/>
                    <a:pt x="903" y="522"/>
                    <a:pt x="904" y="520"/>
                  </a:cubicBezTo>
                  <a:cubicBezTo>
                    <a:pt x="904" y="519"/>
                    <a:pt x="905" y="516"/>
                    <a:pt x="906" y="51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317625" y="3690938"/>
              <a:ext cx="769937" cy="898525"/>
            </a:xfrm>
            <a:custGeom>
              <a:avLst/>
              <a:gdLst>
                <a:gd name="T0" fmla="*/ 232 w 914"/>
                <a:gd name="T1" fmla="*/ 0 h 1067"/>
                <a:gd name="T2" fmla="*/ 206 w 914"/>
                <a:gd name="T3" fmla="*/ 142 h 1067"/>
                <a:gd name="T4" fmla="*/ 200 w 914"/>
                <a:gd name="T5" fmla="*/ 151 h 1067"/>
                <a:gd name="T6" fmla="*/ 191 w 914"/>
                <a:gd name="T7" fmla="*/ 165 h 1067"/>
                <a:gd name="T8" fmla="*/ 179 w 914"/>
                <a:gd name="T9" fmla="*/ 167 h 1067"/>
                <a:gd name="T10" fmla="*/ 164 w 914"/>
                <a:gd name="T11" fmla="*/ 157 h 1067"/>
                <a:gd name="T12" fmla="*/ 160 w 914"/>
                <a:gd name="T13" fmla="*/ 146 h 1067"/>
                <a:gd name="T14" fmla="*/ 155 w 914"/>
                <a:gd name="T15" fmla="*/ 142 h 1067"/>
                <a:gd name="T16" fmla="*/ 141 w 914"/>
                <a:gd name="T17" fmla="*/ 140 h 1067"/>
                <a:gd name="T18" fmla="*/ 133 w 914"/>
                <a:gd name="T19" fmla="*/ 135 h 1067"/>
                <a:gd name="T20" fmla="*/ 123 w 914"/>
                <a:gd name="T21" fmla="*/ 138 h 1067"/>
                <a:gd name="T22" fmla="*/ 112 w 914"/>
                <a:gd name="T23" fmla="*/ 140 h 1067"/>
                <a:gd name="T24" fmla="*/ 112 w 914"/>
                <a:gd name="T25" fmla="*/ 152 h 1067"/>
                <a:gd name="T26" fmla="*/ 112 w 914"/>
                <a:gd name="T27" fmla="*/ 164 h 1067"/>
                <a:gd name="T28" fmla="*/ 111 w 914"/>
                <a:gd name="T29" fmla="*/ 185 h 1067"/>
                <a:gd name="T30" fmla="*/ 111 w 914"/>
                <a:gd name="T31" fmla="*/ 199 h 1067"/>
                <a:gd name="T32" fmla="*/ 109 w 914"/>
                <a:gd name="T33" fmla="*/ 214 h 1067"/>
                <a:gd name="T34" fmla="*/ 110 w 914"/>
                <a:gd name="T35" fmla="*/ 230 h 1067"/>
                <a:gd name="T36" fmla="*/ 106 w 914"/>
                <a:gd name="T37" fmla="*/ 250 h 1067"/>
                <a:gd name="T38" fmla="*/ 113 w 914"/>
                <a:gd name="T39" fmla="*/ 274 h 1067"/>
                <a:gd name="T40" fmla="*/ 112 w 914"/>
                <a:gd name="T41" fmla="*/ 289 h 1067"/>
                <a:gd name="T42" fmla="*/ 112 w 914"/>
                <a:gd name="T43" fmla="*/ 301 h 1067"/>
                <a:gd name="T44" fmla="*/ 104 w 914"/>
                <a:gd name="T45" fmla="*/ 317 h 1067"/>
                <a:gd name="T46" fmla="*/ 97 w 914"/>
                <a:gd name="T47" fmla="*/ 335 h 1067"/>
                <a:gd name="T48" fmla="*/ 95 w 914"/>
                <a:gd name="T49" fmla="*/ 350 h 1067"/>
                <a:gd name="T50" fmla="*/ 103 w 914"/>
                <a:gd name="T51" fmla="*/ 365 h 1067"/>
                <a:gd name="T52" fmla="*/ 113 w 914"/>
                <a:gd name="T53" fmla="*/ 380 h 1067"/>
                <a:gd name="T54" fmla="*/ 115 w 914"/>
                <a:gd name="T55" fmla="*/ 395 h 1067"/>
                <a:gd name="T56" fmla="*/ 122 w 914"/>
                <a:gd name="T57" fmla="*/ 412 h 1067"/>
                <a:gd name="T58" fmla="*/ 120 w 914"/>
                <a:gd name="T59" fmla="*/ 427 h 1067"/>
                <a:gd name="T60" fmla="*/ 137 w 914"/>
                <a:gd name="T61" fmla="*/ 442 h 1067"/>
                <a:gd name="T62" fmla="*/ 146 w 914"/>
                <a:gd name="T63" fmla="*/ 452 h 1067"/>
                <a:gd name="T64" fmla="*/ 148 w 914"/>
                <a:gd name="T65" fmla="*/ 470 h 1067"/>
                <a:gd name="T66" fmla="*/ 135 w 914"/>
                <a:gd name="T67" fmla="*/ 481 h 1067"/>
                <a:gd name="T68" fmla="*/ 120 w 914"/>
                <a:gd name="T69" fmla="*/ 487 h 1067"/>
                <a:gd name="T70" fmla="*/ 106 w 914"/>
                <a:gd name="T71" fmla="*/ 493 h 1067"/>
                <a:gd name="T72" fmla="*/ 101 w 914"/>
                <a:gd name="T73" fmla="*/ 498 h 1067"/>
                <a:gd name="T74" fmla="*/ 94 w 914"/>
                <a:gd name="T75" fmla="*/ 512 h 1067"/>
                <a:gd name="T76" fmla="*/ 85 w 914"/>
                <a:gd name="T77" fmla="*/ 524 h 1067"/>
                <a:gd name="T78" fmla="*/ 82 w 914"/>
                <a:gd name="T79" fmla="*/ 541 h 1067"/>
                <a:gd name="T80" fmla="*/ 84 w 914"/>
                <a:gd name="T81" fmla="*/ 558 h 1067"/>
                <a:gd name="T82" fmla="*/ 76 w 914"/>
                <a:gd name="T83" fmla="*/ 574 h 1067"/>
                <a:gd name="T84" fmla="*/ 69 w 914"/>
                <a:gd name="T85" fmla="*/ 588 h 1067"/>
                <a:gd name="T86" fmla="*/ 58 w 914"/>
                <a:gd name="T87" fmla="*/ 600 h 1067"/>
                <a:gd name="T88" fmla="*/ 47 w 914"/>
                <a:gd name="T89" fmla="*/ 609 h 1067"/>
                <a:gd name="T90" fmla="*/ 43 w 914"/>
                <a:gd name="T91" fmla="*/ 621 h 1067"/>
                <a:gd name="T92" fmla="*/ 43 w 914"/>
                <a:gd name="T93" fmla="*/ 637 h 1067"/>
                <a:gd name="T94" fmla="*/ 38 w 914"/>
                <a:gd name="T95" fmla="*/ 654 h 1067"/>
                <a:gd name="T96" fmla="*/ 39 w 914"/>
                <a:gd name="T97" fmla="*/ 663 h 1067"/>
                <a:gd name="T98" fmla="*/ 49 w 914"/>
                <a:gd name="T99" fmla="*/ 665 h 1067"/>
                <a:gd name="T100" fmla="*/ 65 w 914"/>
                <a:gd name="T101" fmla="*/ 681 h 1067"/>
                <a:gd name="T102" fmla="*/ 64 w 914"/>
                <a:gd name="T103" fmla="*/ 709 h 1067"/>
                <a:gd name="T104" fmla="*/ 54 w 914"/>
                <a:gd name="T105" fmla="*/ 720 h 1067"/>
                <a:gd name="T106" fmla="*/ 44 w 914"/>
                <a:gd name="T107" fmla="*/ 725 h 1067"/>
                <a:gd name="T108" fmla="*/ 32 w 914"/>
                <a:gd name="T109" fmla="*/ 728 h 1067"/>
                <a:gd name="T110" fmla="*/ 14 w 914"/>
                <a:gd name="T111" fmla="*/ 731 h 1067"/>
                <a:gd name="T112" fmla="*/ 4 w 914"/>
                <a:gd name="T113" fmla="*/ 746 h 1067"/>
                <a:gd name="T114" fmla="*/ 519 w 914"/>
                <a:gd name="T115" fmla="*/ 1036 h 1067"/>
                <a:gd name="T116" fmla="*/ 898 w 914"/>
                <a:gd name="T117" fmla="*/ 252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1067">
                  <a:moveTo>
                    <a:pt x="886" y="81"/>
                  </a:moveTo>
                  <a:cubicBezTo>
                    <a:pt x="709" y="61"/>
                    <a:pt x="709" y="61"/>
                    <a:pt x="709" y="61"/>
                  </a:cubicBezTo>
                  <a:cubicBezTo>
                    <a:pt x="534" y="40"/>
                    <a:pt x="534" y="40"/>
                    <a:pt x="534" y="40"/>
                  </a:cubicBezTo>
                  <a:cubicBezTo>
                    <a:pt x="379" y="21"/>
                    <a:pt x="379" y="21"/>
                    <a:pt x="379" y="21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2" y="137"/>
                    <a:pt x="211" y="138"/>
                    <a:pt x="210" y="139"/>
                  </a:cubicBezTo>
                  <a:cubicBezTo>
                    <a:pt x="209" y="140"/>
                    <a:pt x="208" y="141"/>
                    <a:pt x="207" y="141"/>
                  </a:cubicBezTo>
                  <a:cubicBezTo>
                    <a:pt x="206" y="141"/>
                    <a:pt x="206" y="142"/>
                    <a:pt x="206" y="142"/>
                  </a:cubicBezTo>
                  <a:cubicBezTo>
                    <a:pt x="206" y="142"/>
                    <a:pt x="206" y="142"/>
                    <a:pt x="206" y="143"/>
                  </a:cubicBezTo>
                  <a:cubicBezTo>
                    <a:pt x="205" y="143"/>
                    <a:pt x="205" y="144"/>
                    <a:pt x="205" y="145"/>
                  </a:cubicBezTo>
                  <a:cubicBezTo>
                    <a:pt x="205" y="145"/>
                    <a:pt x="205" y="145"/>
                    <a:pt x="204" y="145"/>
                  </a:cubicBezTo>
                  <a:cubicBezTo>
                    <a:pt x="204" y="147"/>
                    <a:pt x="203" y="148"/>
                    <a:pt x="202" y="149"/>
                  </a:cubicBezTo>
                  <a:cubicBezTo>
                    <a:pt x="201" y="150"/>
                    <a:pt x="200" y="150"/>
                    <a:pt x="200" y="151"/>
                  </a:cubicBezTo>
                  <a:cubicBezTo>
                    <a:pt x="200" y="151"/>
                    <a:pt x="199" y="152"/>
                    <a:pt x="199" y="153"/>
                  </a:cubicBezTo>
                  <a:cubicBezTo>
                    <a:pt x="199" y="155"/>
                    <a:pt x="197" y="156"/>
                    <a:pt x="196" y="157"/>
                  </a:cubicBezTo>
                  <a:cubicBezTo>
                    <a:pt x="196" y="157"/>
                    <a:pt x="196" y="157"/>
                    <a:pt x="196" y="158"/>
                  </a:cubicBezTo>
                  <a:cubicBezTo>
                    <a:pt x="196" y="158"/>
                    <a:pt x="196" y="158"/>
                    <a:pt x="195" y="159"/>
                  </a:cubicBezTo>
                  <a:cubicBezTo>
                    <a:pt x="195" y="161"/>
                    <a:pt x="194" y="163"/>
                    <a:pt x="191" y="165"/>
                  </a:cubicBezTo>
                  <a:cubicBezTo>
                    <a:pt x="190" y="165"/>
                    <a:pt x="189" y="165"/>
                    <a:pt x="188" y="165"/>
                  </a:cubicBezTo>
                  <a:cubicBezTo>
                    <a:pt x="187" y="165"/>
                    <a:pt x="186" y="165"/>
                    <a:pt x="185" y="165"/>
                  </a:cubicBezTo>
                  <a:cubicBezTo>
                    <a:pt x="185" y="165"/>
                    <a:pt x="185" y="165"/>
                    <a:pt x="185" y="165"/>
                  </a:cubicBezTo>
                  <a:cubicBezTo>
                    <a:pt x="184" y="165"/>
                    <a:pt x="184" y="165"/>
                    <a:pt x="184" y="165"/>
                  </a:cubicBezTo>
                  <a:cubicBezTo>
                    <a:pt x="182" y="166"/>
                    <a:pt x="181" y="167"/>
                    <a:pt x="179" y="167"/>
                  </a:cubicBezTo>
                  <a:cubicBezTo>
                    <a:pt x="176" y="167"/>
                    <a:pt x="173" y="166"/>
                    <a:pt x="171" y="164"/>
                  </a:cubicBezTo>
                  <a:cubicBezTo>
                    <a:pt x="170" y="163"/>
                    <a:pt x="169" y="162"/>
                    <a:pt x="168" y="160"/>
                  </a:cubicBezTo>
                  <a:cubicBezTo>
                    <a:pt x="168" y="160"/>
                    <a:pt x="168" y="160"/>
                    <a:pt x="168" y="160"/>
                  </a:cubicBezTo>
                  <a:cubicBezTo>
                    <a:pt x="168" y="160"/>
                    <a:pt x="168" y="160"/>
                    <a:pt x="168" y="160"/>
                  </a:cubicBezTo>
                  <a:cubicBezTo>
                    <a:pt x="167" y="159"/>
                    <a:pt x="165" y="159"/>
                    <a:pt x="164" y="157"/>
                  </a:cubicBezTo>
                  <a:cubicBezTo>
                    <a:pt x="162" y="156"/>
                    <a:pt x="161" y="154"/>
                    <a:pt x="161" y="152"/>
                  </a:cubicBezTo>
                  <a:cubicBezTo>
                    <a:pt x="161" y="151"/>
                    <a:pt x="161" y="150"/>
                    <a:pt x="161" y="148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61" y="148"/>
                    <a:pt x="160" y="147"/>
                    <a:pt x="160" y="146"/>
                  </a:cubicBezTo>
                  <a:cubicBezTo>
                    <a:pt x="159" y="146"/>
                    <a:pt x="159" y="145"/>
                    <a:pt x="159" y="144"/>
                  </a:cubicBezTo>
                  <a:cubicBezTo>
                    <a:pt x="159" y="143"/>
                    <a:pt x="158" y="142"/>
                    <a:pt x="158" y="142"/>
                  </a:cubicBezTo>
                  <a:cubicBezTo>
                    <a:pt x="158" y="142"/>
                    <a:pt x="158" y="142"/>
                    <a:pt x="158" y="142"/>
                  </a:cubicBezTo>
                  <a:cubicBezTo>
                    <a:pt x="157" y="141"/>
                    <a:pt x="157" y="140"/>
                    <a:pt x="157" y="140"/>
                  </a:cubicBezTo>
                  <a:cubicBezTo>
                    <a:pt x="156" y="141"/>
                    <a:pt x="156" y="141"/>
                    <a:pt x="155" y="142"/>
                  </a:cubicBezTo>
                  <a:cubicBezTo>
                    <a:pt x="153" y="142"/>
                    <a:pt x="152" y="143"/>
                    <a:pt x="150" y="143"/>
                  </a:cubicBezTo>
                  <a:cubicBezTo>
                    <a:pt x="149" y="143"/>
                    <a:pt x="148" y="142"/>
                    <a:pt x="148" y="142"/>
                  </a:cubicBezTo>
                  <a:cubicBezTo>
                    <a:pt x="147" y="142"/>
                    <a:pt x="146" y="141"/>
                    <a:pt x="145" y="141"/>
                  </a:cubicBezTo>
                  <a:cubicBezTo>
                    <a:pt x="145" y="141"/>
                    <a:pt x="144" y="141"/>
                    <a:pt x="143" y="141"/>
                  </a:cubicBezTo>
                  <a:cubicBezTo>
                    <a:pt x="142" y="141"/>
                    <a:pt x="142" y="141"/>
                    <a:pt x="141" y="140"/>
                  </a:cubicBezTo>
                  <a:cubicBezTo>
                    <a:pt x="139" y="140"/>
                    <a:pt x="139" y="139"/>
                    <a:pt x="138" y="138"/>
                  </a:cubicBezTo>
                  <a:cubicBezTo>
                    <a:pt x="138" y="138"/>
                    <a:pt x="137" y="138"/>
                    <a:pt x="137" y="137"/>
                  </a:cubicBezTo>
                  <a:cubicBezTo>
                    <a:pt x="136" y="137"/>
                    <a:pt x="135" y="136"/>
                    <a:pt x="134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3" y="135"/>
                    <a:pt x="133" y="135"/>
                    <a:pt x="132" y="135"/>
                  </a:cubicBezTo>
                  <a:cubicBezTo>
                    <a:pt x="132" y="136"/>
                    <a:pt x="130" y="139"/>
                    <a:pt x="127" y="139"/>
                  </a:cubicBezTo>
                  <a:cubicBezTo>
                    <a:pt x="127" y="139"/>
                    <a:pt x="127" y="139"/>
                    <a:pt x="127" y="139"/>
                  </a:cubicBezTo>
                  <a:cubicBezTo>
                    <a:pt x="127" y="139"/>
                    <a:pt x="127" y="139"/>
                    <a:pt x="127" y="139"/>
                  </a:cubicBezTo>
                  <a:cubicBezTo>
                    <a:pt x="125" y="139"/>
                    <a:pt x="124" y="139"/>
                    <a:pt x="123" y="138"/>
                  </a:cubicBezTo>
                  <a:cubicBezTo>
                    <a:pt x="123" y="138"/>
                    <a:pt x="123" y="138"/>
                    <a:pt x="122" y="139"/>
                  </a:cubicBezTo>
                  <a:cubicBezTo>
                    <a:pt x="121" y="139"/>
                    <a:pt x="119" y="140"/>
                    <a:pt x="117" y="140"/>
                  </a:cubicBezTo>
                  <a:cubicBezTo>
                    <a:pt x="117" y="140"/>
                    <a:pt x="116" y="140"/>
                    <a:pt x="116" y="140"/>
                  </a:cubicBezTo>
                  <a:cubicBezTo>
                    <a:pt x="115" y="140"/>
                    <a:pt x="114" y="140"/>
                    <a:pt x="113" y="140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40"/>
                    <a:pt x="112" y="140"/>
                    <a:pt x="112" y="141"/>
                  </a:cubicBezTo>
                  <a:cubicBezTo>
                    <a:pt x="112" y="141"/>
                    <a:pt x="112" y="142"/>
                    <a:pt x="112" y="142"/>
                  </a:cubicBezTo>
                  <a:cubicBezTo>
                    <a:pt x="112" y="143"/>
                    <a:pt x="113" y="145"/>
                    <a:pt x="113" y="147"/>
                  </a:cubicBezTo>
                  <a:cubicBezTo>
                    <a:pt x="113" y="148"/>
                    <a:pt x="112" y="150"/>
                    <a:pt x="112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11" y="153"/>
                    <a:pt x="111" y="154"/>
                    <a:pt x="110" y="155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10" y="156"/>
                    <a:pt x="111" y="157"/>
                    <a:pt x="111" y="159"/>
                  </a:cubicBezTo>
                  <a:cubicBezTo>
                    <a:pt x="111" y="160"/>
                    <a:pt x="111" y="161"/>
                    <a:pt x="111" y="162"/>
                  </a:cubicBezTo>
                  <a:cubicBezTo>
                    <a:pt x="111" y="162"/>
                    <a:pt x="112" y="163"/>
                    <a:pt x="112" y="164"/>
                  </a:cubicBezTo>
                  <a:cubicBezTo>
                    <a:pt x="113" y="165"/>
                    <a:pt x="112" y="167"/>
                    <a:pt x="112" y="168"/>
                  </a:cubicBezTo>
                  <a:cubicBezTo>
                    <a:pt x="114" y="169"/>
                    <a:pt x="115" y="171"/>
                    <a:pt x="116" y="173"/>
                  </a:cubicBezTo>
                  <a:cubicBezTo>
                    <a:pt x="116" y="177"/>
                    <a:pt x="114" y="180"/>
                    <a:pt x="114" y="181"/>
                  </a:cubicBezTo>
                  <a:cubicBezTo>
                    <a:pt x="113" y="182"/>
                    <a:pt x="112" y="182"/>
                    <a:pt x="111" y="183"/>
                  </a:cubicBezTo>
                  <a:cubicBezTo>
                    <a:pt x="111" y="184"/>
                    <a:pt x="111" y="184"/>
                    <a:pt x="111" y="185"/>
                  </a:cubicBezTo>
                  <a:cubicBezTo>
                    <a:pt x="111" y="186"/>
                    <a:pt x="111" y="187"/>
                    <a:pt x="111" y="187"/>
                  </a:cubicBezTo>
                  <a:cubicBezTo>
                    <a:pt x="111" y="188"/>
                    <a:pt x="111" y="188"/>
                    <a:pt x="111" y="188"/>
                  </a:cubicBezTo>
                  <a:cubicBezTo>
                    <a:pt x="111" y="189"/>
                    <a:pt x="110" y="192"/>
                    <a:pt x="110" y="192"/>
                  </a:cubicBezTo>
                  <a:cubicBezTo>
                    <a:pt x="110" y="193"/>
                    <a:pt x="110" y="193"/>
                    <a:pt x="110" y="194"/>
                  </a:cubicBezTo>
                  <a:cubicBezTo>
                    <a:pt x="111" y="195"/>
                    <a:pt x="111" y="197"/>
                    <a:pt x="111" y="199"/>
                  </a:cubicBezTo>
                  <a:cubicBezTo>
                    <a:pt x="110" y="201"/>
                    <a:pt x="109" y="202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9" y="204"/>
                    <a:pt x="110" y="206"/>
                    <a:pt x="110" y="208"/>
                  </a:cubicBezTo>
                  <a:cubicBezTo>
                    <a:pt x="111" y="210"/>
                    <a:pt x="110" y="212"/>
                    <a:pt x="109" y="214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10" y="215"/>
                    <a:pt x="110" y="216"/>
                    <a:pt x="111" y="217"/>
                  </a:cubicBezTo>
                  <a:cubicBezTo>
                    <a:pt x="112" y="219"/>
                    <a:pt x="113" y="222"/>
                    <a:pt x="112" y="225"/>
                  </a:cubicBezTo>
                  <a:cubicBezTo>
                    <a:pt x="112" y="227"/>
                    <a:pt x="111" y="228"/>
                    <a:pt x="110" y="229"/>
                  </a:cubicBezTo>
                  <a:cubicBezTo>
                    <a:pt x="110" y="230"/>
                    <a:pt x="110" y="230"/>
                    <a:pt x="110" y="230"/>
                  </a:cubicBezTo>
                  <a:cubicBezTo>
                    <a:pt x="110" y="231"/>
                    <a:pt x="110" y="231"/>
                    <a:pt x="110" y="232"/>
                  </a:cubicBezTo>
                  <a:cubicBezTo>
                    <a:pt x="110" y="234"/>
                    <a:pt x="110" y="237"/>
                    <a:pt x="109" y="239"/>
                  </a:cubicBezTo>
                  <a:cubicBezTo>
                    <a:pt x="108" y="240"/>
                    <a:pt x="107" y="241"/>
                    <a:pt x="106" y="242"/>
                  </a:cubicBezTo>
                  <a:cubicBezTo>
                    <a:pt x="106" y="243"/>
                    <a:pt x="105" y="244"/>
                    <a:pt x="105" y="245"/>
                  </a:cubicBezTo>
                  <a:cubicBezTo>
                    <a:pt x="105" y="247"/>
                    <a:pt x="105" y="249"/>
                    <a:pt x="106" y="250"/>
                  </a:cubicBezTo>
                  <a:cubicBezTo>
                    <a:pt x="106" y="251"/>
                    <a:pt x="107" y="252"/>
                    <a:pt x="107" y="252"/>
                  </a:cubicBezTo>
                  <a:cubicBezTo>
                    <a:pt x="108" y="253"/>
                    <a:pt x="109" y="255"/>
                    <a:pt x="109" y="256"/>
                  </a:cubicBezTo>
                  <a:cubicBezTo>
                    <a:pt x="110" y="258"/>
                    <a:pt x="112" y="263"/>
                    <a:pt x="112" y="264"/>
                  </a:cubicBezTo>
                  <a:cubicBezTo>
                    <a:pt x="112" y="265"/>
                    <a:pt x="112" y="265"/>
                    <a:pt x="112" y="265"/>
                  </a:cubicBezTo>
                  <a:cubicBezTo>
                    <a:pt x="113" y="268"/>
                    <a:pt x="114" y="271"/>
                    <a:pt x="113" y="274"/>
                  </a:cubicBezTo>
                  <a:cubicBezTo>
                    <a:pt x="113" y="275"/>
                    <a:pt x="113" y="277"/>
                    <a:pt x="112" y="278"/>
                  </a:cubicBezTo>
                  <a:cubicBezTo>
                    <a:pt x="112" y="279"/>
                    <a:pt x="112" y="279"/>
                    <a:pt x="112" y="279"/>
                  </a:cubicBezTo>
                  <a:cubicBezTo>
                    <a:pt x="112" y="280"/>
                    <a:pt x="112" y="280"/>
                    <a:pt x="112" y="280"/>
                  </a:cubicBezTo>
                  <a:cubicBezTo>
                    <a:pt x="112" y="281"/>
                    <a:pt x="113" y="282"/>
                    <a:pt x="113" y="284"/>
                  </a:cubicBezTo>
                  <a:cubicBezTo>
                    <a:pt x="113" y="285"/>
                    <a:pt x="113" y="287"/>
                    <a:pt x="112" y="289"/>
                  </a:cubicBezTo>
                  <a:cubicBezTo>
                    <a:pt x="112" y="290"/>
                    <a:pt x="112" y="291"/>
                    <a:pt x="112" y="292"/>
                  </a:cubicBezTo>
                  <a:cubicBezTo>
                    <a:pt x="112" y="292"/>
                    <a:pt x="112" y="293"/>
                    <a:pt x="112" y="293"/>
                  </a:cubicBezTo>
                  <a:cubicBezTo>
                    <a:pt x="113" y="294"/>
                    <a:pt x="113" y="296"/>
                    <a:pt x="113" y="297"/>
                  </a:cubicBezTo>
                  <a:cubicBezTo>
                    <a:pt x="113" y="298"/>
                    <a:pt x="113" y="299"/>
                    <a:pt x="112" y="300"/>
                  </a:cubicBezTo>
                  <a:cubicBezTo>
                    <a:pt x="112" y="300"/>
                    <a:pt x="112" y="300"/>
                    <a:pt x="112" y="301"/>
                  </a:cubicBezTo>
                  <a:cubicBezTo>
                    <a:pt x="112" y="301"/>
                    <a:pt x="112" y="301"/>
                    <a:pt x="112" y="302"/>
                  </a:cubicBezTo>
                  <a:cubicBezTo>
                    <a:pt x="112" y="303"/>
                    <a:pt x="113" y="305"/>
                    <a:pt x="112" y="306"/>
                  </a:cubicBezTo>
                  <a:cubicBezTo>
                    <a:pt x="112" y="306"/>
                    <a:pt x="111" y="310"/>
                    <a:pt x="109" y="312"/>
                  </a:cubicBezTo>
                  <a:cubicBezTo>
                    <a:pt x="107" y="313"/>
                    <a:pt x="105" y="314"/>
                    <a:pt x="104" y="314"/>
                  </a:cubicBezTo>
                  <a:cubicBezTo>
                    <a:pt x="104" y="315"/>
                    <a:pt x="104" y="316"/>
                    <a:pt x="104" y="317"/>
                  </a:cubicBezTo>
                  <a:cubicBezTo>
                    <a:pt x="105" y="319"/>
                    <a:pt x="104" y="322"/>
                    <a:pt x="102" y="324"/>
                  </a:cubicBezTo>
                  <a:cubicBezTo>
                    <a:pt x="101" y="325"/>
                    <a:pt x="99" y="326"/>
                    <a:pt x="98" y="326"/>
                  </a:cubicBezTo>
                  <a:cubicBezTo>
                    <a:pt x="98" y="326"/>
                    <a:pt x="98" y="326"/>
                    <a:pt x="98" y="326"/>
                  </a:cubicBezTo>
                  <a:cubicBezTo>
                    <a:pt x="98" y="329"/>
                    <a:pt x="98" y="332"/>
                    <a:pt x="98" y="333"/>
                  </a:cubicBezTo>
                  <a:cubicBezTo>
                    <a:pt x="98" y="333"/>
                    <a:pt x="97" y="334"/>
                    <a:pt x="97" y="335"/>
                  </a:cubicBezTo>
                  <a:cubicBezTo>
                    <a:pt x="98" y="335"/>
                    <a:pt x="98" y="336"/>
                    <a:pt x="99" y="338"/>
                  </a:cubicBezTo>
                  <a:cubicBezTo>
                    <a:pt x="99" y="340"/>
                    <a:pt x="98" y="342"/>
                    <a:pt x="97" y="343"/>
                  </a:cubicBezTo>
                  <a:cubicBezTo>
                    <a:pt x="97" y="344"/>
                    <a:pt x="97" y="344"/>
                    <a:pt x="97" y="344"/>
                  </a:cubicBezTo>
                  <a:cubicBezTo>
                    <a:pt x="97" y="344"/>
                    <a:pt x="97" y="344"/>
                    <a:pt x="97" y="344"/>
                  </a:cubicBezTo>
                  <a:cubicBezTo>
                    <a:pt x="95" y="347"/>
                    <a:pt x="95" y="349"/>
                    <a:pt x="95" y="350"/>
                  </a:cubicBezTo>
                  <a:cubicBezTo>
                    <a:pt x="95" y="350"/>
                    <a:pt x="95" y="351"/>
                    <a:pt x="95" y="351"/>
                  </a:cubicBezTo>
                  <a:cubicBezTo>
                    <a:pt x="95" y="351"/>
                    <a:pt x="95" y="351"/>
                    <a:pt x="95" y="351"/>
                  </a:cubicBezTo>
                  <a:cubicBezTo>
                    <a:pt x="97" y="352"/>
                    <a:pt x="98" y="353"/>
                    <a:pt x="99" y="354"/>
                  </a:cubicBezTo>
                  <a:cubicBezTo>
                    <a:pt x="101" y="356"/>
                    <a:pt x="102" y="360"/>
                    <a:pt x="102" y="361"/>
                  </a:cubicBezTo>
                  <a:cubicBezTo>
                    <a:pt x="102" y="362"/>
                    <a:pt x="103" y="364"/>
                    <a:pt x="103" y="365"/>
                  </a:cubicBezTo>
                  <a:cubicBezTo>
                    <a:pt x="103" y="366"/>
                    <a:pt x="103" y="367"/>
                    <a:pt x="103" y="367"/>
                  </a:cubicBezTo>
                  <a:cubicBezTo>
                    <a:pt x="103" y="368"/>
                    <a:pt x="103" y="369"/>
                    <a:pt x="104" y="370"/>
                  </a:cubicBezTo>
                  <a:cubicBezTo>
                    <a:pt x="104" y="370"/>
                    <a:pt x="105" y="371"/>
                    <a:pt x="105" y="371"/>
                  </a:cubicBezTo>
                  <a:cubicBezTo>
                    <a:pt x="106" y="372"/>
                    <a:pt x="107" y="372"/>
                    <a:pt x="108" y="373"/>
                  </a:cubicBezTo>
                  <a:cubicBezTo>
                    <a:pt x="111" y="377"/>
                    <a:pt x="112" y="379"/>
                    <a:pt x="113" y="380"/>
                  </a:cubicBezTo>
                  <a:cubicBezTo>
                    <a:pt x="113" y="381"/>
                    <a:pt x="114" y="384"/>
                    <a:pt x="114" y="386"/>
                  </a:cubicBezTo>
                  <a:cubicBezTo>
                    <a:pt x="114" y="386"/>
                    <a:pt x="114" y="387"/>
                    <a:pt x="114" y="387"/>
                  </a:cubicBezTo>
                  <a:cubicBezTo>
                    <a:pt x="114" y="388"/>
                    <a:pt x="114" y="389"/>
                    <a:pt x="114" y="390"/>
                  </a:cubicBezTo>
                  <a:cubicBezTo>
                    <a:pt x="114" y="391"/>
                    <a:pt x="115" y="393"/>
                    <a:pt x="115" y="394"/>
                  </a:cubicBezTo>
                  <a:cubicBezTo>
                    <a:pt x="115" y="394"/>
                    <a:pt x="115" y="395"/>
                    <a:pt x="115" y="395"/>
                  </a:cubicBezTo>
                  <a:cubicBezTo>
                    <a:pt x="116" y="397"/>
                    <a:pt x="117" y="399"/>
                    <a:pt x="117" y="401"/>
                  </a:cubicBezTo>
                  <a:cubicBezTo>
                    <a:pt x="117" y="402"/>
                    <a:pt x="117" y="403"/>
                    <a:pt x="116" y="404"/>
                  </a:cubicBezTo>
                  <a:cubicBezTo>
                    <a:pt x="117" y="404"/>
                    <a:pt x="117" y="405"/>
                    <a:pt x="117" y="405"/>
                  </a:cubicBezTo>
                  <a:cubicBezTo>
                    <a:pt x="117" y="405"/>
                    <a:pt x="118" y="406"/>
                    <a:pt x="118" y="406"/>
                  </a:cubicBezTo>
                  <a:cubicBezTo>
                    <a:pt x="120" y="409"/>
                    <a:pt x="122" y="410"/>
                    <a:pt x="122" y="412"/>
                  </a:cubicBezTo>
                  <a:cubicBezTo>
                    <a:pt x="122" y="412"/>
                    <a:pt x="124" y="417"/>
                    <a:pt x="124" y="421"/>
                  </a:cubicBezTo>
                  <a:cubicBezTo>
                    <a:pt x="123" y="423"/>
                    <a:pt x="122" y="424"/>
                    <a:pt x="121" y="425"/>
                  </a:cubicBezTo>
                  <a:cubicBezTo>
                    <a:pt x="120" y="425"/>
                    <a:pt x="120" y="425"/>
                    <a:pt x="120" y="426"/>
                  </a:cubicBezTo>
                  <a:cubicBezTo>
                    <a:pt x="120" y="426"/>
                    <a:pt x="120" y="426"/>
                    <a:pt x="120" y="427"/>
                  </a:cubicBezTo>
                  <a:cubicBezTo>
                    <a:pt x="120" y="427"/>
                    <a:pt x="120" y="427"/>
                    <a:pt x="120" y="427"/>
                  </a:cubicBezTo>
                  <a:cubicBezTo>
                    <a:pt x="122" y="427"/>
                    <a:pt x="123" y="427"/>
                    <a:pt x="124" y="428"/>
                  </a:cubicBezTo>
                  <a:cubicBezTo>
                    <a:pt x="126" y="429"/>
                    <a:pt x="129" y="431"/>
                    <a:pt x="130" y="433"/>
                  </a:cubicBezTo>
                  <a:cubicBezTo>
                    <a:pt x="130" y="434"/>
                    <a:pt x="131" y="435"/>
                    <a:pt x="131" y="436"/>
                  </a:cubicBezTo>
                  <a:cubicBezTo>
                    <a:pt x="131" y="436"/>
                    <a:pt x="132" y="437"/>
                    <a:pt x="133" y="437"/>
                  </a:cubicBezTo>
                  <a:cubicBezTo>
                    <a:pt x="134" y="438"/>
                    <a:pt x="136" y="440"/>
                    <a:pt x="137" y="442"/>
                  </a:cubicBezTo>
                  <a:cubicBezTo>
                    <a:pt x="138" y="443"/>
                    <a:pt x="138" y="444"/>
                    <a:pt x="138" y="445"/>
                  </a:cubicBezTo>
                  <a:cubicBezTo>
                    <a:pt x="138" y="445"/>
                    <a:pt x="138" y="445"/>
                    <a:pt x="138" y="445"/>
                  </a:cubicBezTo>
                  <a:cubicBezTo>
                    <a:pt x="139" y="445"/>
                    <a:pt x="139" y="445"/>
                    <a:pt x="139" y="445"/>
                  </a:cubicBezTo>
                  <a:cubicBezTo>
                    <a:pt x="140" y="446"/>
                    <a:pt x="143" y="446"/>
                    <a:pt x="144" y="448"/>
                  </a:cubicBezTo>
                  <a:cubicBezTo>
                    <a:pt x="146" y="449"/>
                    <a:pt x="146" y="451"/>
                    <a:pt x="146" y="452"/>
                  </a:cubicBezTo>
                  <a:cubicBezTo>
                    <a:pt x="146" y="452"/>
                    <a:pt x="146" y="453"/>
                    <a:pt x="146" y="453"/>
                  </a:cubicBezTo>
                  <a:cubicBezTo>
                    <a:pt x="147" y="453"/>
                    <a:pt x="147" y="453"/>
                    <a:pt x="147" y="453"/>
                  </a:cubicBezTo>
                  <a:cubicBezTo>
                    <a:pt x="148" y="454"/>
                    <a:pt x="149" y="455"/>
                    <a:pt x="149" y="456"/>
                  </a:cubicBezTo>
                  <a:cubicBezTo>
                    <a:pt x="150" y="458"/>
                    <a:pt x="150" y="462"/>
                    <a:pt x="150" y="463"/>
                  </a:cubicBezTo>
                  <a:cubicBezTo>
                    <a:pt x="150" y="467"/>
                    <a:pt x="149" y="469"/>
                    <a:pt x="148" y="470"/>
                  </a:cubicBezTo>
                  <a:cubicBezTo>
                    <a:pt x="147" y="472"/>
                    <a:pt x="145" y="473"/>
                    <a:pt x="144" y="473"/>
                  </a:cubicBezTo>
                  <a:cubicBezTo>
                    <a:pt x="143" y="473"/>
                    <a:pt x="143" y="473"/>
                    <a:pt x="143" y="473"/>
                  </a:cubicBezTo>
                  <a:cubicBezTo>
                    <a:pt x="142" y="474"/>
                    <a:pt x="140" y="475"/>
                    <a:pt x="139" y="476"/>
                  </a:cubicBezTo>
                  <a:cubicBezTo>
                    <a:pt x="138" y="476"/>
                    <a:pt x="138" y="476"/>
                    <a:pt x="138" y="477"/>
                  </a:cubicBezTo>
                  <a:cubicBezTo>
                    <a:pt x="137" y="478"/>
                    <a:pt x="135" y="480"/>
                    <a:pt x="135" y="481"/>
                  </a:cubicBezTo>
                  <a:cubicBezTo>
                    <a:pt x="134" y="481"/>
                    <a:pt x="131" y="484"/>
                    <a:pt x="129" y="484"/>
                  </a:cubicBezTo>
                  <a:cubicBezTo>
                    <a:pt x="127" y="485"/>
                    <a:pt x="126" y="485"/>
                    <a:pt x="124" y="485"/>
                  </a:cubicBezTo>
                  <a:cubicBezTo>
                    <a:pt x="123" y="485"/>
                    <a:pt x="122" y="485"/>
                    <a:pt x="122" y="485"/>
                  </a:cubicBezTo>
                  <a:cubicBezTo>
                    <a:pt x="122" y="485"/>
                    <a:pt x="121" y="486"/>
                    <a:pt x="121" y="486"/>
                  </a:cubicBezTo>
                  <a:cubicBezTo>
                    <a:pt x="120" y="486"/>
                    <a:pt x="120" y="486"/>
                    <a:pt x="120" y="487"/>
                  </a:cubicBezTo>
                  <a:cubicBezTo>
                    <a:pt x="119" y="488"/>
                    <a:pt x="118" y="489"/>
                    <a:pt x="117" y="489"/>
                  </a:cubicBezTo>
                  <a:cubicBezTo>
                    <a:pt x="116" y="490"/>
                    <a:pt x="113" y="492"/>
                    <a:pt x="111" y="492"/>
                  </a:cubicBezTo>
                  <a:cubicBezTo>
                    <a:pt x="109" y="493"/>
                    <a:pt x="108" y="493"/>
                    <a:pt x="107" y="493"/>
                  </a:cubicBezTo>
                  <a:cubicBezTo>
                    <a:pt x="107" y="493"/>
                    <a:pt x="107" y="493"/>
                    <a:pt x="107" y="493"/>
                  </a:cubicBezTo>
                  <a:cubicBezTo>
                    <a:pt x="107" y="493"/>
                    <a:pt x="107" y="493"/>
                    <a:pt x="106" y="493"/>
                  </a:cubicBezTo>
                  <a:cubicBezTo>
                    <a:pt x="106" y="493"/>
                    <a:pt x="106" y="493"/>
                    <a:pt x="106" y="493"/>
                  </a:cubicBezTo>
                  <a:cubicBezTo>
                    <a:pt x="105" y="493"/>
                    <a:pt x="105" y="493"/>
                    <a:pt x="105" y="493"/>
                  </a:cubicBezTo>
                  <a:cubicBezTo>
                    <a:pt x="104" y="493"/>
                    <a:pt x="102" y="494"/>
                    <a:pt x="102" y="494"/>
                  </a:cubicBezTo>
                  <a:cubicBezTo>
                    <a:pt x="101" y="495"/>
                    <a:pt x="101" y="496"/>
                    <a:pt x="101" y="497"/>
                  </a:cubicBezTo>
                  <a:cubicBezTo>
                    <a:pt x="101" y="497"/>
                    <a:pt x="101" y="497"/>
                    <a:pt x="101" y="498"/>
                  </a:cubicBezTo>
                  <a:cubicBezTo>
                    <a:pt x="101" y="499"/>
                    <a:pt x="101" y="501"/>
                    <a:pt x="101" y="503"/>
                  </a:cubicBezTo>
                  <a:cubicBezTo>
                    <a:pt x="100" y="505"/>
                    <a:pt x="98" y="506"/>
                    <a:pt x="97" y="507"/>
                  </a:cubicBezTo>
                  <a:cubicBezTo>
                    <a:pt x="97" y="507"/>
                    <a:pt x="97" y="507"/>
                    <a:pt x="97" y="507"/>
                  </a:cubicBezTo>
                  <a:cubicBezTo>
                    <a:pt x="97" y="507"/>
                    <a:pt x="97" y="508"/>
                    <a:pt x="97" y="508"/>
                  </a:cubicBezTo>
                  <a:cubicBezTo>
                    <a:pt x="96" y="509"/>
                    <a:pt x="95" y="511"/>
                    <a:pt x="94" y="512"/>
                  </a:cubicBezTo>
                  <a:cubicBezTo>
                    <a:pt x="93" y="514"/>
                    <a:pt x="89" y="516"/>
                    <a:pt x="87" y="517"/>
                  </a:cubicBezTo>
                  <a:cubicBezTo>
                    <a:pt x="87" y="517"/>
                    <a:pt x="86" y="517"/>
                    <a:pt x="85" y="518"/>
                  </a:cubicBezTo>
                  <a:cubicBezTo>
                    <a:pt x="86" y="518"/>
                    <a:pt x="86" y="518"/>
                    <a:pt x="86" y="519"/>
                  </a:cubicBezTo>
                  <a:cubicBezTo>
                    <a:pt x="86" y="521"/>
                    <a:pt x="86" y="523"/>
                    <a:pt x="85" y="524"/>
                  </a:cubicBezTo>
                  <a:cubicBezTo>
                    <a:pt x="85" y="524"/>
                    <a:pt x="85" y="524"/>
                    <a:pt x="85" y="524"/>
                  </a:cubicBezTo>
                  <a:cubicBezTo>
                    <a:pt x="86" y="526"/>
                    <a:pt x="87" y="528"/>
                    <a:pt x="86" y="531"/>
                  </a:cubicBezTo>
                  <a:cubicBezTo>
                    <a:pt x="85" y="532"/>
                    <a:pt x="83" y="533"/>
                    <a:pt x="82" y="534"/>
                  </a:cubicBezTo>
                  <a:cubicBezTo>
                    <a:pt x="82" y="534"/>
                    <a:pt x="82" y="535"/>
                    <a:pt x="82" y="536"/>
                  </a:cubicBezTo>
                  <a:cubicBezTo>
                    <a:pt x="82" y="537"/>
                    <a:pt x="82" y="539"/>
                    <a:pt x="82" y="540"/>
                  </a:cubicBezTo>
                  <a:cubicBezTo>
                    <a:pt x="82" y="541"/>
                    <a:pt x="82" y="541"/>
                    <a:pt x="82" y="541"/>
                  </a:cubicBezTo>
                  <a:cubicBezTo>
                    <a:pt x="83" y="543"/>
                    <a:pt x="83" y="544"/>
                    <a:pt x="83" y="546"/>
                  </a:cubicBezTo>
                  <a:cubicBezTo>
                    <a:pt x="83" y="547"/>
                    <a:pt x="83" y="548"/>
                    <a:pt x="83" y="550"/>
                  </a:cubicBezTo>
                  <a:cubicBezTo>
                    <a:pt x="83" y="550"/>
                    <a:pt x="83" y="550"/>
                    <a:pt x="83" y="551"/>
                  </a:cubicBezTo>
                  <a:cubicBezTo>
                    <a:pt x="83" y="551"/>
                    <a:pt x="83" y="551"/>
                    <a:pt x="83" y="551"/>
                  </a:cubicBezTo>
                  <a:cubicBezTo>
                    <a:pt x="84" y="553"/>
                    <a:pt x="85" y="555"/>
                    <a:pt x="84" y="558"/>
                  </a:cubicBezTo>
                  <a:cubicBezTo>
                    <a:pt x="83" y="560"/>
                    <a:pt x="81" y="562"/>
                    <a:pt x="79" y="563"/>
                  </a:cubicBezTo>
                  <a:cubicBezTo>
                    <a:pt x="79" y="564"/>
                    <a:pt x="78" y="564"/>
                    <a:pt x="78" y="564"/>
                  </a:cubicBezTo>
                  <a:cubicBezTo>
                    <a:pt x="78" y="564"/>
                    <a:pt x="78" y="564"/>
                    <a:pt x="78" y="564"/>
                  </a:cubicBezTo>
                  <a:cubicBezTo>
                    <a:pt x="78" y="566"/>
                    <a:pt x="78" y="567"/>
                    <a:pt x="77" y="568"/>
                  </a:cubicBezTo>
                  <a:cubicBezTo>
                    <a:pt x="77" y="570"/>
                    <a:pt x="76" y="572"/>
                    <a:pt x="76" y="574"/>
                  </a:cubicBezTo>
                  <a:cubicBezTo>
                    <a:pt x="75" y="575"/>
                    <a:pt x="75" y="576"/>
                    <a:pt x="74" y="576"/>
                  </a:cubicBezTo>
                  <a:cubicBezTo>
                    <a:pt x="75" y="578"/>
                    <a:pt x="77" y="580"/>
                    <a:pt x="76" y="583"/>
                  </a:cubicBezTo>
                  <a:cubicBezTo>
                    <a:pt x="75" y="586"/>
                    <a:pt x="72" y="587"/>
                    <a:pt x="70" y="588"/>
                  </a:cubicBezTo>
                  <a:cubicBezTo>
                    <a:pt x="70" y="588"/>
                    <a:pt x="70" y="588"/>
                    <a:pt x="69" y="588"/>
                  </a:cubicBezTo>
                  <a:cubicBezTo>
                    <a:pt x="69" y="588"/>
                    <a:pt x="69" y="588"/>
                    <a:pt x="69" y="588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8" y="591"/>
                    <a:pt x="67" y="592"/>
                    <a:pt x="66" y="593"/>
                  </a:cubicBezTo>
                  <a:cubicBezTo>
                    <a:pt x="65" y="594"/>
                    <a:pt x="63" y="595"/>
                    <a:pt x="62" y="595"/>
                  </a:cubicBezTo>
                  <a:cubicBezTo>
                    <a:pt x="62" y="595"/>
                    <a:pt x="62" y="595"/>
                    <a:pt x="61" y="595"/>
                  </a:cubicBezTo>
                  <a:cubicBezTo>
                    <a:pt x="61" y="596"/>
                    <a:pt x="60" y="597"/>
                    <a:pt x="58" y="600"/>
                  </a:cubicBezTo>
                  <a:cubicBezTo>
                    <a:pt x="58" y="600"/>
                    <a:pt x="58" y="600"/>
                    <a:pt x="58" y="600"/>
                  </a:cubicBezTo>
                  <a:cubicBezTo>
                    <a:pt x="58" y="600"/>
                    <a:pt x="58" y="600"/>
                    <a:pt x="57" y="601"/>
                  </a:cubicBezTo>
                  <a:cubicBezTo>
                    <a:pt x="57" y="602"/>
                    <a:pt x="56" y="604"/>
                    <a:pt x="55" y="605"/>
                  </a:cubicBezTo>
                  <a:cubicBezTo>
                    <a:pt x="55" y="605"/>
                    <a:pt x="51" y="609"/>
                    <a:pt x="47" y="609"/>
                  </a:cubicBezTo>
                  <a:cubicBezTo>
                    <a:pt x="47" y="609"/>
                    <a:pt x="47" y="609"/>
                    <a:pt x="47" y="609"/>
                  </a:cubicBezTo>
                  <a:cubicBezTo>
                    <a:pt x="46" y="609"/>
                    <a:pt x="45" y="608"/>
                    <a:pt x="45" y="608"/>
                  </a:cubicBezTo>
                  <a:cubicBezTo>
                    <a:pt x="46" y="610"/>
                    <a:pt x="46" y="612"/>
                    <a:pt x="46" y="615"/>
                  </a:cubicBezTo>
                  <a:cubicBezTo>
                    <a:pt x="45" y="617"/>
                    <a:pt x="43" y="619"/>
                    <a:pt x="42" y="620"/>
                  </a:cubicBezTo>
                  <a:cubicBezTo>
                    <a:pt x="42" y="620"/>
                    <a:pt x="42" y="620"/>
                    <a:pt x="42" y="621"/>
                  </a:cubicBezTo>
                  <a:cubicBezTo>
                    <a:pt x="42" y="621"/>
                    <a:pt x="43" y="621"/>
                    <a:pt x="43" y="621"/>
                  </a:cubicBezTo>
                  <a:cubicBezTo>
                    <a:pt x="45" y="623"/>
                    <a:pt x="46" y="627"/>
                    <a:pt x="46" y="628"/>
                  </a:cubicBezTo>
                  <a:cubicBezTo>
                    <a:pt x="46" y="630"/>
                    <a:pt x="45" y="632"/>
                    <a:pt x="45" y="634"/>
                  </a:cubicBezTo>
                  <a:cubicBezTo>
                    <a:pt x="45" y="634"/>
                    <a:pt x="45" y="634"/>
                    <a:pt x="45" y="634"/>
                  </a:cubicBezTo>
                  <a:cubicBezTo>
                    <a:pt x="45" y="635"/>
                    <a:pt x="44" y="635"/>
                    <a:pt x="44" y="636"/>
                  </a:cubicBezTo>
                  <a:cubicBezTo>
                    <a:pt x="44" y="636"/>
                    <a:pt x="43" y="637"/>
                    <a:pt x="43" y="637"/>
                  </a:cubicBezTo>
                  <a:cubicBezTo>
                    <a:pt x="43" y="637"/>
                    <a:pt x="43" y="638"/>
                    <a:pt x="44" y="638"/>
                  </a:cubicBezTo>
                  <a:cubicBezTo>
                    <a:pt x="44" y="639"/>
                    <a:pt x="44" y="641"/>
                    <a:pt x="44" y="642"/>
                  </a:cubicBezTo>
                  <a:cubicBezTo>
                    <a:pt x="44" y="645"/>
                    <a:pt x="42" y="648"/>
                    <a:pt x="41" y="651"/>
                  </a:cubicBezTo>
                  <a:cubicBezTo>
                    <a:pt x="40" y="651"/>
                    <a:pt x="40" y="651"/>
                    <a:pt x="40" y="651"/>
                  </a:cubicBezTo>
                  <a:cubicBezTo>
                    <a:pt x="40" y="652"/>
                    <a:pt x="39" y="653"/>
                    <a:pt x="38" y="654"/>
                  </a:cubicBezTo>
                  <a:cubicBezTo>
                    <a:pt x="38" y="655"/>
                    <a:pt x="37" y="656"/>
                    <a:pt x="37" y="657"/>
                  </a:cubicBezTo>
                  <a:cubicBezTo>
                    <a:pt x="37" y="657"/>
                    <a:pt x="36" y="657"/>
                    <a:pt x="36" y="658"/>
                  </a:cubicBezTo>
                  <a:cubicBezTo>
                    <a:pt x="36" y="658"/>
                    <a:pt x="36" y="658"/>
                    <a:pt x="36" y="658"/>
                  </a:cubicBezTo>
                  <a:cubicBezTo>
                    <a:pt x="37" y="658"/>
                    <a:pt x="38" y="659"/>
                    <a:pt x="38" y="660"/>
                  </a:cubicBezTo>
                  <a:cubicBezTo>
                    <a:pt x="39" y="661"/>
                    <a:pt x="39" y="662"/>
                    <a:pt x="39" y="663"/>
                  </a:cubicBezTo>
                  <a:cubicBezTo>
                    <a:pt x="40" y="663"/>
                    <a:pt x="40" y="663"/>
                    <a:pt x="41" y="663"/>
                  </a:cubicBezTo>
                  <a:cubicBezTo>
                    <a:pt x="41" y="663"/>
                    <a:pt x="41" y="663"/>
                    <a:pt x="41" y="663"/>
                  </a:cubicBezTo>
                  <a:cubicBezTo>
                    <a:pt x="42" y="663"/>
                    <a:pt x="42" y="663"/>
                    <a:pt x="42" y="663"/>
                  </a:cubicBezTo>
                  <a:cubicBezTo>
                    <a:pt x="44" y="663"/>
                    <a:pt x="45" y="665"/>
                    <a:pt x="46" y="666"/>
                  </a:cubicBezTo>
                  <a:cubicBezTo>
                    <a:pt x="47" y="666"/>
                    <a:pt x="48" y="665"/>
                    <a:pt x="49" y="665"/>
                  </a:cubicBezTo>
                  <a:cubicBezTo>
                    <a:pt x="49" y="665"/>
                    <a:pt x="50" y="665"/>
                    <a:pt x="50" y="665"/>
                  </a:cubicBezTo>
                  <a:cubicBezTo>
                    <a:pt x="52" y="665"/>
                    <a:pt x="55" y="666"/>
                    <a:pt x="55" y="666"/>
                  </a:cubicBezTo>
                  <a:cubicBezTo>
                    <a:pt x="59" y="667"/>
                    <a:pt x="61" y="668"/>
                    <a:pt x="62" y="670"/>
                  </a:cubicBezTo>
                  <a:cubicBezTo>
                    <a:pt x="65" y="672"/>
                    <a:pt x="65" y="677"/>
                    <a:pt x="65" y="678"/>
                  </a:cubicBezTo>
                  <a:cubicBezTo>
                    <a:pt x="65" y="679"/>
                    <a:pt x="65" y="680"/>
                    <a:pt x="65" y="681"/>
                  </a:cubicBezTo>
                  <a:cubicBezTo>
                    <a:pt x="66" y="682"/>
                    <a:pt x="68" y="684"/>
                    <a:pt x="68" y="687"/>
                  </a:cubicBezTo>
                  <a:cubicBezTo>
                    <a:pt x="68" y="689"/>
                    <a:pt x="67" y="690"/>
                    <a:pt x="66" y="691"/>
                  </a:cubicBezTo>
                  <a:cubicBezTo>
                    <a:pt x="66" y="692"/>
                    <a:pt x="66" y="692"/>
                    <a:pt x="66" y="693"/>
                  </a:cubicBezTo>
                  <a:cubicBezTo>
                    <a:pt x="67" y="695"/>
                    <a:pt x="67" y="698"/>
                    <a:pt x="67" y="700"/>
                  </a:cubicBezTo>
                  <a:cubicBezTo>
                    <a:pt x="67" y="701"/>
                    <a:pt x="66" y="706"/>
                    <a:pt x="64" y="709"/>
                  </a:cubicBezTo>
                  <a:cubicBezTo>
                    <a:pt x="63" y="711"/>
                    <a:pt x="61" y="712"/>
                    <a:pt x="58" y="713"/>
                  </a:cubicBezTo>
                  <a:cubicBezTo>
                    <a:pt x="57" y="714"/>
                    <a:pt x="57" y="714"/>
                    <a:pt x="57" y="714"/>
                  </a:cubicBezTo>
                  <a:cubicBezTo>
                    <a:pt x="56" y="714"/>
                    <a:pt x="55" y="715"/>
                    <a:pt x="55" y="715"/>
                  </a:cubicBezTo>
                  <a:cubicBezTo>
                    <a:pt x="55" y="715"/>
                    <a:pt x="54" y="715"/>
                    <a:pt x="54" y="715"/>
                  </a:cubicBezTo>
                  <a:cubicBezTo>
                    <a:pt x="55" y="717"/>
                    <a:pt x="55" y="718"/>
                    <a:pt x="54" y="720"/>
                  </a:cubicBezTo>
                  <a:cubicBezTo>
                    <a:pt x="53" y="722"/>
                    <a:pt x="50" y="724"/>
                    <a:pt x="48" y="725"/>
                  </a:cubicBezTo>
                  <a:cubicBezTo>
                    <a:pt x="47" y="725"/>
                    <a:pt x="47" y="726"/>
                    <a:pt x="45" y="726"/>
                  </a:cubicBezTo>
                  <a:cubicBezTo>
                    <a:pt x="45" y="726"/>
                    <a:pt x="44" y="726"/>
                    <a:pt x="44" y="725"/>
                  </a:cubicBezTo>
                  <a:cubicBezTo>
                    <a:pt x="44" y="725"/>
                    <a:pt x="44" y="725"/>
                    <a:pt x="44" y="725"/>
                  </a:cubicBezTo>
                  <a:cubicBezTo>
                    <a:pt x="44" y="725"/>
                    <a:pt x="44" y="725"/>
                    <a:pt x="44" y="725"/>
                  </a:cubicBezTo>
                  <a:cubicBezTo>
                    <a:pt x="43" y="726"/>
                    <a:pt x="42" y="727"/>
                    <a:pt x="40" y="728"/>
                  </a:cubicBezTo>
                  <a:cubicBezTo>
                    <a:pt x="39" y="728"/>
                    <a:pt x="38" y="728"/>
                    <a:pt x="37" y="728"/>
                  </a:cubicBezTo>
                  <a:cubicBezTo>
                    <a:pt x="36" y="728"/>
                    <a:pt x="34" y="728"/>
                    <a:pt x="33" y="728"/>
                  </a:cubicBezTo>
                  <a:cubicBezTo>
                    <a:pt x="33" y="728"/>
                    <a:pt x="33" y="728"/>
                    <a:pt x="32" y="728"/>
                  </a:cubicBezTo>
                  <a:cubicBezTo>
                    <a:pt x="32" y="728"/>
                    <a:pt x="32" y="728"/>
                    <a:pt x="32" y="728"/>
                  </a:cubicBezTo>
                  <a:cubicBezTo>
                    <a:pt x="30" y="727"/>
                    <a:pt x="29" y="727"/>
                    <a:pt x="27" y="727"/>
                  </a:cubicBezTo>
                  <a:cubicBezTo>
                    <a:pt x="26" y="726"/>
                    <a:pt x="25" y="725"/>
                    <a:pt x="25" y="724"/>
                  </a:cubicBezTo>
                  <a:cubicBezTo>
                    <a:pt x="23" y="727"/>
                    <a:pt x="23" y="727"/>
                    <a:pt x="23" y="727"/>
                  </a:cubicBezTo>
                  <a:cubicBezTo>
                    <a:pt x="17" y="727"/>
                    <a:pt x="17" y="727"/>
                    <a:pt x="17" y="727"/>
                  </a:cubicBezTo>
                  <a:cubicBezTo>
                    <a:pt x="17" y="728"/>
                    <a:pt x="15" y="730"/>
                    <a:pt x="14" y="731"/>
                  </a:cubicBezTo>
                  <a:cubicBezTo>
                    <a:pt x="13" y="732"/>
                    <a:pt x="10" y="734"/>
                    <a:pt x="9" y="735"/>
                  </a:cubicBezTo>
                  <a:cubicBezTo>
                    <a:pt x="8" y="736"/>
                    <a:pt x="6" y="736"/>
                    <a:pt x="5" y="736"/>
                  </a:cubicBezTo>
                  <a:cubicBezTo>
                    <a:pt x="5" y="737"/>
                    <a:pt x="4" y="738"/>
                    <a:pt x="4" y="739"/>
                  </a:cubicBezTo>
                  <a:cubicBezTo>
                    <a:pt x="4" y="740"/>
                    <a:pt x="6" y="742"/>
                    <a:pt x="6" y="743"/>
                  </a:cubicBezTo>
                  <a:cubicBezTo>
                    <a:pt x="6" y="744"/>
                    <a:pt x="4" y="745"/>
                    <a:pt x="4" y="746"/>
                  </a:cubicBezTo>
                  <a:cubicBezTo>
                    <a:pt x="3" y="747"/>
                    <a:pt x="4" y="749"/>
                    <a:pt x="3" y="750"/>
                  </a:cubicBezTo>
                  <a:cubicBezTo>
                    <a:pt x="3" y="751"/>
                    <a:pt x="2" y="752"/>
                    <a:pt x="2" y="753"/>
                  </a:cubicBezTo>
                  <a:cubicBezTo>
                    <a:pt x="1" y="754"/>
                    <a:pt x="0" y="759"/>
                    <a:pt x="0" y="759"/>
                  </a:cubicBezTo>
                  <a:cubicBezTo>
                    <a:pt x="204" y="871"/>
                    <a:pt x="204" y="871"/>
                    <a:pt x="204" y="871"/>
                  </a:cubicBezTo>
                  <a:cubicBezTo>
                    <a:pt x="519" y="1036"/>
                    <a:pt x="519" y="1036"/>
                    <a:pt x="519" y="1036"/>
                  </a:cubicBezTo>
                  <a:cubicBezTo>
                    <a:pt x="543" y="1038"/>
                    <a:pt x="543" y="1038"/>
                    <a:pt x="543" y="1038"/>
                  </a:cubicBezTo>
                  <a:cubicBezTo>
                    <a:pt x="610" y="1045"/>
                    <a:pt x="610" y="1045"/>
                    <a:pt x="610" y="1045"/>
                  </a:cubicBezTo>
                  <a:cubicBezTo>
                    <a:pt x="819" y="1067"/>
                    <a:pt x="819" y="1067"/>
                    <a:pt x="819" y="1067"/>
                  </a:cubicBezTo>
                  <a:cubicBezTo>
                    <a:pt x="859" y="662"/>
                    <a:pt x="859" y="662"/>
                    <a:pt x="859" y="662"/>
                  </a:cubicBezTo>
                  <a:cubicBezTo>
                    <a:pt x="898" y="252"/>
                    <a:pt x="898" y="252"/>
                    <a:pt x="898" y="252"/>
                  </a:cubicBezTo>
                  <a:cubicBezTo>
                    <a:pt x="914" y="84"/>
                    <a:pt x="914" y="84"/>
                    <a:pt x="914" y="84"/>
                  </a:cubicBezTo>
                  <a:lnTo>
                    <a:pt x="886" y="8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011363" y="3757613"/>
              <a:ext cx="781050" cy="841375"/>
            </a:xfrm>
            <a:custGeom>
              <a:avLst/>
              <a:gdLst>
                <a:gd name="T0" fmla="*/ 910 w 925"/>
                <a:gd name="T1" fmla="*/ 52 h 999"/>
                <a:gd name="T2" fmla="*/ 786 w 925"/>
                <a:gd name="T3" fmla="*/ 47 h 999"/>
                <a:gd name="T4" fmla="*/ 627 w 925"/>
                <a:gd name="T5" fmla="*/ 40 h 999"/>
                <a:gd name="T6" fmla="*/ 445 w 925"/>
                <a:gd name="T7" fmla="*/ 29 h 999"/>
                <a:gd name="T8" fmla="*/ 267 w 925"/>
                <a:gd name="T9" fmla="*/ 15 h 999"/>
                <a:gd name="T10" fmla="*/ 96 w 925"/>
                <a:gd name="T11" fmla="*/ 0 h 999"/>
                <a:gd name="T12" fmla="*/ 96 w 925"/>
                <a:gd name="T13" fmla="*/ 5 h 999"/>
                <a:gd name="T14" fmla="*/ 96 w 925"/>
                <a:gd name="T15" fmla="*/ 5 h 999"/>
                <a:gd name="T16" fmla="*/ 79 w 925"/>
                <a:gd name="T17" fmla="*/ 173 h 999"/>
                <a:gd name="T18" fmla="*/ 40 w 925"/>
                <a:gd name="T19" fmla="*/ 583 h 999"/>
                <a:gd name="T20" fmla="*/ 0 w 925"/>
                <a:gd name="T21" fmla="*/ 989 h 999"/>
                <a:gd name="T22" fmla="*/ 120 w 925"/>
                <a:gd name="T23" fmla="*/ 999 h 999"/>
                <a:gd name="T24" fmla="*/ 127 w 925"/>
                <a:gd name="T25" fmla="*/ 921 h 999"/>
                <a:gd name="T26" fmla="*/ 262 w 925"/>
                <a:gd name="T27" fmla="*/ 932 h 999"/>
                <a:gd name="T28" fmla="*/ 374 w 925"/>
                <a:gd name="T29" fmla="*/ 939 h 999"/>
                <a:gd name="T30" fmla="*/ 373 w 925"/>
                <a:gd name="T31" fmla="*/ 936 h 999"/>
                <a:gd name="T32" fmla="*/ 371 w 925"/>
                <a:gd name="T33" fmla="*/ 935 h 999"/>
                <a:gd name="T34" fmla="*/ 368 w 925"/>
                <a:gd name="T35" fmla="*/ 934 h 999"/>
                <a:gd name="T36" fmla="*/ 367 w 925"/>
                <a:gd name="T37" fmla="*/ 932 h 999"/>
                <a:gd name="T38" fmla="*/ 364 w 925"/>
                <a:gd name="T39" fmla="*/ 932 h 999"/>
                <a:gd name="T40" fmla="*/ 364 w 925"/>
                <a:gd name="T41" fmla="*/ 929 h 999"/>
                <a:gd name="T42" fmla="*/ 361 w 925"/>
                <a:gd name="T43" fmla="*/ 927 h 999"/>
                <a:gd name="T44" fmla="*/ 360 w 925"/>
                <a:gd name="T45" fmla="*/ 924 h 999"/>
                <a:gd name="T46" fmla="*/ 360 w 925"/>
                <a:gd name="T47" fmla="*/ 921 h 999"/>
                <a:gd name="T48" fmla="*/ 358 w 925"/>
                <a:gd name="T49" fmla="*/ 920 h 999"/>
                <a:gd name="T50" fmla="*/ 359 w 925"/>
                <a:gd name="T51" fmla="*/ 918 h 999"/>
                <a:gd name="T52" fmla="*/ 362 w 925"/>
                <a:gd name="T53" fmla="*/ 916 h 999"/>
                <a:gd name="T54" fmla="*/ 363 w 925"/>
                <a:gd name="T55" fmla="*/ 913 h 999"/>
                <a:gd name="T56" fmla="*/ 362 w 925"/>
                <a:gd name="T57" fmla="*/ 911 h 999"/>
                <a:gd name="T58" fmla="*/ 363 w 925"/>
                <a:gd name="T59" fmla="*/ 908 h 999"/>
                <a:gd name="T60" fmla="*/ 361 w 925"/>
                <a:gd name="T61" fmla="*/ 904 h 999"/>
                <a:gd name="T62" fmla="*/ 364 w 925"/>
                <a:gd name="T63" fmla="*/ 902 h 999"/>
                <a:gd name="T64" fmla="*/ 370 w 925"/>
                <a:gd name="T65" fmla="*/ 902 h 999"/>
                <a:gd name="T66" fmla="*/ 888 w 925"/>
                <a:gd name="T67" fmla="*/ 927 h 999"/>
                <a:gd name="T68" fmla="*/ 917 w 925"/>
                <a:gd name="T69" fmla="*/ 139 h 999"/>
                <a:gd name="T70" fmla="*/ 922 w 925"/>
                <a:gd name="T71" fmla="*/ 139 h 999"/>
                <a:gd name="T72" fmla="*/ 925 w 925"/>
                <a:gd name="T73" fmla="*/ 52 h 999"/>
                <a:gd name="T74" fmla="*/ 910 w 925"/>
                <a:gd name="T75" fmla="*/ 5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5" h="999">
                  <a:moveTo>
                    <a:pt x="910" y="52"/>
                  </a:moveTo>
                  <a:cubicBezTo>
                    <a:pt x="786" y="47"/>
                    <a:pt x="786" y="47"/>
                    <a:pt x="786" y="47"/>
                  </a:cubicBezTo>
                  <a:cubicBezTo>
                    <a:pt x="627" y="40"/>
                    <a:pt x="627" y="40"/>
                    <a:pt x="627" y="40"/>
                  </a:cubicBezTo>
                  <a:cubicBezTo>
                    <a:pt x="445" y="29"/>
                    <a:pt x="445" y="29"/>
                    <a:pt x="445" y="29"/>
                  </a:cubicBezTo>
                  <a:cubicBezTo>
                    <a:pt x="267" y="15"/>
                    <a:pt x="267" y="15"/>
                    <a:pt x="267" y="1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79" y="173"/>
                    <a:pt x="79" y="173"/>
                    <a:pt x="79" y="173"/>
                  </a:cubicBezTo>
                  <a:cubicBezTo>
                    <a:pt x="40" y="583"/>
                    <a:pt x="40" y="583"/>
                    <a:pt x="40" y="583"/>
                  </a:cubicBezTo>
                  <a:cubicBezTo>
                    <a:pt x="0" y="989"/>
                    <a:pt x="0" y="989"/>
                    <a:pt x="0" y="989"/>
                  </a:cubicBezTo>
                  <a:cubicBezTo>
                    <a:pt x="120" y="999"/>
                    <a:pt x="120" y="999"/>
                    <a:pt x="120" y="999"/>
                  </a:cubicBezTo>
                  <a:cubicBezTo>
                    <a:pt x="127" y="921"/>
                    <a:pt x="127" y="921"/>
                    <a:pt x="127" y="921"/>
                  </a:cubicBezTo>
                  <a:cubicBezTo>
                    <a:pt x="262" y="932"/>
                    <a:pt x="262" y="932"/>
                    <a:pt x="262" y="932"/>
                  </a:cubicBezTo>
                  <a:cubicBezTo>
                    <a:pt x="374" y="939"/>
                    <a:pt x="374" y="939"/>
                    <a:pt x="374" y="939"/>
                  </a:cubicBezTo>
                  <a:cubicBezTo>
                    <a:pt x="374" y="938"/>
                    <a:pt x="373" y="937"/>
                    <a:pt x="373" y="936"/>
                  </a:cubicBezTo>
                  <a:cubicBezTo>
                    <a:pt x="372" y="936"/>
                    <a:pt x="372" y="935"/>
                    <a:pt x="371" y="935"/>
                  </a:cubicBezTo>
                  <a:cubicBezTo>
                    <a:pt x="370" y="934"/>
                    <a:pt x="369" y="934"/>
                    <a:pt x="368" y="934"/>
                  </a:cubicBezTo>
                  <a:cubicBezTo>
                    <a:pt x="368" y="934"/>
                    <a:pt x="368" y="932"/>
                    <a:pt x="367" y="932"/>
                  </a:cubicBezTo>
                  <a:cubicBezTo>
                    <a:pt x="367" y="932"/>
                    <a:pt x="365" y="932"/>
                    <a:pt x="364" y="932"/>
                  </a:cubicBezTo>
                  <a:cubicBezTo>
                    <a:pt x="364" y="931"/>
                    <a:pt x="364" y="929"/>
                    <a:pt x="364" y="929"/>
                  </a:cubicBezTo>
                  <a:cubicBezTo>
                    <a:pt x="363" y="928"/>
                    <a:pt x="362" y="928"/>
                    <a:pt x="361" y="927"/>
                  </a:cubicBezTo>
                  <a:cubicBezTo>
                    <a:pt x="361" y="927"/>
                    <a:pt x="360" y="925"/>
                    <a:pt x="360" y="924"/>
                  </a:cubicBezTo>
                  <a:cubicBezTo>
                    <a:pt x="360" y="923"/>
                    <a:pt x="361" y="922"/>
                    <a:pt x="360" y="921"/>
                  </a:cubicBezTo>
                  <a:cubicBezTo>
                    <a:pt x="360" y="920"/>
                    <a:pt x="358" y="920"/>
                    <a:pt x="358" y="920"/>
                  </a:cubicBezTo>
                  <a:cubicBezTo>
                    <a:pt x="357" y="919"/>
                    <a:pt x="358" y="918"/>
                    <a:pt x="359" y="918"/>
                  </a:cubicBezTo>
                  <a:cubicBezTo>
                    <a:pt x="360" y="917"/>
                    <a:pt x="362" y="917"/>
                    <a:pt x="362" y="916"/>
                  </a:cubicBezTo>
                  <a:cubicBezTo>
                    <a:pt x="363" y="916"/>
                    <a:pt x="363" y="914"/>
                    <a:pt x="363" y="913"/>
                  </a:cubicBezTo>
                  <a:cubicBezTo>
                    <a:pt x="363" y="913"/>
                    <a:pt x="362" y="911"/>
                    <a:pt x="362" y="911"/>
                  </a:cubicBezTo>
                  <a:cubicBezTo>
                    <a:pt x="362" y="910"/>
                    <a:pt x="363" y="909"/>
                    <a:pt x="363" y="908"/>
                  </a:cubicBezTo>
                  <a:cubicBezTo>
                    <a:pt x="363" y="907"/>
                    <a:pt x="361" y="905"/>
                    <a:pt x="361" y="904"/>
                  </a:cubicBezTo>
                  <a:cubicBezTo>
                    <a:pt x="362" y="903"/>
                    <a:pt x="363" y="903"/>
                    <a:pt x="364" y="902"/>
                  </a:cubicBezTo>
                  <a:cubicBezTo>
                    <a:pt x="366" y="902"/>
                    <a:pt x="370" y="902"/>
                    <a:pt x="370" y="902"/>
                  </a:cubicBezTo>
                  <a:cubicBezTo>
                    <a:pt x="888" y="927"/>
                    <a:pt x="888" y="927"/>
                    <a:pt x="888" y="927"/>
                  </a:cubicBezTo>
                  <a:cubicBezTo>
                    <a:pt x="917" y="139"/>
                    <a:pt x="917" y="139"/>
                    <a:pt x="917" y="139"/>
                  </a:cubicBezTo>
                  <a:cubicBezTo>
                    <a:pt x="922" y="139"/>
                    <a:pt x="922" y="139"/>
                    <a:pt x="922" y="139"/>
                  </a:cubicBezTo>
                  <a:cubicBezTo>
                    <a:pt x="925" y="52"/>
                    <a:pt x="925" y="52"/>
                    <a:pt x="925" y="52"/>
                  </a:cubicBezTo>
                  <a:lnTo>
                    <a:pt x="910" y="5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093913" y="3165475"/>
              <a:ext cx="822325" cy="639763"/>
            </a:xfrm>
            <a:custGeom>
              <a:avLst/>
              <a:gdLst>
                <a:gd name="T0" fmla="*/ 378 w 518"/>
                <a:gd name="T1" fmla="*/ 23 h 403"/>
                <a:gd name="T2" fmla="*/ 293 w 518"/>
                <a:gd name="T3" fmla="*/ 20 h 403"/>
                <a:gd name="T4" fmla="*/ 110 w 518"/>
                <a:gd name="T5" fmla="*/ 6 h 403"/>
                <a:gd name="T6" fmla="*/ 34 w 518"/>
                <a:gd name="T7" fmla="*/ 0 h 403"/>
                <a:gd name="T8" fmla="*/ 24 w 518"/>
                <a:gd name="T9" fmla="*/ 113 h 403"/>
                <a:gd name="T10" fmla="*/ 16 w 518"/>
                <a:gd name="T11" fmla="*/ 182 h 403"/>
                <a:gd name="T12" fmla="*/ 12 w 518"/>
                <a:gd name="T13" fmla="*/ 232 h 403"/>
                <a:gd name="T14" fmla="*/ 9 w 518"/>
                <a:gd name="T15" fmla="*/ 252 h 403"/>
                <a:gd name="T16" fmla="*/ 9 w 518"/>
                <a:gd name="T17" fmla="*/ 265 h 403"/>
                <a:gd name="T18" fmla="*/ 8 w 518"/>
                <a:gd name="T19" fmla="*/ 285 h 403"/>
                <a:gd name="T20" fmla="*/ 0 w 518"/>
                <a:gd name="T21" fmla="*/ 370 h 403"/>
                <a:gd name="T22" fmla="*/ 91 w 518"/>
                <a:gd name="T23" fmla="*/ 378 h 403"/>
                <a:gd name="T24" fmla="*/ 185 w 518"/>
                <a:gd name="T25" fmla="*/ 385 h 403"/>
                <a:gd name="T26" fmla="*/ 282 w 518"/>
                <a:gd name="T27" fmla="*/ 391 h 403"/>
                <a:gd name="T28" fmla="*/ 366 w 518"/>
                <a:gd name="T29" fmla="*/ 395 h 403"/>
                <a:gd name="T30" fmla="*/ 432 w 518"/>
                <a:gd name="T31" fmla="*/ 397 h 403"/>
                <a:gd name="T32" fmla="*/ 442 w 518"/>
                <a:gd name="T33" fmla="*/ 397 h 403"/>
                <a:gd name="T34" fmla="*/ 442 w 518"/>
                <a:gd name="T35" fmla="*/ 400 h 403"/>
                <a:gd name="T36" fmla="*/ 510 w 518"/>
                <a:gd name="T37" fmla="*/ 403 h 403"/>
                <a:gd name="T38" fmla="*/ 516 w 518"/>
                <a:gd name="T39" fmla="*/ 121 h 403"/>
                <a:gd name="T40" fmla="*/ 518 w 518"/>
                <a:gd name="T41" fmla="*/ 28 h 403"/>
                <a:gd name="T42" fmla="*/ 378 w 518"/>
                <a:gd name="T43" fmla="*/ 2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8" h="403">
                  <a:moveTo>
                    <a:pt x="378" y="23"/>
                  </a:moveTo>
                  <a:lnTo>
                    <a:pt x="293" y="20"/>
                  </a:lnTo>
                  <a:lnTo>
                    <a:pt x="110" y="6"/>
                  </a:lnTo>
                  <a:lnTo>
                    <a:pt x="34" y="0"/>
                  </a:lnTo>
                  <a:lnTo>
                    <a:pt x="24" y="113"/>
                  </a:lnTo>
                  <a:lnTo>
                    <a:pt x="16" y="182"/>
                  </a:lnTo>
                  <a:lnTo>
                    <a:pt x="12" y="232"/>
                  </a:lnTo>
                  <a:lnTo>
                    <a:pt x="9" y="252"/>
                  </a:lnTo>
                  <a:lnTo>
                    <a:pt x="9" y="265"/>
                  </a:lnTo>
                  <a:lnTo>
                    <a:pt x="8" y="285"/>
                  </a:lnTo>
                  <a:lnTo>
                    <a:pt x="0" y="370"/>
                  </a:lnTo>
                  <a:lnTo>
                    <a:pt x="91" y="378"/>
                  </a:lnTo>
                  <a:lnTo>
                    <a:pt x="185" y="385"/>
                  </a:lnTo>
                  <a:lnTo>
                    <a:pt x="282" y="391"/>
                  </a:lnTo>
                  <a:lnTo>
                    <a:pt x="366" y="395"/>
                  </a:lnTo>
                  <a:lnTo>
                    <a:pt x="432" y="397"/>
                  </a:lnTo>
                  <a:lnTo>
                    <a:pt x="442" y="397"/>
                  </a:lnTo>
                  <a:lnTo>
                    <a:pt x="442" y="400"/>
                  </a:lnTo>
                  <a:lnTo>
                    <a:pt x="510" y="403"/>
                  </a:lnTo>
                  <a:lnTo>
                    <a:pt x="516" y="121"/>
                  </a:lnTo>
                  <a:lnTo>
                    <a:pt x="518" y="28"/>
                  </a:lnTo>
                  <a:lnTo>
                    <a:pt x="378" y="2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928813" y="2559050"/>
              <a:ext cx="788987" cy="638175"/>
            </a:xfrm>
            <a:custGeom>
              <a:avLst/>
              <a:gdLst>
                <a:gd name="T0" fmla="*/ 260 w 936"/>
                <a:gd name="T1" fmla="*/ 713 h 757"/>
                <a:gd name="T2" fmla="*/ 403 w 936"/>
                <a:gd name="T3" fmla="*/ 726 h 757"/>
                <a:gd name="T4" fmla="*/ 747 w 936"/>
                <a:gd name="T5" fmla="*/ 751 h 757"/>
                <a:gd name="T6" fmla="*/ 908 w 936"/>
                <a:gd name="T7" fmla="*/ 757 h 757"/>
                <a:gd name="T8" fmla="*/ 923 w 936"/>
                <a:gd name="T9" fmla="*/ 413 h 757"/>
                <a:gd name="T10" fmla="*/ 923 w 936"/>
                <a:gd name="T11" fmla="*/ 413 h 757"/>
                <a:gd name="T12" fmla="*/ 936 w 936"/>
                <a:gd name="T13" fmla="*/ 69 h 757"/>
                <a:gd name="T14" fmla="*/ 816 w 936"/>
                <a:gd name="T15" fmla="*/ 63 h 757"/>
                <a:gd name="T16" fmla="*/ 665 w 936"/>
                <a:gd name="T17" fmla="*/ 55 h 757"/>
                <a:gd name="T18" fmla="*/ 510 w 936"/>
                <a:gd name="T19" fmla="*/ 42 h 757"/>
                <a:gd name="T20" fmla="*/ 419 w 936"/>
                <a:gd name="T21" fmla="*/ 35 h 757"/>
                <a:gd name="T22" fmla="*/ 346 w 936"/>
                <a:gd name="T23" fmla="*/ 28 h 757"/>
                <a:gd name="T24" fmla="*/ 308 w 936"/>
                <a:gd name="T25" fmla="*/ 24 h 757"/>
                <a:gd name="T26" fmla="*/ 228 w 936"/>
                <a:gd name="T27" fmla="*/ 16 h 757"/>
                <a:gd name="T28" fmla="*/ 192 w 936"/>
                <a:gd name="T29" fmla="*/ 11 h 757"/>
                <a:gd name="T30" fmla="*/ 182 w 936"/>
                <a:gd name="T31" fmla="*/ 13 h 757"/>
                <a:gd name="T32" fmla="*/ 182 w 936"/>
                <a:gd name="T33" fmla="*/ 13 h 757"/>
                <a:gd name="T34" fmla="*/ 172 w 936"/>
                <a:gd name="T35" fmla="*/ 11 h 757"/>
                <a:gd name="T36" fmla="*/ 167 w 936"/>
                <a:gd name="T37" fmla="*/ 10 h 757"/>
                <a:gd name="T38" fmla="*/ 161 w 936"/>
                <a:gd name="T39" fmla="*/ 10 h 757"/>
                <a:gd name="T40" fmla="*/ 158 w 936"/>
                <a:gd name="T41" fmla="*/ 10 h 757"/>
                <a:gd name="T42" fmla="*/ 154 w 936"/>
                <a:gd name="T43" fmla="*/ 10 h 757"/>
                <a:gd name="T44" fmla="*/ 152 w 936"/>
                <a:gd name="T45" fmla="*/ 10 h 757"/>
                <a:gd name="T46" fmla="*/ 121 w 936"/>
                <a:gd name="T47" fmla="*/ 7 h 757"/>
                <a:gd name="T48" fmla="*/ 107 w 936"/>
                <a:gd name="T49" fmla="*/ 3 h 757"/>
                <a:gd name="T50" fmla="*/ 79 w 936"/>
                <a:gd name="T51" fmla="*/ 0 h 757"/>
                <a:gd name="T52" fmla="*/ 70 w 936"/>
                <a:gd name="T53" fmla="*/ 84 h 757"/>
                <a:gd name="T54" fmla="*/ 70 w 936"/>
                <a:gd name="T55" fmla="*/ 84 h 757"/>
                <a:gd name="T56" fmla="*/ 20 w 936"/>
                <a:gd name="T57" fmla="*/ 516 h 757"/>
                <a:gd name="T58" fmla="*/ 20 w 936"/>
                <a:gd name="T59" fmla="*/ 516 h 757"/>
                <a:gd name="T60" fmla="*/ 19 w 936"/>
                <a:gd name="T61" fmla="*/ 520 h 757"/>
                <a:gd name="T62" fmla="*/ 19 w 936"/>
                <a:gd name="T63" fmla="*/ 521 h 757"/>
                <a:gd name="T64" fmla="*/ 0 w 936"/>
                <a:gd name="T65" fmla="*/ 687 h 757"/>
                <a:gd name="T66" fmla="*/ 125 w 936"/>
                <a:gd name="T67" fmla="*/ 701 h 757"/>
                <a:gd name="T68" fmla="*/ 260 w 936"/>
                <a:gd name="T69" fmla="*/ 713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36" h="757">
                  <a:moveTo>
                    <a:pt x="260" y="713"/>
                  </a:moveTo>
                  <a:cubicBezTo>
                    <a:pt x="403" y="726"/>
                    <a:pt x="403" y="726"/>
                    <a:pt x="403" y="726"/>
                  </a:cubicBezTo>
                  <a:cubicBezTo>
                    <a:pt x="747" y="751"/>
                    <a:pt x="747" y="751"/>
                    <a:pt x="747" y="751"/>
                  </a:cubicBezTo>
                  <a:cubicBezTo>
                    <a:pt x="908" y="757"/>
                    <a:pt x="908" y="757"/>
                    <a:pt x="908" y="757"/>
                  </a:cubicBezTo>
                  <a:cubicBezTo>
                    <a:pt x="923" y="413"/>
                    <a:pt x="923" y="413"/>
                    <a:pt x="923" y="413"/>
                  </a:cubicBezTo>
                  <a:cubicBezTo>
                    <a:pt x="923" y="413"/>
                    <a:pt x="923" y="413"/>
                    <a:pt x="923" y="413"/>
                  </a:cubicBezTo>
                  <a:cubicBezTo>
                    <a:pt x="936" y="69"/>
                    <a:pt x="936" y="69"/>
                    <a:pt x="936" y="69"/>
                  </a:cubicBezTo>
                  <a:cubicBezTo>
                    <a:pt x="816" y="63"/>
                    <a:pt x="816" y="63"/>
                    <a:pt x="816" y="63"/>
                  </a:cubicBezTo>
                  <a:cubicBezTo>
                    <a:pt x="665" y="55"/>
                    <a:pt x="665" y="55"/>
                    <a:pt x="665" y="55"/>
                  </a:cubicBezTo>
                  <a:cubicBezTo>
                    <a:pt x="510" y="42"/>
                    <a:pt x="510" y="42"/>
                    <a:pt x="510" y="42"/>
                  </a:cubicBezTo>
                  <a:cubicBezTo>
                    <a:pt x="419" y="35"/>
                    <a:pt x="419" y="35"/>
                    <a:pt x="419" y="35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08" y="24"/>
                    <a:pt x="308" y="24"/>
                    <a:pt x="308" y="24"/>
                  </a:cubicBezTo>
                  <a:cubicBezTo>
                    <a:pt x="228" y="16"/>
                    <a:pt x="228" y="16"/>
                    <a:pt x="228" y="16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89" y="12"/>
                    <a:pt x="185" y="13"/>
                    <a:pt x="182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79" y="13"/>
                    <a:pt x="176" y="12"/>
                    <a:pt x="172" y="11"/>
                  </a:cubicBezTo>
                  <a:cubicBezTo>
                    <a:pt x="170" y="11"/>
                    <a:pt x="168" y="10"/>
                    <a:pt x="167" y="10"/>
                  </a:cubicBezTo>
                  <a:cubicBezTo>
                    <a:pt x="165" y="10"/>
                    <a:pt x="163" y="10"/>
                    <a:pt x="161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7" y="10"/>
                    <a:pt x="155" y="10"/>
                    <a:pt x="154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42" y="9"/>
                    <a:pt x="128" y="9"/>
                    <a:pt x="121" y="7"/>
                  </a:cubicBezTo>
                  <a:cubicBezTo>
                    <a:pt x="117" y="6"/>
                    <a:pt x="109" y="4"/>
                    <a:pt x="107" y="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20" y="516"/>
                    <a:pt x="20" y="516"/>
                    <a:pt x="20" y="516"/>
                  </a:cubicBezTo>
                  <a:cubicBezTo>
                    <a:pt x="20" y="516"/>
                    <a:pt x="20" y="516"/>
                    <a:pt x="20" y="516"/>
                  </a:cubicBezTo>
                  <a:cubicBezTo>
                    <a:pt x="19" y="520"/>
                    <a:pt x="19" y="520"/>
                    <a:pt x="19" y="520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125" y="701"/>
                    <a:pt x="125" y="701"/>
                    <a:pt x="125" y="701"/>
                  </a:cubicBezTo>
                  <a:cubicBezTo>
                    <a:pt x="260" y="713"/>
                    <a:pt x="260" y="713"/>
                    <a:pt x="260" y="71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711450" y="2478088"/>
              <a:ext cx="812800" cy="509588"/>
            </a:xfrm>
            <a:custGeom>
              <a:avLst/>
              <a:gdLst>
                <a:gd name="T0" fmla="*/ 961 w 964"/>
                <a:gd name="T1" fmla="*/ 593 h 604"/>
                <a:gd name="T2" fmla="*/ 957 w 964"/>
                <a:gd name="T3" fmla="*/ 581 h 604"/>
                <a:gd name="T4" fmla="*/ 952 w 964"/>
                <a:gd name="T5" fmla="*/ 573 h 604"/>
                <a:gd name="T6" fmla="*/ 946 w 964"/>
                <a:gd name="T7" fmla="*/ 567 h 604"/>
                <a:gd name="T8" fmla="*/ 940 w 964"/>
                <a:gd name="T9" fmla="*/ 558 h 604"/>
                <a:gd name="T10" fmla="*/ 944 w 964"/>
                <a:gd name="T11" fmla="*/ 550 h 604"/>
                <a:gd name="T12" fmla="*/ 949 w 964"/>
                <a:gd name="T13" fmla="*/ 540 h 604"/>
                <a:gd name="T14" fmla="*/ 951 w 964"/>
                <a:gd name="T15" fmla="*/ 526 h 604"/>
                <a:gd name="T16" fmla="*/ 956 w 964"/>
                <a:gd name="T17" fmla="*/ 518 h 604"/>
                <a:gd name="T18" fmla="*/ 957 w 964"/>
                <a:gd name="T19" fmla="*/ 510 h 604"/>
                <a:gd name="T20" fmla="*/ 959 w 964"/>
                <a:gd name="T21" fmla="*/ 501 h 604"/>
                <a:gd name="T22" fmla="*/ 963 w 964"/>
                <a:gd name="T23" fmla="*/ 492 h 604"/>
                <a:gd name="T24" fmla="*/ 959 w 964"/>
                <a:gd name="T25" fmla="*/ 481 h 604"/>
                <a:gd name="T26" fmla="*/ 953 w 964"/>
                <a:gd name="T27" fmla="*/ 474 h 604"/>
                <a:gd name="T28" fmla="*/ 945 w 964"/>
                <a:gd name="T29" fmla="*/ 470 h 604"/>
                <a:gd name="T30" fmla="*/ 944 w 964"/>
                <a:gd name="T31" fmla="*/ 461 h 604"/>
                <a:gd name="T32" fmla="*/ 948 w 964"/>
                <a:gd name="T33" fmla="*/ 453 h 604"/>
                <a:gd name="T34" fmla="*/ 945 w 964"/>
                <a:gd name="T35" fmla="*/ 441 h 604"/>
                <a:gd name="T36" fmla="*/ 939 w 964"/>
                <a:gd name="T37" fmla="*/ 434 h 604"/>
                <a:gd name="T38" fmla="*/ 959 w 964"/>
                <a:gd name="T39" fmla="*/ 424 h 604"/>
                <a:gd name="T40" fmla="*/ 937 w 964"/>
                <a:gd name="T41" fmla="*/ 96 h 604"/>
                <a:gd name="T42" fmla="*/ 920 w 964"/>
                <a:gd name="T43" fmla="*/ 92 h 604"/>
                <a:gd name="T44" fmla="*/ 909 w 964"/>
                <a:gd name="T45" fmla="*/ 76 h 604"/>
                <a:gd name="T46" fmla="*/ 897 w 964"/>
                <a:gd name="T47" fmla="*/ 59 h 604"/>
                <a:gd name="T48" fmla="*/ 907 w 964"/>
                <a:gd name="T49" fmla="*/ 41 h 604"/>
                <a:gd name="T50" fmla="*/ 921 w 964"/>
                <a:gd name="T51" fmla="*/ 31 h 604"/>
                <a:gd name="T52" fmla="*/ 930 w 964"/>
                <a:gd name="T53" fmla="*/ 12 h 604"/>
                <a:gd name="T54" fmla="*/ 267 w 964"/>
                <a:gd name="T55" fmla="*/ 8 h 604"/>
                <a:gd name="T56" fmla="*/ 13 w 964"/>
                <a:gd name="T57" fmla="*/ 165 h 604"/>
                <a:gd name="T58" fmla="*/ 485 w 964"/>
                <a:gd name="T59" fmla="*/ 521 h 604"/>
                <a:gd name="T60" fmla="*/ 710 w 964"/>
                <a:gd name="T61" fmla="*/ 530 h 604"/>
                <a:gd name="T62" fmla="*/ 724 w 964"/>
                <a:gd name="T63" fmla="*/ 538 h 604"/>
                <a:gd name="T64" fmla="*/ 737 w 964"/>
                <a:gd name="T65" fmla="*/ 544 h 604"/>
                <a:gd name="T66" fmla="*/ 753 w 964"/>
                <a:gd name="T67" fmla="*/ 550 h 604"/>
                <a:gd name="T68" fmla="*/ 769 w 964"/>
                <a:gd name="T69" fmla="*/ 558 h 604"/>
                <a:gd name="T70" fmla="*/ 780 w 964"/>
                <a:gd name="T71" fmla="*/ 547 h 604"/>
                <a:gd name="T72" fmla="*/ 789 w 964"/>
                <a:gd name="T73" fmla="*/ 540 h 604"/>
                <a:gd name="T74" fmla="*/ 802 w 964"/>
                <a:gd name="T75" fmla="*/ 542 h 604"/>
                <a:gd name="T76" fmla="*/ 817 w 964"/>
                <a:gd name="T77" fmla="*/ 541 h 604"/>
                <a:gd name="T78" fmla="*/ 829 w 964"/>
                <a:gd name="T79" fmla="*/ 540 h 604"/>
                <a:gd name="T80" fmla="*/ 841 w 964"/>
                <a:gd name="T81" fmla="*/ 539 h 604"/>
                <a:gd name="T82" fmla="*/ 851 w 964"/>
                <a:gd name="T83" fmla="*/ 540 h 604"/>
                <a:gd name="T84" fmla="*/ 862 w 964"/>
                <a:gd name="T85" fmla="*/ 540 h 604"/>
                <a:gd name="T86" fmla="*/ 867 w 964"/>
                <a:gd name="T87" fmla="*/ 549 h 604"/>
                <a:gd name="T88" fmla="*/ 876 w 964"/>
                <a:gd name="T89" fmla="*/ 553 h 604"/>
                <a:gd name="T90" fmla="*/ 888 w 964"/>
                <a:gd name="T91" fmla="*/ 554 h 604"/>
                <a:gd name="T92" fmla="*/ 898 w 964"/>
                <a:gd name="T93" fmla="*/ 560 h 604"/>
                <a:gd name="T94" fmla="*/ 906 w 964"/>
                <a:gd name="T95" fmla="*/ 560 h 604"/>
                <a:gd name="T96" fmla="*/ 919 w 964"/>
                <a:gd name="T97" fmla="*/ 566 h 604"/>
                <a:gd name="T98" fmla="*/ 925 w 964"/>
                <a:gd name="T99" fmla="*/ 572 h 604"/>
                <a:gd name="T100" fmla="*/ 935 w 964"/>
                <a:gd name="T101" fmla="*/ 576 h 604"/>
                <a:gd name="T102" fmla="*/ 934 w 964"/>
                <a:gd name="T103" fmla="*/ 587 h 604"/>
                <a:gd name="T104" fmla="*/ 942 w 964"/>
                <a:gd name="T105" fmla="*/ 597 h 604"/>
                <a:gd name="T106" fmla="*/ 950 w 964"/>
                <a:gd name="T107" fmla="*/ 596 h 604"/>
                <a:gd name="T108" fmla="*/ 958 w 964"/>
                <a:gd name="T109" fmla="*/ 602 h 604"/>
                <a:gd name="T110" fmla="*/ 962 w 964"/>
                <a:gd name="T111" fmla="*/ 60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64" h="604">
                  <a:moveTo>
                    <a:pt x="962" y="600"/>
                  </a:moveTo>
                  <a:cubicBezTo>
                    <a:pt x="962" y="600"/>
                    <a:pt x="961" y="598"/>
                    <a:pt x="961" y="597"/>
                  </a:cubicBezTo>
                  <a:cubicBezTo>
                    <a:pt x="961" y="596"/>
                    <a:pt x="962" y="594"/>
                    <a:pt x="961" y="593"/>
                  </a:cubicBezTo>
                  <a:cubicBezTo>
                    <a:pt x="961" y="592"/>
                    <a:pt x="959" y="591"/>
                    <a:pt x="959" y="590"/>
                  </a:cubicBezTo>
                  <a:cubicBezTo>
                    <a:pt x="959" y="588"/>
                    <a:pt x="959" y="586"/>
                    <a:pt x="959" y="585"/>
                  </a:cubicBezTo>
                  <a:cubicBezTo>
                    <a:pt x="959" y="584"/>
                    <a:pt x="958" y="582"/>
                    <a:pt x="957" y="581"/>
                  </a:cubicBezTo>
                  <a:cubicBezTo>
                    <a:pt x="957" y="580"/>
                    <a:pt x="955" y="580"/>
                    <a:pt x="955" y="579"/>
                  </a:cubicBezTo>
                  <a:cubicBezTo>
                    <a:pt x="954" y="578"/>
                    <a:pt x="954" y="576"/>
                    <a:pt x="954" y="575"/>
                  </a:cubicBezTo>
                  <a:cubicBezTo>
                    <a:pt x="954" y="575"/>
                    <a:pt x="953" y="573"/>
                    <a:pt x="952" y="573"/>
                  </a:cubicBezTo>
                  <a:cubicBezTo>
                    <a:pt x="952" y="572"/>
                    <a:pt x="950" y="572"/>
                    <a:pt x="950" y="572"/>
                  </a:cubicBezTo>
                  <a:cubicBezTo>
                    <a:pt x="949" y="571"/>
                    <a:pt x="948" y="570"/>
                    <a:pt x="948" y="569"/>
                  </a:cubicBezTo>
                  <a:cubicBezTo>
                    <a:pt x="948" y="568"/>
                    <a:pt x="947" y="567"/>
                    <a:pt x="946" y="567"/>
                  </a:cubicBezTo>
                  <a:cubicBezTo>
                    <a:pt x="946" y="566"/>
                    <a:pt x="944" y="566"/>
                    <a:pt x="943" y="565"/>
                  </a:cubicBezTo>
                  <a:cubicBezTo>
                    <a:pt x="943" y="565"/>
                    <a:pt x="941" y="564"/>
                    <a:pt x="941" y="564"/>
                  </a:cubicBezTo>
                  <a:cubicBezTo>
                    <a:pt x="940" y="563"/>
                    <a:pt x="940" y="560"/>
                    <a:pt x="940" y="558"/>
                  </a:cubicBezTo>
                  <a:cubicBezTo>
                    <a:pt x="940" y="557"/>
                    <a:pt x="941" y="556"/>
                    <a:pt x="941" y="555"/>
                  </a:cubicBezTo>
                  <a:cubicBezTo>
                    <a:pt x="942" y="554"/>
                    <a:pt x="941" y="552"/>
                    <a:pt x="941" y="551"/>
                  </a:cubicBezTo>
                  <a:cubicBezTo>
                    <a:pt x="942" y="550"/>
                    <a:pt x="944" y="551"/>
                    <a:pt x="944" y="550"/>
                  </a:cubicBezTo>
                  <a:cubicBezTo>
                    <a:pt x="945" y="549"/>
                    <a:pt x="945" y="546"/>
                    <a:pt x="945" y="545"/>
                  </a:cubicBezTo>
                  <a:cubicBezTo>
                    <a:pt x="945" y="544"/>
                    <a:pt x="946" y="543"/>
                    <a:pt x="946" y="542"/>
                  </a:cubicBezTo>
                  <a:cubicBezTo>
                    <a:pt x="947" y="542"/>
                    <a:pt x="948" y="541"/>
                    <a:pt x="949" y="540"/>
                  </a:cubicBezTo>
                  <a:cubicBezTo>
                    <a:pt x="950" y="540"/>
                    <a:pt x="950" y="537"/>
                    <a:pt x="951" y="536"/>
                  </a:cubicBezTo>
                  <a:cubicBezTo>
                    <a:pt x="951" y="535"/>
                    <a:pt x="952" y="534"/>
                    <a:pt x="952" y="533"/>
                  </a:cubicBezTo>
                  <a:cubicBezTo>
                    <a:pt x="952" y="531"/>
                    <a:pt x="950" y="528"/>
                    <a:pt x="951" y="526"/>
                  </a:cubicBezTo>
                  <a:cubicBezTo>
                    <a:pt x="951" y="525"/>
                    <a:pt x="953" y="524"/>
                    <a:pt x="954" y="523"/>
                  </a:cubicBezTo>
                  <a:cubicBezTo>
                    <a:pt x="955" y="523"/>
                    <a:pt x="956" y="522"/>
                    <a:pt x="956" y="521"/>
                  </a:cubicBezTo>
                  <a:cubicBezTo>
                    <a:pt x="957" y="520"/>
                    <a:pt x="956" y="518"/>
                    <a:pt x="956" y="518"/>
                  </a:cubicBezTo>
                  <a:cubicBezTo>
                    <a:pt x="955" y="517"/>
                    <a:pt x="954" y="516"/>
                    <a:pt x="953" y="516"/>
                  </a:cubicBezTo>
                  <a:cubicBezTo>
                    <a:pt x="953" y="515"/>
                    <a:pt x="954" y="513"/>
                    <a:pt x="955" y="513"/>
                  </a:cubicBezTo>
                  <a:cubicBezTo>
                    <a:pt x="955" y="512"/>
                    <a:pt x="957" y="511"/>
                    <a:pt x="957" y="510"/>
                  </a:cubicBezTo>
                  <a:cubicBezTo>
                    <a:pt x="957" y="509"/>
                    <a:pt x="954" y="508"/>
                    <a:pt x="954" y="507"/>
                  </a:cubicBezTo>
                  <a:cubicBezTo>
                    <a:pt x="953" y="506"/>
                    <a:pt x="954" y="504"/>
                    <a:pt x="954" y="503"/>
                  </a:cubicBezTo>
                  <a:cubicBezTo>
                    <a:pt x="955" y="502"/>
                    <a:pt x="958" y="502"/>
                    <a:pt x="959" y="501"/>
                  </a:cubicBezTo>
                  <a:cubicBezTo>
                    <a:pt x="960" y="500"/>
                    <a:pt x="961" y="499"/>
                    <a:pt x="961" y="498"/>
                  </a:cubicBezTo>
                  <a:cubicBezTo>
                    <a:pt x="961" y="497"/>
                    <a:pt x="960" y="495"/>
                    <a:pt x="960" y="495"/>
                  </a:cubicBezTo>
                  <a:cubicBezTo>
                    <a:pt x="960" y="494"/>
                    <a:pt x="963" y="493"/>
                    <a:pt x="963" y="492"/>
                  </a:cubicBezTo>
                  <a:cubicBezTo>
                    <a:pt x="963" y="491"/>
                    <a:pt x="963" y="488"/>
                    <a:pt x="962" y="487"/>
                  </a:cubicBezTo>
                  <a:cubicBezTo>
                    <a:pt x="962" y="486"/>
                    <a:pt x="960" y="486"/>
                    <a:pt x="959" y="485"/>
                  </a:cubicBezTo>
                  <a:cubicBezTo>
                    <a:pt x="959" y="484"/>
                    <a:pt x="959" y="482"/>
                    <a:pt x="959" y="481"/>
                  </a:cubicBezTo>
                  <a:cubicBezTo>
                    <a:pt x="959" y="480"/>
                    <a:pt x="959" y="477"/>
                    <a:pt x="959" y="475"/>
                  </a:cubicBezTo>
                  <a:cubicBezTo>
                    <a:pt x="958" y="474"/>
                    <a:pt x="956" y="473"/>
                    <a:pt x="955" y="473"/>
                  </a:cubicBezTo>
                  <a:cubicBezTo>
                    <a:pt x="954" y="473"/>
                    <a:pt x="953" y="474"/>
                    <a:pt x="953" y="474"/>
                  </a:cubicBezTo>
                  <a:cubicBezTo>
                    <a:pt x="952" y="474"/>
                    <a:pt x="951" y="472"/>
                    <a:pt x="950" y="472"/>
                  </a:cubicBezTo>
                  <a:cubicBezTo>
                    <a:pt x="949" y="472"/>
                    <a:pt x="948" y="474"/>
                    <a:pt x="947" y="473"/>
                  </a:cubicBezTo>
                  <a:cubicBezTo>
                    <a:pt x="946" y="473"/>
                    <a:pt x="945" y="471"/>
                    <a:pt x="945" y="470"/>
                  </a:cubicBezTo>
                  <a:cubicBezTo>
                    <a:pt x="945" y="470"/>
                    <a:pt x="946" y="468"/>
                    <a:pt x="945" y="467"/>
                  </a:cubicBezTo>
                  <a:cubicBezTo>
                    <a:pt x="945" y="467"/>
                    <a:pt x="944" y="466"/>
                    <a:pt x="944" y="465"/>
                  </a:cubicBezTo>
                  <a:cubicBezTo>
                    <a:pt x="943" y="464"/>
                    <a:pt x="943" y="462"/>
                    <a:pt x="944" y="461"/>
                  </a:cubicBezTo>
                  <a:cubicBezTo>
                    <a:pt x="944" y="461"/>
                    <a:pt x="947" y="461"/>
                    <a:pt x="948" y="461"/>
                  </a:cubicBezTo>
                  <a:cubicBezTo>
                    <a:pt x="949" y="460"/>
                    <a:pt x="950" y="459"/>
                    <a:pt x="950" y="458"/>
                  </a:cubicBezTo>
                  <a:cubicBezTo>
                    <a:pt x="950" y="457"/>
                    <a:pt x="948" y="454"/>
                    <a:pt x="948" y="453"/>
                  </a:cubicBezTo>
                  <a:cubicBezTo>
                    <a:pt x="948" y="452"/>
                    <a:pt x="950" y="451"/>
                    <a:pt x="950" y="450"/>
                  </a:cubicBezTo>
                  <a:cubicBezTo>
                    <a:pt x="950" y="449"/>
                    <a:pt x="950" y="446"/>
                    <a:pt x="949" y="445"/>
                  </a:cubicBezTo>
                  <a:cubicBezTo>
                    <a:pt x="949" y="444"/>
                    <a:pt x="946" y="442"/>
                    <a:pt x="945" y="441"/>
                  </a:cubicBezTo>
                  <a:cubicBezTo>
                    <a:pt x="945" y="440"/>
                    <a:pt x="944" y="438"/>
                    <a:pt x="943" y="437"/>
                  </a:cubicBezTo>
                  <a:cubicBezTo>
                    <a:pt x="943" y="437"/>
                    <a:pt x="941" y="436"/>
                    <a:pt x="941" y="436"/>
                  </a:cubicBezTo>
                  <a:cubicBezTo>
                    <a:pt x="940" y="435"/>
                    <a:pt x="939" y="434"/>
                    <a:pt x="939" y="434"/>
                  </a:cubicBezTo>
                  <a:cubicBezTo>
                    <a:pt x="939" y="432"/>
                    <a:pt x="942" y="431"/>
                    <a:pt x="942" y="430"/>
                  </a:cubicBezTo>
                  <a:cubicBezTo>
                    <a:pt x="943" y="429"/>
                    <a:pt x="942" y="424"/>
                    <a:pt x="942" y="424"/>
                  </a:cubicBezTo>
                  <a:cubicBezTo>
                    <a:pt x="959" y="424"/>
                    <a:pt x="959" y="424"/>
                    <a:pt x="959" y="424"/>
                  </a:cubicBezTo>
                  <a:cubicBezTo>
                    <a:pt x="947" y="110"/>
                    <a:pt x="947" y="110"/>
                    <a:pt x="947" y="110"/>
                  </a:cubicBezTo>
                  <a:cubicBezTo>
                    <a:pt x="947" y="110"/>
                    <a:pt x="943" y="103"/>
                    <a:pt x="942" y="101"/>
                  </a:cubicBezTo>
                  <a:cubicBezTo>
                    <a:pt x="941" y="100"/>
                    <a:pt x="938" y="97"/>
                    <a:pt x="937" y="96"/>
                  </a:cubicBezTo>
                  <a:cubicBezTo>
                    <a:pt x="936" y="96"/>
                    <a:pt x="932" y="95"/>
                    <a:pt x="931" y="94"/>
                  </a:cubicBezTo>
                  <a:cubicBezTo>
                    <a:pt x="930" y="93"/>
                    <a:pt x="929" y="92"/>
                    <a:pt x="928" y="92"/>
                  </a:cubicBezTo>
                  <a:cubicBezTo>
                    <a:pt x="926" y="91"/>
                    <a:pt x="922" y="93"/>
                    <a:pt x="920" y="92"/>
                  </a:cubicBezTo>
                  <a:cubicBezTo>
                    <a:pt x="919" y="92"/>
                    <a:pt x="917" y="90"/>
                    <a:pt x="916" y="89"/>
                  </a:cubicBezTo>
                  <a:cubicBezTo>
                    <a:pt x="914" y="88"/>
                    <a:pt x="912" y="84"/>
                    <a:pt x="911" y="82"/>
                  </a:cubicBezTo>
                  <a:cubicBezTo>
                    <a:pt x="910" y="81"/>
                    <a:pt x="909" y="77"/>
                    <a:pt x="909" y="76"/>
                  </a:cubicBezTo>
                  <a:cubicBezTo>
                    <a:pt x="908" y="74"/>
                    <a:pt x="906" y="71"/>
                    <a:pt x="905" y="69"/>
                  </a:cubicBezTo>
                  <a:cubicBezTo>
                    <a:pt x="904" y="68"/>
                    <a:pt x="901" y="65"/>
                    <a:pt x="900" y="64"/>
                  </a:cubicBezTo>
                  <a:cubicBezTo>
                    <a:pt x="899" y="63"/>
                    <a:pt x="897" y="60"/>
                    <a:pt x="897" y="59"/>
                  </a:cubicBezTo>
                  <a:cubicBezTo>
                    <a:pt x="896" y="58"/>
                    <a:pt x="896" y="54"/>
                    <a:pt x="897" y="52"/>
                  </a:cubicBezTo>
                  <a:cubicBezTo>
                    <a:pt x="897" y="50"/>
                    <a:pt x="901" y="48"/>
                    <a:pt x="902" y="47"/>
                  </a:cubicBezTo>
                  <a:cubicBezTo>
                    <a:pt x="903" y="45"/>
                    <a:pt x="906" y="43"/>
                    <a:pt x="907" y="41"/>
                  </a:cubicBezTo>
                  <a:cubicBezTo>
                    <a:pt x="909" y="40"/>
                    <a:pt x="911" y="37"/>
                    <a:pt x="913" y="36"/>
                  </a:cubicBezTo>
                  <a:cubicBezTo>
                    <a:pt x="914" y="36"/>
                    <a:pt x="917" y="36"/>
                    <a:pt x="918" y="35"/>
                  </a:cubicBezTo>
                  <a:cubicBezTo>
                    <a:pt x="919" y="34"/>
                    <a:pt x="920" y="32"/>
                    <a:pt x="921" y="31"/>
                  </a:cubicBezTo>
                  <a:cubicBezTo>
                    <a:pt x="922" y="30"/>
                    <a:pt x="922" y="26"/>
                    <a:pt x="923" y="25"/>
                  </a:cubicBezTo>
                  <a:cubicBezTo>
                    <a:pt x="924" y="23"/>
                    <a:pt x="926" y="21"/>
                    <a:pt x="927" y="20"/>
                  </a:cubicBezTo>
                  <a:cubicBezTo>
                    <a:pt x="928" y="18"/>
                    <a:pt x="930" y="14"/>
                    <a:pt x="930" y="12"/>
                  </a:cubicBezTo>
                  <a:cubicBezTo>
                    <a:pt x="930" y="10"/>
                    <a:pt x="929" y="7"/>
                    <a:pt x="929" y="5"/>
                  </a:cubicBezTo>
                  <a:cubicBezTo>
                    <a:pt x="666" y="10"/>
                    <a:pt x="666" y="10"/>
                    <a:pt x="666" y="10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155" y="515"/>
                    <a:pt x="155" y="515"/>
                    <a:pt x="155" y="515"/>
                  </a:cubicBezTo>
                  <a:cubicBezTo>
                    <a:pt x="485" y="521"/>
                    <a:pt x="485" y="521"/>
                    <a:pt x="485" y="521"/>
                  </a:cubicBezTo>
                  <a:cubicBezTo>
                    <a:pt x="701" y="519"/>
                    <a:pt x="701" y="519"/>
                    <a:pt x="701" y="519"/>
                  </a:cubicBezTo>
                  <a:cubicBezTo>
                    <a:pt x="701" y="519"/>
                    <a:pt x="703" y="525"/>
                    <a:pt x="705" y="527"/>
                  </a:cubicBezTo>
                  <a:cubicBezTo>
                    <a:pt x="706" y="528"/>
                    <a:pt x="709" y="529"/>
                    <a:pt x="710" y="530"/>
                  </a:cubicBezTo>
                  <a:cubicBezTo>
                    <a:pt x="712" y="530"/>
                    <a:pt x="715" y="531"/>
                    <a:pt x="717" y="532"/>
                  </a:cubicBezTo>
                  <a:cubicBezTo>
                    <a:pt x="718" y="533"/>
                    <a:pt x="721" y="534"/>
                    <a:pt x="722" y="536"/>
                  </a:cubicBezTo>
                  <a:cubicBezTo>
                    <a:pt x="723" y="536"/>
                    <a:pt x="724" y="538"/>
                    <a:pt x="724" y="538"/>
                  </a:cubicBezTo>
                  <a:cubicBezTo>
                    <a:pt x="725" y="539"/>
                    <a:pt x="727" y="539"/>
                    <a:pt x="728" y="540"/>
                  </a:cubicBezTo>
                  <a:cubicBezTo>
                    <a:pt x="729" y="540"/>
                    <a:pt x="732" y="540"/>
                    <a:pt x="733" y="541"/>
                  </a:cubicBezTo>
                  <a:cubicBezTo>
                    <a:pt x="734" y="541"/>
                    <a:pt x="736" y="543"/>
                    <a:pt x="737" y="544"/>
                  </a:cubicBezTo>
                  <a:cubicBezTo>
                    <a:pt x="739" y="545"/>
                    <a:pt x="741" y="546"/>
                    <a:pt x="743" y="546"/>
                  </a:cubicBezTo>
                  <a:cubicBezTo>
                    <a:pt x="744" y="547"/>
                    <a:pt x="747" y="546"/>
                    <a:pt x="748" y="546"/>
                  </a:cubicBezTo>
                  <a:cubicBezTo>
                    <a:pt x="750" y="547"/>
                    <a:pt x="752" y="549"/>
                    <a:pt x="753" y="550"/>
                  </a:cubicBezTo>
                  <a:cubicBezTo>
                    <a:pt x="754" y="551"/>
                    <a:pt x="756" y="555"/>
                    <a:pt x="757" y="556"/>
                  </a:cubicBezTo>
                  <a:cubicBezTo>
                    <a:pt x="759" y="557"/>
                    <a:pt x="762" y="560"/>
                    <a:pt x="764" y="560"/>
                  </a:cubicBezTo>
                  <a:cubicBezTo>
                    <a:pt x="765" y="560"/>
                    <a:pt x="767" y="559"/>
                    <a:pt x="769" y="558"/>
                  </a:cubicBezTo>
                  <a:cubicBezTo>
                    <a:pt x="770" y="558"/>
                    <a:pt x="772" y="558"/>
                    <a:pt x="773" y="557"/>
                  </a:cubicBezTo>
                  <a:cubicBezTo>
                    <a:pt x="774" y="556"/>
                    <a:pt x="777" y="554"/>
                    <a:pt x="777" y="553"/>
                  </a:cubicBezTo>
                  <a:cubicBezTo>
                    <a:pt x="778" y="551"/>
                    <a:pt x="779" y="548"/>
                    <a:pt x="780" y="547"/>
                  </a:cubicBezTo>
                  <a:cubicBezTo>
                    <a:pt x="780" y="545"/>
                    <a:pt x="781" y="543"/>
                    <a:pt x="782" y="542"/>
                  </a:cubicBezTo>
                  <a:cubicBezTo>
                    <a:pt x="783" y="541"/>
                    <a:pt x="784" y="539"/>
                    <a:pt x="785" y="539"/>
                  </a:cubicBezTo>
                  <a:cubicBezTo>
                    <a:pt x="786" y="539"/>
                    <a:pt x="788" y="540"/>
                    <a:pt x="789" y="540"/>
                  </a:cubicBezTo>
                  <a:cubicBezTo>
                    <a:pt x="790" y="541"/>
                    <a:pt x="791" y="542"/>
                    <a:pt x="792" y="543"/>
                  </a:cubicBezTo>
                  <a:cubicBezTo>
                    <a:pt x="793" y="543"/>
                    <a:pt x="796" y="542"/>
                    <a:pt x="797" y="542"/>
                  </a:cubicBezTo>
                  <a:cubicBezTo>
                    <a:pt x="798" y="542"/>
                    <a:pt x="800" y="542"/>
                    <a:pt x="802" y="542"/>
                  </a:cubicBezTo>
                  <a:cubicBezTo>
                    <a:pt x="803" y="542"/>
                    <a:pt x="806" y="545"/>
                    <a:pt x="808" y="544"/>
                  </a:cubicBezTo>
                  <a:cubicBezTo>
                    <a:pt x="809" y="544"/>
                    <a:pt x="810" y="542"/>
                    <a:pt x="811" y="542"/>
                  </a:cubicBezTo>
                  <a:cubicBezTo>
                    <a:pt x="813" y="541"/>
                    <a:pt x="816" y="540"/>
                    <a:pt x="817" y="541"/>
                  </a:cubicBezTo>
                  <a:cubicBezTo>
                    <a:pt x="818" y="541"/>
                    <a:pt x="819" y="542"/>
                    <a:pt x="820" y="542"/>
                  </a:cubicBezTo>
                  <a:cubicBezTo>
                    <a:pt x="821" y="543"/>
                    <a:pt x="824" y="544"/>
                    <a:pt x="825" y="543"/>
                  </a:cubicBezTo>
                  <a:cubicBezTo>
                    <a:pt x="826" y="543"/>
                    <a:pt x="827" y="540"/>
                    <a:pt x="829" y="540"/>
                  </a:cubicBezTo>
                  <a:cubicBezTo>
                    <a:pt x="830" y="540"/>
                    <a:pt x="832" y="541"/>
                    <a:pt x="833" y="541"/>
                  </a:cubicBezTo>
                  <a:cubicBezTo>
                    <a:pt x="834" y="541"/>
                    <a:pt x="836" y="542"/>
                    <a:pt x="837" y="542"/>
                  </a:cubicBezTo>
                  <a:cubicBezTo>
                    <a:pt x="838" y="542"/>
                    <a:pt x="840" y="539"/>
                    <a:pt x="841" y="539"/>
                  </a:cubicBezTo>
                  <a:cubicBezTo>
                    <a:pt x="842" y="539"/>
                    <a:pt x="844" y="539"/>
                    <a:pt x="845" y="539"/>
                  </a:cubicBezTo>
                  <a:cubicBezTo>
                    <a:pt x="846" y="539"/>
                    <a:pt x="848" y="543"/>
                    <a:pt x="849" y="542"/>
                  </a:cubicBezTo>
                  <a:cubicBezTo>
                    <a:pt x="850" y="542"/>
                    <a:pt x="850" y="540"/>
                    <a:pt x="851" y="540"/>
                  </a:cubicBezTo>
                  <a:cubicBezTo>
                    <a:pt x="851" y="539"/>
                    <a:pt x="854" y="538"/>
                    <a:pt x="855" y="539"/>
                  </a:cubicBezTo>
                  <a:cubicBezTo>
                    <a:pt x="856" y="539"/>
                    <a:pt x="857" y="542"/>
                    <a:pt x="859" y="542"/>
                  </a:cubicBezTo>
                  <a:cubicBezTo>
                    <a:pt x="860" y="542"/>
                    <a:pt x="861" y="540"/>
                    <a:pt x="862" y="540"/>
                  </a:cubicBezTo>
                  <a:cubicBezTo>
                    <a:pt x="863" y="540"/>
                    <a:pt x="865" y="541"/>
                    <a:pt x="865" y="542"/>
                  </a:cubicBezTo>
                  <a:cubicBezTo>
                    <a:pt x="866" y="543"/>
                    <a:pt x="865" y="545"/>
                    <a:pt x="866" y="546"/>
                  </a:cubicBezTo>
                  <a:cubicBezTo>
                    <a:pt x="866" y="547"/>
                    <a:pt x="867" y="549"/>
                    <a:pt x="867" y="549"/>
                  </a:cubicBezTo>
                  <a:cubicBezTo>
                    <a:pt x="868" y="549"/>
                    <a:pt x="870" y="549"/>
                    <a:pt x="871" y="549"/>
                  </a:cubicBezTo>
                  <a:cubicBezTo>
                    <a:pt x="871" y="549"/>
                    <a:pt x="873" y="549"/>
                    <a:pt x="873" y="550"/>
                  </a:cubicBezTo>
                  <a:cubicBezTo>
                    <a:pt x="874" y="550"/>
                    <a:pt x="875" y="552"/>
                    <a:pt x="876" y="553"/>
                  </a:cubicBezTo>
                  <a:cubicBezTo>
                    <a:pt x="877" y="553"/>
                    <a:pt x="879" y="554"/>
                    <a:pt x="880" y="555"/>
                  </a:cubicBezTo>
                  <a:cubicBezTo>
                    <a:pt x="881" y="555"/>
                    <a:pt x="883" y="554"/>
                    <a:pt x="884" y="554"/>
                  </a:cubicBezTo>
                  <a:cubicBezTo>
                    <a:pt x="885" y="554"/>
                    <a:pt x="887" y="554"/>
                    <a:pt x="888" y="554"/>
                  </a:cubicBezTo>
                  <a:cubicBezTo>
                    <a:pt x="889" y="555"/>
                    <a:pt x="891" y="556"/>
                    <a:pt x="893" y="556"/>
                  </a:cubicBezTo>
                  <a:cubicBezTo>
                    <a:pt x="894" y="556"/>
                    <a:pt x="896" y="556"/>
                    <a:pt x="897" y="556"/>
                  </a:cubicBezTo>
                  <a:cubicBezTo>
                    <a:pt x="898" y="557"/>
                    <a:pt x="898" y="560"/>
                    <a:pt x="898" y="560"/>
                  </a:cubicBezTo>
                  <a:cubicBezTo>
                    <a:pt x="898" y="561"/>
                    <a:pt x="899" y="564"/>
                    <a:pt x="900" y="564"/>
                  </a:cubicBezTo>
                  <a:cubicBezTo>
                    <a:pt x="901" y="564"/>
                    <a:pt x="901" y="562"/>
                    <a:pt x="902" y="561"/>
                  </a:cubicBezTo>
                  <a:cubicBezTo>
                    <a:pt x="903" y="561"/>
                    <a:pt x="905" y="560"/>
                    <a:pt x="906" y="560"/>
                  </a:cubicBezTo>
                  <a:cubicBezTo>
                    <a:pt x="908" y="560"/>
                    <a:pt x="910" y="561"/>
                    <a:pt x="911" y="562"/>
                  </a:cubicBezTo>
                  <a:cubicBezTo>
                    <a:pt x="912" y="563"/>
                    <a:pt x="913" y="564"/>
                    <a:pt x="914" y="565"/>
                  </a:cubicBezTo>
                  <a:cubicBezTo>
                    <a:pt x="915" y="565"/>
                    <a:pt x="918" y="565"/>
                    <a:pt x="919" y="566"/>
                  </a:cubicBezTo>
                  <a:cubicBezTo>
                    <a:pt x="920" y="566"/>
                    <a:pt x="919" y="569"/>
                    <a:pt x="920" y="570"/>
                  </a:cubicBezTo>
                  <a:cubicBezTo>
                    <a:pt x="920" y="570"/>
                    <a:pt x="921" y="572"/>
                    <a:pt x="922" y="572"/>
                  </a:cubicBezTo>
                  <a:cubicBezTo>
                    <a:pt x="923" y="572"/>
                    <a:pt x="924" y="572"/>
                    <a:pt x="925" y="572"/>
                  </a:cubicBezTo>
                  <a:cubicBezTo>
                    <a:pt x="926" y="572"/>
                    <a:pt x="928" y="570"/>
                    <a:pt x="930" y="570"/>
                  </a:cubicBezTo>
                  <a:cubicBezTo>
                    <a:pt x="930" y="570"/>
                    <a:pt x="932" y="571"/>
                    <a:pt x="933" y="572"/>
                  </a:cubicBezTo>
                  <a:cubicBezTo>
                    <a:pt x="934" y="573"/>
                    <a:pt x="935" y="575"/>
                    <a:pt x="935" y="576"/>
                  </a:cubicBezTo>
                  <a:cubicBezTo>
                    <a:pt x="935" y="577"/>
                    <a:pt x="932" y="578"/>
                    <a:pt x="932" y="579"/>
                  </a:cubicBezTo>
                  <a:cubicBezTo>
                    <a:pt x="931" y="580"/>
                    <a:pt x="931" y="582"/>
                    <a:pt x="931" y="583"/>
                  </a:cubicBezTo>
                  <a:cubicBezTo>
                    <a:pt x="932" y="584"/>
                    <a:pt x="933" y="586"/>
                    <a:pt x="934" y="587"/>
                  </a:cubicBezTo>
                  <a:cubicBezTo>
                    <a:pt x="935" y="587"/>
                    <a:pt x="937" y="588"/>
                    <a:pt x="938" y="588"/>
                  </a:cubicBezTo>
                  <a:cubicBezTo>
                    <a:pt x="939" y="589"/>
                    <a:pt x="940" y="590"/>
                    <a:pt x="940" y="591"/>
                  </a:cubicBezTo>
                  <a:cubicBezTo>
                    <a:pt x="941" y="592"/>
                    <a:pt x="941" y="596"/>
                    <a:pt x="942" y="597"/>
                  </a:cubicBezTo>
                  <a:cubicBezTo>
                    <a:pt x="943" y="598"/>
                    <a:pt x="944" y="600"/>
                    <a:pt x="944" y="600"/>
                  </a:cubicBezTo>
                  <a:cubicBezTo>
                    <a:pt x="945" y="600"/>
                    <a:pt x="947" y="599"/>
                    <a:pt x="947" y="599"/>
                  </a:cubicBezTo>
                  <a:cubicBezTo>
                    <a:pt x="948" y="598"/>
                    <a:pt x="950" y="597"/>
                    <a:pt x="950" y="596"/>
                  </a:cubicBezTo>
                  <a:cubicBezTo>
                    <a:pt x="951" y="596"/>
                    <a:pt x="954" y="597"/>
                    <a:pt x="954" y="597"/>
                  </a:cubicBezTo>
                  <a:cubicBezTo>
                    <a:pt x="955" y="597"/>
                    <a:pt x="956" y="598"/>
                    <a:pt x="957" y="599"/>
                  </a:cubicBezTo>
                  <a:cubicBezTo>
                    <a:pt x="957" y="600"/>
                    <a:pt x="957" y="602"/>
                    <a:pt x="958" y="602"/>
                  </a:cubicBezTo>
                  <a:cubicBezTo>
                    <a:pt x="959" y="603"/>
                    <a:pt x="960" y="604"/>
                    <a:pt x="961" y="604"/>
                  </a:cubicBezTo>
                  <a:cubicBezTo>
                    <a:pt x="962" y="604"/>
                    <a:pt x="963" y="603"/>
                    <a:pt x="964" y="603"/>
                  </a:cubicBezTo>
                  <a:cubicBezTo>
                    <a:pt x="963" y="602"/>
                    <a:pt x="962" y="601"/>
                    <a:pt x="962" y="60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698750" y="2911475"/>
              <a:ext cx="968375" cy="449263"/>
            </a:xfrm>
            <a:custGeom>
              <a:avLst/>
              <a:gdLst>
                <a:gd name="T0" fmla="*/ 1135 w 1147"/>
                <a:gd name="T1" fmla="*/ 511 h 532"/>
                <a:gd name="T2" fmla="*/ 1131 w 1147"/>
                <a:gd name="T3" fmla="*/ 494 h 532"/>
                <a:gd name="T4" fmla="*/ 1125 w 1147"/>
                <a:gd name="T5" fmla="*/ 480 h 532"/>
                <a:gd name="T6" fmla="*/ 1113 w 1147"/>
                <a:gd name="T7" fmla="*/ 470 h 532"/>
                <a:gd name="T8" fmla="*/ 1101 w 1147"/>
                <a:gd name="T9" fmla="*/ 465 h 532"/>
                <a:gd name="T10" fmla="*/ 1100 w 1147"/>
                <a:gd name="T11" fmla="*/ 451 h 532"/>
                <a:gd name="T12" fmla="*/ 1093 w 1147"/>
                <a:gd name="T13" fmla="*/ 437 h 532"/>
                <a:gd name="T14" fmla="*/ 1098 w 1147"/>
                <a:gd name="T15" fmla="*/ 423 h 532"/>
                <a:gd name="T16" fmla="*/ 1088 w 1147"/>
                <a:gd name="T17" fmla="*/ 428 h 532"/>
                <a:gd name="T18" fmla="*/ 1083 w 1147"/>
                <a:gd name="T19" fmla="*/ 417 h 532"/>
                <a:gd name="T20" fmla="*/ 1072 w 1147"/>
                <a:gd name="T21" fmla="*/ 402 h 532"/>
                <a:gd name="T22" fmla="*/ 1071 w 1147"/>
                <a:gd name="T23" fmla="*/ 386 h 532"/>
                <a:gd name="T24" fmla="*/ 1072 w 1147"/>
                <a:gd name="T25" fmla="*/ 367 h 532"/>
                <a:gd name="T26" fmla="*/ 1070 w 1147"/>
                <a:gd name="T27" fmla="*/ 354 h 532"/>
                <a:gd name="T28" fmla="*/ 1066 w 1147"/>
                <a:gd name="T29" fmla="*/ 337 h 532"/>
                <a:gd name="T30" fmla="*/ 1065 w 1147"/>
                <a:gd name="T31" fmla="*/ 318 h 532"/>
                <a:gd name="T32" fmla="*/ 1058 w 1147"/>
                <a:gd name="T33" fmla="*/ 313 h 532"/>
                <a:gd name="T34" fmla="*/ 1063 w 1147"/>
                <a:gd name="T35" fmla="*/ 297 h 532"/>
                <a:gd name="T36" fmla="*/ 1052 w 1147"/>
                <a:gd name="T37" fmla="*/ 285 h 532"/>
                <a:gd name="T38" fmla="*/ 1053 w 1147"/>
                <a:gd name="T39" fmla="*/ 263 h 532"/>
                <a:gd name="T40" fmla="*/ 1047 w 1147"/>
                <a:gd name="T41" fmla="*/ 256 h 532"/>
                <a:gd name="T42" fmla="*/ 1039 w 1147"/>
                <a:gd name="T43" fmla="*/ 257 h 532"/>
                <a:gd name="T44" fmla="*/ 1033 w 1147"/>
                <a:gd name="T45" fmla="*/ 243 h 532"/>
                <a:gd name="T46" fmla="*/ 1032 w 1147"/>
                <a:gd name="T47" fmla="*/ 231 h 532"/>
                <a:gd name="T48" fmla="*/ 1035 w 1147"/>
                <a:gd name="T49" fmla="*/ 222 h 532"/>
                <a:gd name="T50" fmla="*/ 1034 w 1147"/>
                <a:gd name="T51" fmla="*/ 210 h 532"/>
                <a:gd name="T52" fmla="*/ 1026 w 1147"/>
                <a:gd name="T53" fmla="*/ 197 h 532"/>
                <a:gd name="T54" fmla="*/ 1025 w 1147"/>
                <a:gd name="T55" fmla="*/ 179 h 532"/>
                <a:gd name="T56" fmla="*/ 1011 w 1147"/>
                <a:gd name="T57" fmla="*/ 171 h 532"/>
                <a:gd name="T58" fmla="*/ 1007 w 1147"/>
                <a:gd name="T59" fmla="*/ 155 h 532"/>
                <a:gd name="T60" fmla="*/ 995 w 1147"/>
                <a:gd name="T61" fmla="*/ 140 h 532"/>
                <a:gd name="T62" fmla="*/ 992 w 1147"/>
                <a:gd name="T63" fmla="*/ 124 h 532"/>
                <a:gd name="T64" fmla="*/ 987 w 1147"/>
                <a:gd name="T65" fmla="*/ 106 h 532"/>
                <a:gd name="T66" fmla="*/ 985 w 1147"/>
                <a:gd name="T67" fmla="*/ 85 h 532"/>
                <a:gd name="T68" fmla="*/ 976 w 1147"/>
                <a:gd name="T69" fmla="*/ 95 h 532"/>
                <a:gd name="T70" fmla="*/ 967 w 1147"/>
                <a:gd name="T71" fmla="*/ 88 h 532"/>
                <a:gd name="T72" fmla="*/ 953 w 1147"/>
                <a:gd name="T73" fmla="*/ 86 h 532"/>
                <a:gd name="T74" fmla="*/ 946 w 1147"/>
                <a:gd name="T75" fmla="*/ 77 h 532"/>
                <a:gd name="T76" fmla="*/ 935 w 1147"/>
                <a:gd name="T77" fmla="*/ 63 h 532"/>
                <a:gd name="T78" fmla="*/ 923 w 1147"/>
                <a:gd name="T79" fmla="*/ 52 h 532"/>
                <a:gd name="T80" fmla="*/ 908 w 1147"/>
                <a:gd name="T81" fmla="*/ 49 h 532"/>
                <a:gd name="T82" fmla="*/ 899 w 1147"/>
                <a:gd name="T83" fmla="*/ 45 h 532"/>
                <a:gd name="T84" fmla="*/ 885 w 1147"/>
                <a:gd name="T85" fmla="*/ 40 h 532"/>
                <a:gd name="T86" fmla="*/ 874 w 1147"/>
                <a:gd name="T87" fmla="*/ 33 h 532"/>
                <a:gd name="T88" fmla="*/ 864 w 1147"/>
                <a:gd name="T89" fmla="*/ 34 h 532"/>
                <a:gd name="T90" fmla="*/ 847 w 1147"/>
                <a:gd name="T91" fmla="*/ 32 h 532"/>
                <a:gd name="T92" fmla="*/ 839 w 1147"/>
                <a:gd name="T93" fmla="*/ 35 h 532"/>
                <a:gd name="T94" fmla="*/ 828 w 1147"/>
                <a:gd name="T95" fmla="*/ 32 h 532"/>
                <a:gd name="T96" fmla="*/ 813 w 1147"/>
                <a:gd name="T97" fmla="*/ 33 h 532"/>
                <a:gd name="T98" fmla="*/ 802 w 1147"/>
                <a:gd name="T99" fmla="*/ 31 h 532"/>
                <a:gd name="T100" fmla="*/ 797 w 1147"/>
                <a:gd name="T101" fmla="*/ 41 h 532"/>
                <a:gd name="T102" fmla="*/ 779 w 1147"/>
                <a:gd name="T103" fmla="*/ 51 h 532"/>
                <a:gd name="T104" fmla="*/ 764 w 1147"/>
                <a:gd name="T105" fmla="*/ 39 h 532"/>
                <a:gd name="T106" fmla="*/ 750 w 1147"/>
                <a:gd name="T107" fmla="*/ 35 h 532"/>
                <a:gd name="T108" fmla="*/ 741 w 1147"/>
                <a:gd name="T109" fmla="*/ 30 h 532"/>
                <a:gd name="T110" fmla="*/ 726 w 1147"/>
                <a:gd name="T111" fmla="*/ 22 h 532"/>
                <a:gd name="T112" fmla="*/ 500 w 1147"/>
                <a:gd name="T113" fmla="*/ 12 h 532"/>
                <a:gd name="T114" fmla="*/ 258 w 1147"/>
                <a:gd name="T115" fmla="*/ 528 h 532"/>
                <a:gd name="T116" fmla="*/ 1147 w 1147"/>
                <a:gd name="T117" fmla="*/ 51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7" h="532">
                  <a:moveTo>
                    <a:pt x="1145" y="514"/>
                  </a:moveTo>
                  <a:cubicBezTo>
                    <a:pt x="1145" y="513"/>
                    <a:pt x="1144" y="512"/>
                    <a:pt x="1143" y="512"/>
                  </a:cubicBezTo>
                  <a:cubicBezTo>
                    <a:pt x="1142" y="512"/>
                    <a:pt x="1141" y="513"/>
                    <a:pt x="1140" y="513"/>
                  </a:cubicBezTo>
                  <a:cubicBezTo>
                    <a:pt x="1139" y="513"/>
                    <a:pt x="1138" y="514"/>
                    <a:pt x="1137" y="513"/>
                  </a:cubicBezTo>
                  <a:cubicBezTo>
                    <a:pt x="1136" y="513"/>
                    <a:pt x="1135" y="512"/>
                    <a:pt x="1135" y="511"/>
                  </a:cubicBezTo>
                  <a:cubicBezTo>
                    <a:pt x="1134" y="510"/>
                    <a:pt x="1133" y="508"/>
                    <a:pt x="1133" y="507"/>
                  </a:cubicBezTo>
                  <a:cubicBezTo>
                    <a:pt x="1134" y="506"/>
                    <a:pt x="1136" y="506"/>
                    <a:pt x="1136" y="505"/>
                  </a:cubicBezTo>
                  <a:cubicBezTo>
                    <a:pt x="1137" y="504"/>
                    <a:pt x="1137" y="502"/>
                    <a:pt x="1137" y="501"/>
                  </a:cubicBezTo>
                  <a:cubicBezTo>
                    <a:pt x="1137" y="500"/>
                    <a:pt x="1136" y="497"/>
                    <a:pt x="1135" y="496"/>
                  </a:cubicBezTo>
                  <a:cubicBezTo>
                    <a:pt x="1134" y="495"/>
                    <a:pt x="1132" y="495"/>
                    <a:pt x="1131" y="494"/>
                  </a:cubicBezTo>
                  <a:cubicBezTo>
                    <a:pt x="1130" y="493"/>
                    <a:pt x="1130" y="492"/>
                    <a:pt x="1130" y="491"/>
                  </a:cubicBezTo>
                  <a:cubicBezTo>
                    <a:pt x="1129" y="490"/>
                    <a:pt x="1128" y="489"/>
                    <a:pt x="1127" y="488"/>
                  </a:cubicBezTo>
                  <a:cubicBezTo>
                    <a:pt x="1127" y="488"/>
                    <a:pt x="1125" y="487"/>
                    <a:pt x="1124" y="487"/>
                  </a:cubicBezTo>
                  <a:cubicBezTo>
                    <a:pt x="1124" y="486"/>
                    <a:pt x="1123" y="485"/>
                    <a:pt x="1123" y="484"/>
                  </a:cubicBezTo>
                  <a:cubicBezTo>
                    <a:pt x="1123" y="483"/>
                    <a:pt x="1124" y="481"/>
                    <a:pt x="1125" y="480"/>
                  </a:cubicBezTo>
                  <a:cubicBezTo>
                    <a:pt x="1125" y="479"/>
                    <a:pt x="1124" y="477"/>
                    <a:pt x="1124" y="477"/>
                  </a:cubicBezTo>
                  <a:cubicBezTo>
                    <a:pt x="1124" y="476"/>
                    <a:pt x="1122" y="475"/>
                    <a:pt x="1121" y="474"/>
                  </a:cubicBezTo>
                  <a:cubicBezTo>
                    <a:pt x="1121" y="474"/>
                    <a:pt x="1119" y="475"/>
                    <a:pt x="1118" y="475"/>
                  </a:cubicBezTo>
                  <a:cubicBezTo>
                    <a:pt x="1117" y="475"/>
                    <a:pt x="1115" y="474"/>
                    <a:pt x="1114" y="473"/>
                  </a:cubicBezTo>
                  <a:cubicBezTo>
                    <a:pt x="1114" y="473"/>
                    <a:pt x="1113" y="471"/>
                    <a:pt x="1113" y="470"/>
                  </a:cubicBezTo>
                  <a:cubicBezTo>
                    <a:pt x="1113" y="470"/>
                    <a:pt x="1113" y="468"/>
                    <a:pt x="1113" y="467"/>
                  </a:cubicBezTo>
                  <a:cubicBezTo>
                    <a:pt x="1112" y="466"/>
                    <a:pt x="1111" y="466"/>
                    <a:pt x="1110" y="466"/>
                  </a:cubicBezTo>
                  <a:cubicBezTo>
                    <a:pt x="1109" y="466"/>
                    <a:pt x="1108" y="464"/>
                    <a:pt x="1108" y="464"/>
                  </a:cubicBezTo>
                  <a:cubicBezTo>
                    <a:pt x="1107" y="464"/>
                    <a:pt x="1105" y="465"/>
                    <a:pt x="1104" y="465"/>
                  </a:cubicBezTo>
                  <a:cubicBezTo>
                    <a:pt x="1103" y="465"/>
                    <a:pt x="1102" y="466"/>
                    <a:pt x="1101" y="465"/>
                  </a:cubicBezTo>
                  <a:cubicBezTo>
                    <a:pt x="1100" y="465"/>
                    <a:pt x="1100" y="464"/>
                    <a:pt x="1100" y="463"/>
                  </a:cubicBezTo>
                  <a:cubicBezTo>
                    <a:pt x="1100" y="462"/>
                    <a:pt x="1102" y="461"/>
                    <a:pt x="1102" y="461"/>
                  </a:cubicBezTo>
                  <a:cubicBezTo>
                    <a:pt x="1103" y="460"/>
                    <a:pt x="1104" y="458"/>
                    <a:pt x="1104" y="457"/>
                  </a:cubicBezTo>
                  <a:cubicBezTo>
                    <a:pt x="1104" y="456"/>
                    <a:pt x="1102" y="455"/>
                    <a:pt x="1101" y="454"/>
                  </a:cubicBezTo>
                  <a:cubicBezTo>
                    <a:pt x="1101" y="454"/>
                    <a:pt x="1100" y="452"/>
                    <a:pt x="1100" y="451"/>
                  </a:cubicBezTo>
                  <a:cubicBezTo>
                    <a:pt x="1100" y="450"/>
                    <a:pt x="1099" y="449"/>
                    <a:pt x="1099" y="448"/>
                  </a:cubicBezTo>
                  <a:cubicBezTo>
                    <a:pt x="1098" y="447"/>
                    <a:pt x="1100" y="445"/>
                    <a:pt x="1100" y="444"/>
                  </a:cubicBezTo>
                  <a:cubicBezTo>
                    <a:pt x="1100" y="443"/>
                    <a:pt x="1100" y="441"/>
                    <a:pt x="1099" y="440"/>
                  </a:cubicBezTo>
                  <a:cubicBezTo>
                    <a:pt x="1098" y="440"/>
                    <a:pt x="1096" y="440"/>
                    <a:pt x="1095" y="439"/>
                  </a:cubicBezTo>
                  <a:cubicBezTo>
                    <a:pt x="1094" y="439"/>
                    <a:pt x="1093" y="438"/>
                    <a:pt x="1093" y="437"/>
                  </a:cubicBezTo>
                  <a:cubicBezTo>
                    <a:pt x="1093" y="436"/>
                    <a:pt x="1093" y="435"/>
                    <a:pt x="1094" y="434"/>
                  </a:cubicBezTo>
                  <a:cubicBezTo>
                    <a:pt x="1094" y="433"/>
                    <a:pt x="1095" y="432"/>
                    <a:pt x="1096" y="431"/>
                  </a:cubicBezTo>
                  <a:cubicBezTo>
                    <a:pt x="1096" y="431"/>
                    <a:pt x="1098" y="430"/>
                    <a:pt x="1099" y="429"/>
                  </a:cubicBezTo>
                  <a:cubicBezTo>
                    <a:pt x="1099" y="428"/>
                    <a:pt x="1100" y="426"/>
                    <a:pt x="1100" y="425"/>
                  </a:cubicBezTo>
                  <a:cubicBezTo>
                    <a:pt x="1100" y="425"/>
                    <a:pt x="1098" y="423"/>
                    <a:pt x="1098" y="423"/>
                  </a:cubicBezTo>
                  <a:cubicBezTo>
                    <a:pt x="1097" y="422"/>
                    <a:pt x="1096" y="421"/>
                    <a:pt x="1095" y="421"/>
                  </a:cubicBezTo>
                  <a:cubicBezTo>
                    <a:pt x="1095" y="421"/>
                    <a:pt x="1093" y="422"/>
                    <a:pt x="1093" y="422"/>
                  </a:cubicBezTo>
                  <a:cubicBezTo>
                    <a:pt x="1092" y="423"/>
                    <a:pt x="1093" y="425"/>
                    <a:pt x="1093" y="426"/>
                  </a:cubicBezTo>
                  <a:cubicBezTo>
                    <a:pt x="1092" y="426"/>
                    <a:pt x="1091" y="427"/>
                    <a:pt x="1091" y="427"/>
                  </a:cubicBezTo>
                  <a:cubicBezTo>
                    <a:pt x="1090" y="427"/>
                    <a:pt x="1088" y="428"/>
                    <a:pt x="1088" y="428"/>
                  </a:cubicBezTo>
                  <a:cubicBezTo>
                    <a:pt x="1087" y="428"/>
                    <a:pt x="1085" y="428"/>
                    <a:pt x="1084" y="427"/>
                  </a:cubicBezTo>
                  <a:cubicBezTo>
                    <a:pt x="1084" y="426"/>
                    <a:pt x="1084" y="425"/>
                    <a:pt x="1084" y="424"/>
                  </a:cubicBezTo>
                  <a:cubicBezTo>
                    <a:pt x="1083" y="423"/>
                    <a:pt x="1081" y="421"/>
                    <a:pt x="1082" y="420"/>
                  </a:cubicBezTo>
                  <a:cubicBezTo>
                    <a:pt x="1082" y="419"/>
                    <a:pt x="1083" y="418"/>
                    <a:pt x="1083" y="417"/>
                  </a:cubicBezTo>
                  <a:cubicBezTo>
                    <a:pt x="1083" y="417"/>
                    <a:pt x="1083" y="417"/>
                    <a:pt x="1083" y="417"/>
                  </a:cubicBezTo>
                  <a:cubicBezTo>
                    <a:pt x="1084" y="416"/>
                    <a:pt x="1085" y="414"/>
                    <a:pt x="1085" y="414"/>
                  </a:cubicBezTo>
                  <a:cubicBezTo>
                    <a:pt x="1085" y="412"/>
                    <a:pt x="1083" y="411"/>
                    <a:pt x="1083" y="410"/>
                  </a:cubicBezTo>
                  <a:cubicBezTo>
                    <a:pt x="1082" y="408"/>
                    <a:pt x="1081" y="404"/>
                    <a:pt x="1080" y="403"/>
                  </a:cubicBezTo>
                  <a:cubicBezTo>
                    <a:pt x="1079" y="403"/>
                    <a:pt x="1076" y="404"/>
                    <a:pt x="1075" y="404"/>
                  </a:cubicBezTo>
                  <a:cubicBezTo>
                    <a:pt x="1074" y="404"/>
                    <a:pt x="1073" y="403"/>
                    <a:pt x="1072" y="402"/>
                  </a:cubicBezTo>
                  <a:cubicBezTo>
                    <a:pt x="1072" y="401"/>
                    <a:pt x="1072" y="397"/>
                    <a:pt x="1071" y="396"/>
                  </a:cubicBezTo>
                  <a:cubicBezTo>
                    <a:pt x="1070" y="396"/>
                    <a:pt x="1068" y="396"/>
                    <a:pt x="1067" y="395"/>
                  </a:cubicBezTo>
                  <a:cubicBezTo>
                    <a:pt x="1067" y="395"/>
                    <a:pt x="1066" y="393"/>
                    <a:pt x="1066" y="392"/>
                  </a:cubicBezTo>
                  <a:cubicBezTo>
                    <a:pt x="1066" y="391"/>
                    <a:pt x="1068" y="389"/>
                    <a:pt x="1069" y="388"/>
                  </a:cubicBezTo>
                  <a:cubicBezTo>
                    <a:pt x="1069" y="387"/>
                    <a:pt x="1071" y="386"/>
                    <a:pt x="1071" y="386"/>
                  </a:cubicBezTo>
                  <a:cubicBezTo>
                    <a:pt x="1072" y="385"/>
                    <a:pt x="1073" y="383"/>
                    <a:pt x="1072" y="382"/>
                  </a:cubicBezTo>
                  <a:cubicBezTo>
                    <a:pt x="1072" y="381"/>
                    <a:pt x="1071" y="379"/>
                    <a:pt x="1071" y="378"/>
                  </a:cubicBezTo>
                  <a:cubicBezTo>
                    <a:pt x="1071" y="377"/>
                    <a:pt x="1072" y="375"/>
                    <a:pt x="1071" y="374"/>
                  </a:cubicBezTo>
                  <a:cubicBezTo>
                    <a:pt x="1071" y="373"/>
                    <a:pt x="1070" y="371"/>
                    <a:pt x="1070" y="370"/>
                  </a:cubicBezTo>
                  <a:cubicBezTo>
                    <a:pt x="1070" y="369"/>
                    <a:pt x="1071" y="368"/>
                    <a:pt x="1072" y="367"/>
                  </a:cubicBezTo>
                  <a:cubicBezTo>
                    <a:pt x="1072" y="367"/>
                    <a:pt x="1074" y="367"/>
                    <a:pt x="1074" y="366"/>
                  </a:cubicBezTo>
                  <a:cubicBezTo>
                    <a:pt x="1075" y="366"/>
                    <a:pt x="1075" y="364"/>
                    <a:pt x="1075" y="363"/>
                  </a:cubicBezTo>
                  <a:cubicBezTo>
                    <a:pt x="1075" y="362"/>
                    <a:pt x="1074" y="360"/>
                    <a:pt x="1074" y="359"/>
                  </a:cubicBezTo>
                  <a:cubicBezTo>
                    <a:pt x="1073" y="359"/>
                    <a:pt x="1071" y="358"/>
                    <a:pt x="1071" y="358"/>
                  </a:cubicBezTo>
                  <a:cubicBezTo>
                    <a:pt x="1070" y="357"/>
                    <a:pt x="1070" y="355"/>
                    <a:pt x="1070" y="354"/>
                  </a:cubicBezTo>
                  <a:cubicBezTo>
                    <a:pt x="1070" y="352"/>
                    <a:pt x="1071" y="350"/>
                    <a:pt x="1070" y="348"/>
                  </a:cubicBezTo>
                  <a:cubicBezTo>
                    <a:pt x="1070" y="348"/>
                    <a:pt x="1068" y="347"/>
                    <a:pt x="1068" y="346"/>
                  </a:cubicBezTo>
                  <a:cubicBezTo>
                    <a:pt x="1067" y="345"/>
                    <a:pt x="1066" y="344"/>
                    <a:pt x="1065" y="344"/>
                  </a:cubicBezTo>
                  <a:cubicBezTo>
                    <a:pt x="1065" y="343"/>
                    <a:pt x="1067" y="341"/>
                    <a:pt x="1067" y="340"/>
                  </a:cubicBezTo>
                  <a:cubicBezTo>
                    <a:pt x="1067" y="339"/>
                    <a:pt x="1066" y="338"/>
                    <a:pt x="1066" y="337"/>
                  </a:cubicBezTo>
                  <a:cubicBezTo>
                    <a:pt x="1065" y="337"/>
                    <a:pt x="1064" y="336"/>
                    <a:pt x="1064" y="335"/>
                  </a:cubicBezTo>
                  <a:cubicBezTo>
                    <a:pt x="1064" y="334"/>
                    <a:pt x="1065" y="333"/>
                    <a:pt x="1066" y="331"/>
                  </a:cubicBezTo>
                  <a:cubicBezTo>
                    <a:pt x="1066" y="330"/>
                    <a:pt x="1066" y="326"/>
                    <a:pt x="1066" y="325"/>
                  </a:cubicBezTo>
                  <a:cubicBezTo>
                    <a:pt x="1065" y="323"/>
                    <a:pt x="1063" y="322"/>
                    <a:pt x="1063" y="321"/>
                  </a:cubicBezTo>
                  <a:cubicBezTo>
                    <a:pt x="1063" y="320"/>
                    <a:pt x="1064" y="318"/>
                    <a:pt x="1065" y="318"/>
                  </a:cubicBezTo>
                  <a:cubicBezTo>
                    <a:pt x="1066" y="317"/>
                    <a:pt x="1069" y="318"/>
                    <a:pt x="1070" y="317"/>
                  </a:cubicBezTo>
                  <a:cubicBezTo>
                    <a:pt x="1070" y="316"/>
                    <a:pt x="1069" y="313"/>
                    <a:pt x="1068" y="312"/>
                  </a:cubicBezTo>
                  <a:cubicBezTo>
                    <a:pt x="1067" y="311"/>
                    <a:pt x="1065" y="311"/>
                    <a:pt x="1064" y="311"/>
                  </a:cubicBezTo>
                  <a:cubicBezTo>
                    <a:pt x="1064" y="311"/>
                    <a:pt x="1063" y="313"/>
                    <a:pt x="1062" y="313"/>
                  </a:cubicBezTo>
                  <a:cubicBezTo>
                    <a:pt x="1061" y="314"/>
                    <a:pt x="1059" y="314"/>
                    <a:pt x="1058" y="313"/>
                  </a:cubicBezTo>
                  <a:cubicBezTo>
                    <a:pt x="1057" y="312"/>
                    <a:pt x="1056" y="309"/>
                    <a:pt x="1057" y="308"/>
                  </a:cubicBezTo>
                  <a:cubicBezTo>
                    <a:pt x="1057" y="307"/>
                    <a:pt x="1059" y="306"/>
                    <a:pt x="1059" y="306"/>
                  </a:cubicBezTo>
                  <a:cubicBezTo>
                    <a:pt x="1059" y="304"/>
                    <a:pt x="1057" y="302"/>
                    <a:pt x="1057" y="300"/>
                  </a:cubicBezTo>
                  <a:cubicBezTo>
                    <a:pt x="1057" y="299"/>
                    <a:pt x="1059" y="298"/>
                    <a:pt x="1060" y="298"/>
                  </a:cubicBezTo>
                  <a:cubicBezTo>
                    <a:pt x="1060" y="298"/>
                    <a:pt x="1062" y="297"/>
                    <a:pt x="1063" y="297"/>
                  </a:cubicBezTo>
                  <a:cubicBezTo>
                    <a:pt x="1064" y="296"/>
                    <a:pt x="1064" y="293"/>
                    <a:pt x="1064" y="292"/>
                  </a:cubicBezTo>
                  <a:cubicBezTo>
                    <a:pt x="1063" y="291"/>
                    <a:pt x="1062" y="290"/>
                    <a:pt x="1061" y="290"/>
                  </a:cubicBezTo>
                  <a:cubicBezTo>
                    <a:pt x="1060" y="289"/>
                    <a:pt x="1058" y="291"/>
                    <a:pt x="1057" y="290"/>
                  </a:cubicBezTo>
                  <a:cubicBezTo>
                    <a:pt x="1056" y="290"/>
                    <a:pt x="1054" y="289"/>
                    <a:pt x="1054" y="288"/>
                  </a:cubicBezTo>
                  <a:cubicBezTo>
                    <a:pt x="1053" y="287"/>
                    <a:pt x="1052" y="286"/>
                    <a:pt x="1052" y="285"/>
                  </a:cubicBezTo>
                  <a:cubicBezTo>
                    <a:pt x="1052" y="284"/>
                    <a:pt x="1054" y="283"/>
                    <a:pt x="1055" y="282"/>
                  </a:cubicBezTo>
                  <a:cubicBezTo>
                    <a:pt x="1055" y="281"/>
                    <a:pt x="1055" y="278"/>
                    <a:pt x="1055" y="277"/>
                  </a:cubicBezTo>
                  <a:cubicBezTo>
                    <a:pt x="1055" y="276"/>
                    <a:pt x="1054" y="273"/>
                    <a:pt x="1054" y="271"/>
                  </a:cubicBezTo>
                  <a:cubicBezTo>
                    <a:pt x="1054" y="270"/>
                    <a:pt x="1056" y="268"/>
                    <a:pt x="1056" y="267"/>
                  </a:cubicBezTo>
                  <a:cubicBezTo>
                    <a:pt x="1055" y="266"/>
                    <a:pt x="1054" y="263"/>
                    <a:pt x="1053" y="263"/>
                  </a:cubicBezTo>
                  <a:cubicBezTo>
                    <a:pt x="1052" y="263"/>
                    <a:pt x="1050" y="264"/>
                    <a:pt x="1049" y="264"/>
                  </a:cubicBezTo>
                  <a:cubicBezTo>
                    <a:pt x="1048" y="265"/>
                    <a:pt x="1046" y="265"/>
                    <a:pt x="1045" y="264"/>
                  </a:cubicBezTo>
                  <a:cubicBezTo>
                    <a:pt x="1045" y="264"/>
                    <a:pt x="1044" y="262"/>
                    <a:pt x="1044" y="262"/>
                  </a:cubicBezTo>
                  <a:cubicBezTo>
                    <a:pt x="1044" y="261"/>
                    <a:pt x="1045" y="260"/>
                    <a:pt x="1045" y="259"/>
                  </a:cubicBezTo>
                  <a:cubicBezTo>
                    <a:pt x="1045" y="258"/>
                    <a:pt x="1047" y="257"/>
                    <a:pt x="1047" y="256"/>
                  </a:cubicBezTo>
                  <a:cubicBezTo>
                    <a:pt x="1047" y="255"/>
                    <a:pt x="1047" y="253"/>
                    <a:pt x="1047" y="252"/>
                  </a:cubicBezTo>
                  <a:cubicBezTo>
                    <a:pt x="1046" y="251"/>
                    <a:pt x="1044" y="250"/>
                    <a:pt x="1043" y="250"/>
                  </a:cubicBezTo>
                  <a:cubicBezTo>
                    <a:pt x="1043" y="250"/>
                    <a:pt x="1041" y="250"/>
                    <a:pt x="1041" y="251"/>
                  </a:cubicBezTo>
                  <a:cubicBezTo>
                    <a:pt x="1041" y="252"/>
                    <a:pt x="1041" y="253"/>
                    <a:pt x="1041" y="254"/>
                  </a:cubicBezTo>
                  <a:cubicBezTo>
                    <a:pt x="1040" y="255"/>
                    <a:pt x="1040" y="257"/>
                    <a:pt x="1039" y="257"/>
                  </a:cubicBezTo>
                  <a:cubicBezTo>
                    <a:pt x="1038" y="257"/>
                    <a:pt x="1037" y="256"/>
                    <a:pt x="1036" y="255"/>
                  </a:cubicBezTo>
                  <a:cubicBezTo>
                    <a:pt x="1036" y="255"/>
                    <a:pt x="1035" y="253"/>
                    <a:pt x="1034" y="252"/>
                  </a:cubicBezTo>
                  <a:cubicBezTo>
                    <a:pt x="1034" y="251"/>
                    <a:pt x="1032" y="251"/>
                    <a:pt x="1032" y="250"/>
                  </a:cubicBezTo>
                  <a:cubicBezTo>
                    <a:pt x="1032" y="248"/>
                    <a:pt x="1035" y="247"/>
                    <a:pt x="1035" y="245"/>
                  </a:cubicBezTo>
                  <a:cubicBezTo>
                    <a:pt x="1035" y="244"/>
                    <a:pt x="1034" y="243"/>
                    <a:pt x="1033" y="243"/>
                  </a:cubicBezTo>
                  <a:cubicBezTo>
                    <a:pt x="1032" y="242"/>
                    <a:pt x="1031" y="242"/>
                    <a:pt x="1030" y="242"/>
                  </a:cubicBezTo>
                  <a:cubicBezTo>
                    <a:pt x="1030" y="241"/>
                    <a:pt x="1029" y="239"/>
                    <a:pt x="1029" y="239"/>
                  </a:cubicBezTo>
                  <a:cubicBezTo>
                    <a:pt x="1029" y="238"/>
                    <a:pt x="1030" y="237"/>
                    <a:pt x="1031" y="237"/>
                  </a:cubicBezTo>
                  <a:cubicBezTo>
                    <a:pt x="1031" y="236"/>
                    <a:pt x="1032" y="235"/>
                    <a:pt x="1032" y="234"/>
                  </a:cubicBezTo>
                  <a:cubicBezTo>
                    <a:pt x="1033" y="233"/>
                    <a:pt x="1032" y="231"/>
                    <a:pt x="1032" y="231"/>
                  </a:cubicBezTo>
                  <a:cubicBezTo>
                    <a:pt x="1031" y="230"/>
                    <a:pt x="1029" y="230"/>
                    <a:pt x="1028" y="229"/>
                  </a:cubicBezTo>
                  <a:cubicBezTo>
                    <a:pt x="1028" y="229"/>
                    <a:pt x="1027" y="227"/>
                    <a:pt x="1027" y="227"/>
                  </a:cubicBezTo>
                  <a:cubicBezTo>
                    <a:pt x="1027" y="226"/>
                    <a:pt x="1028" y="225"/>
                    <a:pt x="1028" y="225"/>
                  </a:cubicBezTo>
                  <a:cubicBezTo>
                    <a:pt x="1029" y="224"/>
                    <a:pt x="1031" y="225"/>
                    <a:pt x="1032" y="224"/>
                  </a:cubicBezTo>
                  <a:cubicBezTo>
                    <a:pt x="1033" y="224"/>
                    <a:pt x="1035" y="223"/>
                    <a:pt x="1035" y="222"/>
                  </a:cubicBezTo>
                  <a:cubicBezTo>
                    <a:pt x="1035" y="220"/>
                    <a:pt x="1033" y="219"/>
                    <a:pt x="1032" y="218"/>
                  </a:cubicBezTo>
                  <a:cubicBezTo>
                    <a:pt x="1031" y="218"/>
                    <a:pt x="1029" y="218"/>
                    <a:pt x="1029" y="217"/>
                  </a:cubicBezTo>
                  <a:cubicBezTo>
                    <a:pt x="1029" y="216"/>
                    <a:pt x="1030" y="215"/>
                    <a:pt x="1031" y="214"/>
                  </a:cubicBezTo>
                  <a:cubicBezTo>
                    <a:pt x="1031" y="214"/>
                    <a:pt x="1033" y="214"/>
                    <a:pt x="1034" y="213"/>
                  </a:cubicBezTo>
                  <a:cubicBezTo>
                    <a:pt x="1034" y="212"/>
                    <a:pt x="1034" y="211"/>
                    <a:pt x="1034" y="210"/>
                  </a:cubicBezTo>
                  <a:cubicBezTo>
                    <a:pt x="1034" y="209"/>
                    <a:pt x="1035" y="208"/>
                    <a:pt x="1035" y="207"/>
                  </a:cubicBezTo>
                  <a:cubicBezTo>
                    <a:pt x="1035" y="206"/>
                    <a:pt x="1033" y="205"/>
                    <a:pt x="1032" y="204"/>
                  </a:cubicBezTo>
                  <a:cubicBezTo>
                    <a:pt x="1032" y="203"/>
                    <a:pt x="1029" y="203"/>
                    <a:pt x="1028" y="203"/>
                  </a:cubicBezTo>
                  <a:cubicBezTo>
                    <a:pt x="1028" y="202"/>
                    <a:pt x="1029" y="200"/>
                    <a:pt x="1029" y="199"/>
                  </a:cubicBezTo>
                  <a:cubicBezTo>
                    <a:pt x="1028" y="198"/>
                    <a:pt x="1027" y="197"/>
                    <a:pt x="1026" y="197"/>
                  </a:cubicBezTo>
                  <a:cubicBezTo>
                    <a:pt x="1026" y="196"/>
                    <a:pt x="1023" y="195"/>
                    <a:pt x="1023" y="194"/>
                  </a:cubicBezTo>
                  <a:cubicBezTo>
                    <a:pt x="1022" y="193"/>
                    <a:pt x="1021" y="191"/>
                    <a:pt x="1021" y="190"/>
                  </a:cubicBezTo>
                  <a:cubicBezTo>
                    <a:pt x="1021" y="189"/>
                    <a:pt x="1022" y="187"/>
                    <a:pt x="1023" y="186"/>
                  </a:cubicBezTo>
                  <a:cubicBezTo>
                    <a:pt x="1023" y="185"/>
                    <a:pt x="1026" y="185"/>
                    <a:pt x="1026" y="184"/>
                  </a:cubicBezTo>
                  <a:cubicBezTo>
                    <a:pt x="1027" y="183"/>
                    <a:pt x="1026" y="180"/>
                    <a:pt x="1025" y="179"/>
                  </a:cubicBezTo>
                  <a:cubicBezTo>
                    <a:pt x="1025" y="178"/>
                    <a:pt x="1023" y="175"/>
                    <a:pt x="1022" y="175"/>
                  </a:cubicBezTo>
                  <a:cubicBezTo>
                    <a:pt x="1021" y="174"/>
                    <a:pt x="1019" y="175"/>
                    <a:pt x="1019" y="175"/>
                  </a:cubicBezTo>
                  <a:cubicBezTo>
                    <a:pt x="1018" y="175"/>
                    <a:pt x="1018" y="171"/>
                    <a:pt x="1017" y="171"/>
                  </a:cubicBezTo>
                  <a:cubicBezTo>
                    <a:pt x="1016" y="171"/>
                    <a:pt x="1014" y="173"/>
                    <a:pt x="1013" y="173"/>
                  </a:cubicBezTo>
                  <a:cubicBezTo>
                    <a:pt x="1013" y="173"/>
                    <a:pt x="1011" y="172"/>
                    <a:pt x="1011" y="171"/>
                  </a:cubicBezTo>
                  <a:cubicBezTo>
                    <a:pt x="1011" y="170"/>
                    <a:pt x="1012" y="168"/>
                    <a:pt x="1012" y="168"/>
                  </a:cubicBezTo>
                  <a:cubicBezTo>
                    <a:pt x="1012" y="167"/>
                    <a:pt x="1011" y="166"/>
                    <a:pt x="1011" y="165"/>
                  </a:cubicBezTo>
                  <a:cubicBezTo>
                    <a:pt x="1010" y="165"/>
                    <a:pt x="1008" y="165"/>
                    <a:pt x="1007" y="165"/>
                  </a:cubicBezTo>
                  <a:cubicBezTo>
                    <a:pt x="1006" y="164"/>
                    <a:pt x="1004" y="160"/>
                    <a:pt x="1005" y="159"/>
                  </a:cubicBezTo>
                  <a:cubicBezTo>
                    <a:pt x="1005" y="158"/>
                    <a:pt x="1007" y="156"/>
                    <a:pt x="1007" y="155"/>
                  </a:cubicBezTo>
                  <a:cubicBezTo>
                    <a:pt x="1007" y="154"/>
                    <a:pt x="1006" y="151"/>
                    <a:pt x="1006" y="151"/>
                  </a:cubicBezTo>
                  <a:cubicBezTo>
                    <a:pt x="1005" y="150"/>
                    <a:pt x="1002" y="150"/>
                    <a:pt x="1001" y="150"/>
                  </a:cubicBezTo>
                  <a:cubicBezTo>
                    <a:pt x="1000" y="149"/>
                    <a:pt x="1000" y="147"/>
                    <a:pt x="999" y="146"/>
                  </a:cubicBezTo>
                  <a:cubicBezTo>
                    <a:pt x="998" y="146"/>
                    <a:pt x="997" y="145"/>
                    <a:pt x="996" y="145"/>
                  </a:cubicBezTo>
                  <a:cubicBezTo>
                    <a:pt x="996" y="144"/>
                    <a:pt x="995" y="141"/>
                    <a:pt x="995" y="140"/>
                  </a:cubicBezTo>
                  <a:cubicBezTo>
                    <a:pt x="994" y="139"/>
                    <a:pt x="994" y="137"/>
                    <a:pt x="994" y="136"/>
                  </a:cubicBezTo>
                  <a:cubicBezTo>
                    <a:pt x="995" y="135"/>
                    <a:pt x="998" y="135"/>
                    <a:pt x="998" y="134"/>
                  </a:cubicBezTo>
                  <a:cubicBezTo>
                    <a:pt x="999" y="133"/>
                    <a:pt x="999" y="131"/>
                    <a:pt x="999" y="130"/>
                  </a:cubicBezTo>
                  <a:cubicBezTo>
                    <a:pt x="999" y="129"/>
                    <a:pt x="999" y="127"/>
                    <a:pt x="998" y="126"/>
                  </a:cubicBezTo>
                  <a:cubicBezTo>
                    <a:pt x="997" y="125"/>
                    <a:pt x="993" y="125"/>
                    <a:pt x="992" y="124"/>
                  </a:cubicBezTo>
                  <a:cubicBezTo>
                    <a:pt x="992" y="123"/>
                    <a:pt x="992" y="120"/>
                    <a:pt x="991" y="118"/>
                  </a:cubicBezTo>
                  <a:cubicBezTo>
                    <a:pt x="991" y="117"/>
                    <a:pt x="990" y="116"/>
                    <a:pt x="989" y="115"/>
                  </a:cubicBezTo>
                  <a:cubicBezTo>
                    <a:pt x="989" y="115"/>
                    <a:pt x="987" y="114"/>
                    <a:pt x="986" y="113"/>
                  </a:cubicBezTo>
                  <a:cubicBezTo>
                    <a:pt x="986" y="112"/>
                    <a:pt x="986" y="110"/>
                    <a:pt x="986" y="109"/>
                  </a:cubicBezTo>
                  <a:cubicBezTo>
                    <a:pt x="986" y="108"/>
                    <a:pt x="987" y="107"/>
                    <a:pt x="987" y="106"/>
                  </a:cubicBezTo>
                  <a:cubicBezTo>
                    <a:pt x="987" y="105"/>
                    <a:pt x="986" y="103"/>
                    <a:pt x="986" y="103"/>
                  </a:cubicBezTo>
                  <a:cubicBezTo>
                    <a:pt x="986" y="101"/>
                    <a:pt x="987" y="99"/>
                    <a:pt x="987" y="99"/>
                  </a:cubicBezTo>
                  <a:cubicBezTo>
                    <a:pt x="988" y="97"/>
                    <a:pt x="991" y="95"/>
                    <a:pt x="991" y="94"/>
                  </a:cubicBezTo>
                  <a:cubicBezTo>
                    <a:pt x="992" y="93"/>
                    <a:pt x="991" y="89"/>
                    <a:pt x="990" y="88"/>
                  </a:cubicBezTo>
                  <a:cubicBezTo>
                    <a:pt x="989" y="87"/>
                    <a:pt x="986" y="86"/>
                    <a:pt x="985" y="85"/>
                  </a:cubicBezTo>
                  <a:cubicBezTo>
                    <a:pt x="984" y="85"/>
                    <a:pt x="983" y="85"/>
                    <a:pt x="983" y="85"/>
                  </a:cubicBezTo>
                  <a:cubicBezTo>
                    <a:pt x="983" y="85"/>
                    <a:pt x="983" y="85"/>
                    <a:pt x="983" y="85"/>
                  </a:cubicBezTo>
                  <a:cubicBezTo>
                    <a:pt x="986" y="90"/>
                    <a:pt x="986" y="90"/>
                    <a:pt x="986" y="90"/>
                  </a:cubicBezTo>
                  <a:cubicBezTo>
                    <a:pt x="982" y="93"/>
                    <a:pt x="982" y="93"/>
                    <a:pt x="982" y="93"/>
                  </a:cubicBezTo>
                  <a:cubicBezTo>
                    <a:pt x="981" y="93"/>
                    <a:pt x="979" y="95"/>
                    <a:pt x="976" y="95"/>
                  </a:cubicBezTo>
                  <a:cubicBezTo>
                    <a:pt x="976" y="95"/>
                    <a:pt x="976" y="95"/>
                    <a:pt x="976" y="95"/>
                  </a:cubicBezTo>
                  <a:cubicBezTo>
                    <a:pt x="974" y="95"/>
                    <a:pt x="971" y="94"/>
                    <a:pt x="969" y="92"/>
                  </a:cubicBezTo>
                  <a:cubicBezTo>
                    <a:pt x="968" y="91"/>
                    <a:pt x="968" y="89"/>
                    <a:pt x="967" y="88"/>
                  </a:cubicBezTo>
                  <a:cubicBezTo>
                    <a:pt x="967" y="88"/>
                    <a:pt x="967" y="88"/>
                    <a:pt x="967" y="88"/>
                  </a:cubicBezTo>
                  <a:cubicBezTo>
                    <a:pt x="967" y="88"/>
                    <a:pt x="967" y="88"/>
                    <a:pt x="967" y="88"/>
                  </a:cubicBezTo>
                  <a:cubicBezTo>
                    <a:pt x="966" y="88"/>
                    <a:pt x="966" y="89"/>
                    <a:pt x="965" y="89"/>
                  </a:cubicBezTo>
                  <a:cubicBezTo>
                    <a:pt x="965" y="89"/>
                    <a:pt x="965" y="89"/>
                    <a:pt x="965" y="89"/>
                  </a:cubicBezTo>
                  <a:cubicBezTo>
                    <a:pt x="963" y="90"/>
                    <a:pt x="962" y="91"/>
                    <a:pt x="960" y="91"/>
                  </a:cubicBezTo>
                  <a:cubicBezTo>
                    <a:pt x="959" y="91"/>
                    <a:pt x="959" y="91"/>
                    <a:pt x="958" y="91"/>
                  </a:cubicBezTo>
                  <a:cubicBezTo>
                    <a:pt x="955" y="90"/>
                    <a:pt x="953" y="87"/>
                    <a:pt x="953" y="86"/>
                  </a:cubicBezTo>
                  <a:cubicBezTo>
                    <a:pt x="952" y="85"/>
                    <a:pt x="952" y="83"/>
                    <a:pt x="951" y="81"/>
                  </a:cubicBezTo>
                  <a:cubicBezTo>
                    <a:pt x="951" y="81"/>
                    <a:pt x="951" y="80"/>
                    <a:pt x="951" y="79"/>
                  </a:cubicBezTo>
                  <a:cubicBezTo>
                    <a:pt x="951" y="79"/>
                    <a:pt x="950" y="79"/>
                    <a:pt x="950" y="79"/>
                  </a:cubicBezTo>
                  <a:cubicBezTo>
                    <a:pt x="950" y="79"/>
                    <a:pt x="950" y="79"/>
                    <a:pt x="949" y="78"/>
                  </a:cubicBezTo>
                  <a:cubicBezTo>
                    <a:pt x="948" y="78"/>
                    <a:pt x="947" y="78"/>
                    <a:pt x="946" y="77"/>
                  </a:cubicBezTo>
                  <a:cubicBezTo>
                    <a:pt x="944" y="75"/>
                    <a:pt x="942" y="73"/>
                    <a:pt x="941" y="70"/>
                  </a:cubicBezTo>
                  <a:cubicBezTo>
                    <a:pt x="941" y="68"/>
                    <a:pt x="941" y="65"/>
                    <a:pt x="942" y="63"/>
                  </a:cubicBezTo>
                  <a:cubicBezTo>
                    <a:pt x="942" y="63"/>
                    <a:pt x="941" y="63"/>
                    <a:pt x="941" y="63"/>
                  </a:cubicBezTo>
                  <a:cubicBezTo>
                    <a:pt x="941" y="63"/>
                    <a:pt x="940" y="63"/>
                    <a:pt x="939" y="63"/>
                  </a:cubicBezTo>
                  <a:cubicBezTo>
                    <a:pt x="937" y="63"/>
                    <a:pt x="936" y="63"/>
                    <a:pt x="935" y="63"/>
                  </a:cubicBezTo>
                  <a:cubicBezTo>
                    <a:pt x="932" y="61"/>
                    <a:pt x="931" y="59"/>
                    <a:pt x="930" y="58"/>
                  </a:cubicBezTo>
                  <a:cubicBezTo>
                    <a:pt x="930" y="57"/>
                    <a:pt x="930" y="57"/>
                    <a:pt x="930" y="56"/>
                  </a:cubicBezTo>
                  <a:cubicBezTo>
                    <a:pt x="929" y="56"/>
                    <a:pt x="928" y="56"/>
                    <a:pt x="926" y="55"/>
                  </a:cubicBezTo>
                  <a:cubicBezTo>
                    <a:pt x="925" y="55"/>
                    <a:pt x="924" y="54"/>
                    <a:pt x="923" y="53"/>
                  </a:cubicBezTo>
                  <a:cubicBezTo>
                    <a:pt x="923" y="53"/>
                    <a:pt x="923" y="53"/>
                    <a:pt x="923" y="52"/>
                  </a:cubicBezTo>
                  <a:cubicBezTo>
                    <a:pt x="922" y="52"/>
                    <a:pt x="921" y="51"/>
                    <a:pt x="921" y="51"/>
                  </a:cubicBezTo>
                  <a:cubicBezTo>
                    <a:pt x="921" y="51"/>
                    <a:pt x="921" y="51"/>
                    <a:pt x="921" y="51"/>
                  </a:cubicBezTo>
                  <a:cubicBezTo>
                    <a:pt x="920" y="53"/>
                    <a:pt x="918" y="55"/>
                    <a:pt x="915" y="55"/>
                  </a:cubicBezTo>
                  <a:cubicBezTo>
                    <a:pt x="911" y="55"/>
                    <a:pt x="909" y="51"/>
                    <a:pt x="908" y="49"/>
                  </a:cubicBezTo>
                  <a:cubicBezTo>
                    <a:pt x="908" y="49"/>
                    <a:pt x="908" y="49"/>
                    <a:pt x="908" y="49"/>
                  </a:cubicBezTo>
                  <a:cubicBezTo>
                    <a:pt x="908" y="48"/>
                    <a:pt x="908" y="48"/>
                    <a:pt x="908" y="47"/>
                  </a:cubicBezTo>
                  <a:cubicBezTo>
                    <a:pt x="907" y="47"/>
                    <a:pt x="907" y="47"/>
                    <a:pt x="907" y="47"/>
                  </a:cubicBezTo>
                  <a:cubicBezTo>
                    <a:pt x="905" y="47"/>
                    <a:pt x="904" y="46"/>
                    <a:pt x="903" y="46"/>
                  </a:cubicBezTo>
                  <a:cubicBezTo>
                    <a:pt x="903" y="46"/>
                    <a:pt x="902" y="45"/>
                    <a:pt x="902" y="45"/>
                  </a:cubicBezTo>
                  <a:cubicBezTo>
                    <a:pt x="901" y="45"/>
                    <a:pt x="900" y="45"/>
                    <a:pt x="899" y="45"/>
                  </a:cubicBezTo>
                  <a:cubicBezTo>
                    <a:pt x="899" y="45"/>
                    <a:pt x="899" y="45"/>
                    <a:pt x="899" y="45"/>
                  </a:cubicBezTo>
                  <a:cubicBezTo>
                    <a:pt x="898" y="45"/>
                    <a:pt x="897" y="46"/>
                    <a:pt x="895" y="46"/>
                  </a:cubicBezTo>
                  <a:cubicBezTo>
                    <a:pt x="895" y="46"/>
                    <a:pt x="895" y="46"/>
                    <a:pt x="895" y="46"/>
                  </a:cubicBezTo>
                  <a:cubicBezTo>
                    <a:pt x="892" y="45"/>
                    <a:pt x="889" y="44"/>
                    <a:pt x="888" y="43"/>
                  </a:cubicBezTo>
                  <a:cubicBezTo>
                    <a:pt x="886" y="42"/>
                    <a:pt x="886" y="41"/>
                    <a:pt x="885" y="40"/>
                  </a:cubicBezTo>
                  <a:cubicBezTo>
                    <a:pt x="885" y="40"/>
                    <a:pt x="884" y="40"/>
                    <a:pt x="883" y="40"/>
                  </a:cubicBezTo>
                  <a:cubicBezTo>
                    <a:pt x="882" y="40"/>
                    <a:pt x="881" y="40"/>
                    <a:pt x="880" y="40"/>
                  </a:cubicBezTo>
                  <a:cubicBezTo>
                    <a:pt x="878" y="39"/>
                    <a:pt x="876" y="35"/>
                    <a:pt x="876" y="34"/>
                  </a:cubicBezTo>
                  <a:cubicBezTo>
                    <a:pt x="876" y="34"/>
                    <a:pt x="875" y="33"/>
                    <a:pt x="875" y="33"/>
                  </a:cubicBezTo>
                  <a:cubicBezTo>
                    <a:pt x="875" y="33"/>
                    <a:pt x="874" y="33"/>
                    <a:pt x="874" y="33"/>
                  </a:cubicBezTo>
                  <a:cubicBezTo>
                    <a:pt x="874" y="33"/>
                    <a:pt x="874" y="33"/>
                    <a:pt x="874" y="33"/>
                  </a:cubicBezTo>
                  <a:cubicBezTo>
                    <a:pt x="873" y="33"/>
                    <a:pt x="873" y="33"/>
                    <a:pt x="873" y="33"/>
                  </a:cubicBezTo>
                  <a:cubicBezTo>
                    <a:pt x="871" y="33"/>
                    <a:pt x="870" y="32"/>
                    <a:pt x="869" y="31"/>
                  </a:cubicBezTo>
                  <a:cubicBezTo>
                    <a:pt x="868" y="32"/>
                    <a:pt x="867" y="33"/>
                    <a:pt x="865" y="33"/>
                  </a:cubicBezTo>
                  <a:cubicBezTo>
                    <a:pt x="865" y="33"/>
                    <a:pt x="865" y="34"/>
                    <a:pt x="864" y="34"/>
                  </a:cubicBezTo>
                  <a:cubicBezTo>
                    <a:pt x="861" y="34"/>
                    <a:pt x="859" y="31"/>
                    <a:pt x="858" y="30"/>
                  </a:cubicBezTo>
                  <a:cubicBezTo>
                    <a:pt x="858" y="30"/>
                    <a:pt x="858" y="30"/>
                    <a:pt x="858" y="30"/>
                  </a:cubicBezTo>
                  <a:cubicBezTo>
                    <a:pt x="857" y="31"/>
                    <a:pt x="856" y="33"/>
                    <a:pt x="854" y="33"/>
                  </a:cubicBezTo>
                  <a:cubicBezTo>
                    <a:pt x="853" y="33"/>
                    <a:pt x="853" y="33"/>
                    <a:pt x="852" y="33"/>
                  </a:cubicBezTo>
                  <a:cubicBezTo>
                    <a:pt x="850" y="33"/>
                    <a:pt x="849" y="33"/>
                    <a:pt x="847" y="32"/>
                  </a:cubicBezTo>
                  <a:cubicBezTo>
                    <a:pt x="847" y="32"/>
                    <a:pt x="847" y="32"/>
                    <a:pt x="847" y="32"/>
                  </a:cubicBezTo>
                  <a:cubicBezTo>
                    <a:pt x="846" y="32"/>
                    <a:pt x="846" y="32"/>
                    <a:pt x="846" y="32"/>
                  </a:cubicBezTo>
                  <a:cubicBezTo>
                    <a:pt x="846" y="32"/>
                    <a:pt x="846" y="32"/>
                    <a:pt x="845" y="31"/>
                  </a:cubicBezTo>
                  <a:cubicBezTo>
                    <a:pt x="845" y="33"/>
                    <a:pt x="843" y="34"/>
                    <a:pt x="842" y="34"/>
                  </a:cubicBezTo>
                  <a:cubicBezTo>
                    <a:pt x="841" y="34"/>
                    <a:pt x="840" y="35"/>
                    <a:pt x="839" y="35"/>
                  </a:cubicBezTo>
                  <a:cubicBezTo>
                    <a:pt x="838" y="35"/>
                    <a:pt x="836" y="34"/>
                    <a:pt x="834" y="33"/>
                  </a:cubicBezTo>
                  <a:cubicBezTo>
                    <a:pt x="833" y="33"/>
                    <a:pt x="832" y="32"/>
                    <a:pt x="831" y="32"/>
                  </a:cubicBezTo>
                  <a:cubicBezTo>
                    <a:pt x="831" y="32"/>
                    <a:pt x="831" y="32"/>
                    <a:pt x="831" y="32"/>
                  </a:cubicBezTo>
                  <a:cubicBezTo>
                    <a:pt x="830" y="32"/>
                    <a:pt x="829" y="32"/>
                    <a:pt x="829" y="32"/>
                  </a:cubicBezTo>
                  <a:cubicBezTo>
                    <a:pt x="829" y="32"/>
                    <a:pt x="829" y="32"/>
                    <a:pt x="828" y="32"/>
                  </a:cubicBezTo>
                  <a:cubicBezTo>
                    <a:pt x="827" y="33"/>
                    <a:pt x="826" y="35"/>
                    <a:pt x="824" y="35"/>
                  </a:cubicBezTo>
                  <a:cubicBezTo>
                    <a:pt x="823" y="35"/>
                    <a:pt x="823" y="35"/>
                    <a:pt x="823" y="35"/>
                  </a:cubicBezTo>
                  <a:cubicBezTo>
                    <a:pt x="820" y="35"/>
                    <a:pt x="818" y="35"/>
                    <a:pt x="817" y="34"/>
                  </a:cubicBezTo>
                  <a:cubicBezTo>
                    <a:pt x="816" y="34"/>
                    <a:pt x="816" y="33"/>
                    <a:pt x="815" y="33"/>
                  </a:cubicBezTo>
                  <a:cubicBezTo>
                    <a:pt x="815" y="33"/>
                    <a:pt x="814" y="33"/>
                    <a:pt x="813" y="33"/>
                  </a:cubicBezTo>
                  <a:cubicBezTo>
                    <a:pt x="813" y="33"/>
                    <a:pt x="813" y="33"/>
                    <a:pt x="813" y="33"/>
                  </a:cubicBezTo>
                  <a:cubicBezTo>
                    <a:pt x="812" y="33"/>
                    <a:pt x="812" y="33"/>
                    <a:pt x="811" y="33"/>
                  </a:cubicBezTo>
                  <a:cubicBezTo>
                    <a:pt x="810" y="33"/>
                    <a:pt x="809" y="34"/>
                    <a:pt x="808" y="34"/>
                  </a:cubicBezTo>
                  <a:cubicBezTo>
                    <a:pt x="807" y="34"/>
                    <a:pt x="807" y="34"/>
                    <a:pt x="806" y="34"/>
                  </a:cubicBezTo>
                  <a:cubicBezTo>
                    <a:pt x="804" y="33"/>
                    <a:pt x="803" y="32"/>
                    <a:pt x="802" y="31"/>
                  </a:cubicBezTo>
                  <a:cubicBezTo>
                    <a:pt x="802" y="31"/>
                    <a:pt x="801" y="31"/>
                    <a:pt x="801" y="31"/>
                  </a:cubicBezTo>
                  <a:cubicBezTo>
                    <a:pt x="801" y="32"/>
                    <a:pt x="800" y="33"/>
                    <a:pt x="800" y="33"/>
                  </a:cubicBezTo>
                  <a:cubicBezTo>
                    <a:pt x="800" y="34"/>
                    <a:pt x="800" y="34"/>
                    <a:pt x="800" y="35"/>
                  </a:cubicBezTo>
                  <a:cubicBezTo>
                    <a:pt x="799" y="35"/>
                    <a:pt x="799" y="36"/>
                    <a:pt x="799" y="36"/>
                  </a:cubicBezTo>
                  <a:cubicBezTo>
                    <a:pt x="798" y="39"/>
                    <a:pt x="798" y="40"/>
                    <a:pt x="797" y="41"/>
                  </a:cubicBezTo>
                  <a:cubicBezTo>
                    <a:pt x="796" y="43"/>
                    <a:pt x="793" y="46"/>
                    <a:pt x="791" y="48"/>
                  </a:cubicBezTo>
                  <a:cubicBezTo>
                    <a:pt x="789" y="48"/>
                    <a:pt x="788" y="49"/>
                    <a:pt x="786" y="49"/>
                  </a:cubicBezTo>
                  <a:cubicBezTo>
                    <a:pt x="786" y="49"/>
                    <a:pt x="785" y="49"/>
                    <a:pt x="785" y="49"/>
                  </a:cubicBezTo>
                  <a:cubicBezTo>
                    <a:pt x="785" y="49"/>
                    <a:pt x="785" y="50"/>
                    <a:pt x="784" y="50"/>
                  </a:cubicBezTo>
                  <a:cubicBezTo>
                    <a:pt x="783" y="50"/>
                    <a:pt x="781" y="51"/>
                    <a:pt x="779" y="51"/>
                  </a:cubicBezTo>
                  <a:cubicBezTo>
                    <a:pt x="779" y="51"/>
                    <a:pt x="778" y="51"/>
                    <a:pt x="778" y="51"/>
                  </a:cubicBezTo>
                  <a:cubicBezTo>
                    <a:pt x="775" y="51"/>
                    <a:pt x="772" y="49"/>
                    <a:pt x="769" y="46"/>
                  </a:cubicBezTo>
                  <a:cubicBezTo>
                    <a:pt x="767" y="44"/>
                    <a:pt x="766" y="43"/>
                    <a:pt x="765" y="42"/>
                  </a:cubicBezTo>
                  <a:cubicBezTo>
                    <a:pt x="765" y="41"/>
                    <a:pt x="764" y="40"/>
                    <a:pt x="764" y="40"/>
                  </a:cubicBezTo>
                  <a:cubicBezTo>
                    <a:pt x="764" y="39"/>
                    <a:pt x="764" y="39"/>
                    <a:pt x="764" y="39"/>
                  </a:cubicBezTo>
                  <a:cubicBezTo>
                    <a:pt x="763" y="39"/>
                    <a:pt x="762" y="38"/>
                    <a:pt x="762" y="37"/>
                  </a:cubicBezTo>
                  <a:cubicBezTo>
                    <a:pt x="761" y="37"/>
                    <a:pt x="761" y="37"/>
                    <a:pt x="761" y="37"/>
                  </a:cubicBezTo>
                  <a:cubicBezTo>
                    <a:pt x="760" y="37"/>
                    <a:pt x="759" y="37"/>
                    <a:pt x="758" y="37"/>
                  </a:cubicBezTo>
                  <a:cubicBezTo>
                    <a:pt x="758" y="37"/>
                    <a:pt x="757" y="37"/>
                    <a:pt x="757" y="37"/>
                  </a:cubicBezTo>
                  <a:cubicBezTo>
                    <a:pt x="755" y="37"/>
                    <a:pt x="751" y="35"/>
                    <a:pt x="750" y="35"/>
                  </a:cubicBezTo>
                  <a:cubicBezTo>
                    <a:pt x="749" y="34"/>
                    <a:pt x="748" y="33"/>
                    <a:pt x="747" y="32"/>
                  </a:cubicBezTo>
                  <a:cubicBezTo>
                    <a:pt x="747" y="32"/>
                    <a:pt x="746" y="32"/>
                    <a:pt x="746" y="31"/>
                  </a:cubicBezTo>
                  <a:cubicBezTo>
                    <a:pt x="745" y="31"/>
                    <a:pt x="745" y="31"/>
                    <a:pt x="744" y="31"/>
                  </a:cubicBezTo>
                  <a:cubicBezTo>
                    <a:pt x="743" y="31"/>
                    <a:pt x="743" y="31"/>
                    <a:pt x="742" y="31"/>
                  </a:cubicBezTo>
                  <a:cubicBezTo>
                    <a:pt x="741" y="30"/>
                    <a:pt x="741" y="30"/>
                    <a:pt x="741" y="30"/>
                  </a:cubicBezTo>
                  <a:cubicBezTo>
                    <a:pt x="739" y="30"/>
                    <a:pt x="738" y="29"/>
                    <a:pt x="736" y="29"/>
                  </a:cubicBezTo>
                  <a:cubicBezTo>
                    <a:pt x="735" y="28"/>
                    <a:pt x="734" y="27"/>
                    <a:pt x="734" y="26"/>
                  </a:cubicBezTo>
                  <a:cubicBezTo>
                    <a:pt x="734" y="25"/>
                    <a:pt x="734" y="25"/>
                    <a:pt x="733" y="25"/>
                  </a:cubicBezTo>
                  <a:cubicBezTo>
                    <a:pt x="733" y="25"/>
                    <a:pt x="731" y="24"/>
                    <a:pt x="730" y="23"/>
                  </a:cubicBezTo>
                  <a:cubicBezTo>
                    <a:pt x="729" y="23"/>
                    <a:pt x="728" y="22"/>
                    <a:pt x="726" y="22"/>
                  </a:cubicBezTo>
                  <a:cubicBezTo>
                    <a:pt x="725" y="21"/>
                    <a:pt x="724" y="21"/>
                    <a:pt x="723" y="20"/>
                  </a:cubicBezTo>
                  <a:cubicBezTo>
                    <a:pt x="723" y="20"/>
                    <a:pt x="722" y="20"/>
                    <a:pt x="722" y="20"/>
                  </a:cubicBezTo>
                  <a:cubicBezTo>
                    <a:pt x="720" y="19"/>
                    <a:pt x="718" y="18"/>
                    <a:pt x="716" y="17"/>
                  </a:cubicBezTo>
                  <a:cubicBezTo>
                    <a:pt x="715" y="15"/>
                    <a:pt x="713" y="12"/>
                    <a:pt x="712" y="10"/>
                  </a:cubicBezTo>
                  <a:cubicBezTo>
                    <a:pt x="500" y="12"/>
                    <a:pt x="500" y="12"/>
                    <a:pt x="500" y="12"/>
                  </a:cubicBezTo>
                  <a:cubicBezTo>
                    <a:pt x="170" y="7"/>
                    <a:pt x="170" y="7"/>
                    <a:pt x="170" y="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262" y="349"/>
                    <a:pt x="262" y="349"/>
                    <a:pt x="262" y="349"/>
                  </a:cubicBezTo>
                  <a:cubicBezTo>
                    <a:pt x="258" y="528"/>
                    <a:pt x="258" y="528"/>
                    <a:pt x="258" y="528"/>
                  </a:cubicBezTo>
                  <a:cubicBezTo>
                    <a:pt x="426" y="532"/>
                    <a:pt x="426" y="532"/>
                    <a:pt x="426" y="532"/>
                  </a:cubicBezTo>
                  <a:cubicBezTo>
                    <a:pt x="575" y="532"/>
                    <a:pt x="575" y="532"/>
                    <a:pt x="575" y="532"/>
                  </a:cubicBezTo>
                  <a:cubicBezTo>
                    <a:pt x="814" y="529"/>
                    <a:pt x="814" y="529"/>
                    <a:pt x="814" y="529"/>
                  </a:cubicBezTo>
                  <a:cubicBezTo>
                    <a:pt x="995" y="524"/>
                    <a:pt x="995" y="524"/>
                    <a:pt x="995" y="524"/>
                  </a:cubicBezTo>
                  <a:cubicBezTo>
                    <a:pt x="1147" y="517"/>
                    <a:pt x="1147" y="517"/>
                    <a:pt x="1147" y="517"/>
                  </a:cubicBezTo>
                  <a:cubicBezTo>
                    <a:pt x="1146" y="516"/>
                    <a:pt x="1146" y="514"/>
                    <a:pt x="1145" y="51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906713" y="3352800"/>
              <a:ext cx="863600" cy="452438"/>
            </a:xfrm>
            <a:custGeom>
              <a:avLst/>
              <a:gdLst>
                <a:gd name="T0" fmla="*/ 1005 w 1023"/>
                <a:gd name="T1" fmla="*/ 143 h 538"/>
                <a:gd name="T2" fmla="*/ 1004 w 1023"/>
                <a:gd name="T3" fmla="*/ 138 h 538"/>
                <a:gd name="T4" fmla="*/ 1000 w 1023"/>
                <a:gd name="T5" fmla="*/ 139 h 538"/>
                <a:gd name="T6" fmla="*/ 995 w 1023"/>
                <a:gd name="T7" fmla="*/ 136 h 538"/>
                <a:gd name="T8" fmla="*/ 990 w 1023"/>
                <a:gd name="T9" fmla="*/ 135 h 538"/>
                <a:gd name="T10" fmla="*/ 984 w 1023"/>
                <a:gd name="T11" fmla="*/ 137 h 538"/>
                <a:gd name="T12" fmla="*/ 978 w 1023"/>
                <a:gd name="T13" fmla="*/ 131 h 538"/>
                <a:gd name="T14" fmla="*/ 973 w 1023"/>
                <a:gd name="T15" fmla="*/ 130 h 538"/>
                <a:gd name="T16" fmla="*/ 972 w 1023"/>
                <a:gd name="T17" fmla="*/ 122 h 538"/>
                <a:gd name="T18" fmla="*/ 965 w 1023"/>
                <a:gd name="T19" fmla="*/ 119 h 538"/>
                <a:gd name="T20" fmla="*/ 961 w 1023"/>
                <a:gd name="T21" fmla="*/ 109 h 538"/>
                <a:gd name="T22" fmla="*/ 965 w 1023"/>
                <a:gd name="T23" fmla="*/ 104 h 538"/>
                <a:gd name="T24" fmla="*/ 962 w 1023"/>
                <a:gd name="T25" fmla="*/ 99 h 538"/>
                <a:gd name="T26" fmla="*/ 956 w 1023"/>
                <a:gd name="T27" fmla="*/ 100 h 538"/>
                <a:gd name="T28" fmla="*/ 950 w 1023"/>
                <a:gd name="T29" fmla="*/ 94 h 538"/>
                <a:gd name="T30" fmla="*/ 944 w 1023"/>
                <a:gd name="T31" fmla="*/ 89 h 538"/>
                <a:gd name="T32" fmla="*/ 940 w 1023"/>
                <a:gd name="T33" fmla="*/ 82 h 538"/>
                <a:gd name="T34" fmla="*/ 935 w 1023"/>
                <a:gd name="T35" fmla="*/ 78 h 538"/>
                <a:gd name="T36" fmla="*/ 932 w 1023"/>
                <a:gd name="T37" fmla="*/ 69 h 538"/>
                <a:gd name="T38" fmla="*/ 939 w 1023"/>
                <a:gd name="T39" fmla="*/ 68 h 538"/>
                <a:gd name="T40" fmla="*/ 938 w 1023"/>
                <a:gd name="T41" fmla="*/ 61 h 538"/>
                <a:gd name="T42" fmla="*/ 940 w 1023"/>
                <a:gd name="T43" fmla="*/ 53 h 538"/>
                <a:gd name="T44" fmla="*/ 948 w 1023"/>
                <a:gd name="T45" fmla="*/ 50 h 538"/>
                <a:gd name="T46" fmla="*/ 948 w 1023"/>
                <a:gd name="T47" fmla="*/ 42 h 538"/>
                <a:gd name="T48" fmla="*/ 951 w 1023"/>
                <a:gd name="T49" fmla="*/ 38 h 538"/>
                <a:gd name="T50" fmla="*/ 956 w 1023"/>
                <a:gd name="T51" fmla="*/ 42 h 538"/>
                <a:gd name="T52" fmla="*/ 963 w 1023"/>
                <a:gd name="T53" fmla="*/ 39 h 538"/>
                <a:gd name="T54" fmla="*/ 962 w 1023"/>
                <a:gd name="T55" fmla="*/ 33 h 538"/>
                <a:gd name="T56" fmla="*/ 957 w 1023"/>
                <a:gd name="T57" fmla="*/ 35 h 538"/>
                <a:gd name="T58" fmla="*/ 951 w 1023"/>
                <a:gd name="T59" fmla="*/ 32 h 538"/>
                <a:gd name="T60" fmla="*/ 958 w 1023"/>
                <a:gd name="T61" fmla="*/ 30 h 538"/>
                <a:gd name="T62" fmla="*/ 961 w 1023"/>
                <a:gd name="T63" fmla="*/ 24 h 538"/>
                <a:gd name="T64" fmla="*/ 957 w 1023"/>
                <a:gd name="T65" fmla="*/ 20 h 538"/>
                <a:gd name="T66" fmla="*/ 951 w 1023"/>
                <a:gd name="T67" fmla="*/ 18 h 538"/>
                <a:gd name="T68" fmla="*/ 950 w 1023"/>
                <a:gd name="T69" fmla="*/ 10 h 538"/>
                <a:gd name="T70" fmla="*/ 945 w 1023"/>
                <a:gd name="T71" fmla="*/ 11 h 538"/>
                <a:gd name="T72" fmla="*/ 940 w 1023"/>
                <a:gd name="T73" fmla="*/ 14 h 538"/>
                <a:gd name="T74" fmla="*/ 935 w 1023"/>
                <a:gd name="T75" fmla="*/ 18 h 538"/>
                <a:gd name="T76" fmla="*/ 926 w 1023"/>
                <a:gd name="T77" fmla="*/ 16 h 538"/>
                <a:gd name="T78" fmla="*/ 920 w 1023"/>
                <a:gd name="T79" fmla="*/ 13 h 538"/>
                <a:gd name="T80" fmla="*/ 915 w 1023"/>
                <a:gd name="T81" fmla="*/ 8 h 538"/>
                <a:gd name="T82" fmla="*/ 910 w 1023"/>
                <a:gd name="T83" fmla="*/ 4 h 538"/>
                <a:gd name="T84" fmla="*/ 905 w 1023"/>
                <a:gd name="T85" fmla="*/ 0 h 538"/>
                <a:gd name="T86" fmla="*/ 567 w 1023"/>
                <a:gd name="T87" fmla="*/ 12 h 538"/>
                <a:gd name="T88" fmla="*/ 179 w 1023"/>
                <a:gd name="T89" fmla="*/ 15 h 538"/>
                <a:gd name="T90" fmla="*/ 0 w 1023"/>
                <a:gd name="T91" fmla="*/ 537 h 538"/>
                <a:gd name="T92" fmla="*/ 506 w 1023"/>
                <a:gd name="T93" fmla="*/ 537 h 538"/>
                <a:gd name="T94" fmla="*/ 838 w 1023"/>
                <a:gd name="T95" fmla="*/ 527 h 538"/>
                <a:gd name="T96" fmla="*/ 1003 w 1023"/>
                <a:gd name="T97" fmla="*/ 145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23" h="538">
                  <a:moveTo>
                    <a:pt x="1003" y="145"/>
                  </a:moveTo>
                  <a:cubicBezTo>
                    <a:pt x="1003" y="145"/>
                    <a:pt x="1005" y="143"/>
                    <a:pt x="1005" y="143"/>
                  </a:cubicBezTo>
                  <a:cubicBezTo>
                    <a:pt x="1005" y="142"/>
                    <a:pt x="1005" y="141"/>
                    <a:pt x="1005" y="140"/>
                  </a:cubicBezTo>
                  <a:cubicBezTo>
                    <a:pt x="1005" y="139"/>
                    <a:pt x="1004" y="138"/>
                    <a:pt x="1004" y="138"/>
                  </a:cubicBezTo>
                  <a:cubicBezTo>
                    <a:pt x="1003" y="137"/>
                    <a:pt x="1002" y="138"/>
                    <a:pt x="1002" y="138"/>
                  </a:cubicBezTo>
                  <a:cubicBezTo>
                    <a:pt x="1001" y="138"/>
                    <a:pt x="1001" y="139"/>
                    <a:pt x="1000" y="139"/>
                  </a:cubicBezTo>
                  <a:cubicBezTo>
                    <a:pt x="999" y="139"/>
                    <a:pt x="997" y="140"/>
                    <a:pt x="996" y="139"/>
                  </a:cubicBezTo>
                  <a:cubicBezTo>
                    <a:pt x="995" y="139"/>
                    <a:pt x="996" y="137"/>
                    <a:pt x="995" y="136"/>
                  </a:cubicBezTo>
                  <a:cubicBezTo>
                    <a:pt x="995" y="135"/>
                    <a:pt x="993" y="135"/>
                    <a:pt x="993" y="134"/>
                  </a:cubicBezTo>
                  <a:cubicBezTo>
                    <a:pt x="992" y="134"/>
                    <a:pt x="991" y="135"/>
                    <a:pt x="990" y="135"/>
                  </a:cubicBezTo>
                  <a:cubicBezTo>
                    <a:pt x="989" y="136"/>
                    <a:pt x="989" y="137"/>
                    <a:pt x="988" y="137"/>
                  </a:cubicBezTo>
                  <a:cubicBezTo>
                    <a:pt x="987" y="138"/>
                    <a:pt x="985" y="138"/>
                    <a:pt x="984" y="137"/>
                  </a:cubicBezTo>
                  <a:cubicBezTo>
                    <a:pt x="983" y="137"/>
                    <a:pt x="981" y="136"/>
                    <a:pt x="981" y="135"/>
                  </a:cubicBezTo>
                  <a:cubicBezTo>
                    <a:pt x="980" y="134"/>
                    <a:pt x="979" y="132"/>
                    <a:pt x="978" y="131"/>
                  </a:cubicBezTo>
                  <a:cubicBezTo>
                    <a:pt x="977" y="131"/>
                    <a:pt x="976" y="132"/>
                    <a:pt x="975" y="132"/>
                  </a:cubicBezTo>
                  <a:cubicBezTo>
                    <a:pt x="974" y="131"/>
                    <a:pt x="973" y="131"/>
                    <a:pt x="973" y="130"/>
                  </a:cubicBezTo>
                  <a:cubicBezTo>
                    <a:pt x="973" y="129"/>
                    <a:pt x="974" y="127"/>
                    <a:pt x="974" y="125"/>
                  </a:cubicBezTo>
                  <a:cubicBezTo>
                    <a:pt x="974" y="124"/>
                    <a:pt x="973" y="122"/>
                    <a:pt x="972" y="122"/>
                  </a:cubicBezTo>
                  <a:cubicBezTo>
                    <a:pt x="971" y="121"/>
                    <a:pt x="969" y="120"/>
                    <a:pt x="969" y="119"/>
                  </a:cubicBezTo>
                  <a:cubicBezTo>
                    <a:pt x="968" y="119"/>
                    <a:pt x="966" y="119"/>
                    <a:pt x="965" y="119"/>
                  </a:cubicBezTo>
                  <a:cubicBezTo>
                    <a:pt x="964" y="118"/>
                    <a:pt x="962" y="116"/>
                    <a:pt x="962" y="115"/>
                  </a:cubicBezTo>
                  <a:cubicBezTo>
                    <a:pt x="961" y="114"/>
                    <a:pt x="961" y="111"/>
                    <a:pt x="961" y="109"/>
                  </a:cubicBezTo>
                  <a:cubicBezTo>
                    <a:pt x="961" y="109"/>
                    <a:pt x="961" y="107"/>
                    <a:pt x="961" y="106"/>
                  </a:cubicBezTo>
                  <a:cubicBezTo>
                    <a:pt x="962" y="105"/>
                    <a:pt x="965" y="105"/>
                    <a:pt x="965" y="104"/>
                  </a:cubicBezTo>
                  <a:cubicBezTo>
                    <a:pt x="966" y="103"/>
                    <a:pt x="965" y="101"/>
                    <a:pt x="964" y="100"/>
                  </a:cubicBezTo>
                  <a:cubicBezTo>
                    <a:pt x="963" y="99"/>
                    <a:pt x="962" y="99"/>
                    <a:pt x="962" y="99"/>
                  </a:cubicBezTo>
                  <a:cubicBezTo>
                    <a:pt x="961" y="99"/>
                    <a:pt x="960" y="101"/>
                    <a:pt x="959" y="101"/>
                  </a:cubicBezTo>
                  <a:cubicBezTo>
                    <a:pt x="958" y="101"/>
                    <a:pt x="957" y="101"/>
                    <a:pt x="956" y="100"/>
                  </a:cubicBezTo>
                  <a:cubicBezTo>
                    <a:pt x="955" y="99"/>
                    <a:pt x="955" y="97"/>
                    <a:pt x="954" y="96"/>
                  </a:cubicBezTo>
                  <a:cubicBezTo>
                    <a:pt x="954" y="96"/>
                    <a:pt x="951" y="95"/>
                    <a:pt x="950" y="94"/>
                  </a:cubicBezTo>
                  <a:cubicBezTo>
                    <a:pt x="949" y="93"/>
                    <a:pt x="949" y="90"/>
                    <a:pt x="948" y="89"/>
                  </a:cubicBezTo>
                  <a:cubicBezTo>
                    <a:pt x="947" y="89"/>
                    <a:pt x="945" y="89"/>
                    <a:pt x="944" y="89"/>
                  </a:cubicBezTo>
                  <a:cubicBezTo>
                    <a:pt x="943" y="88"/>
                    <a:pt x="942" y="87"/>
                    <a:pt x="942" y="86"/>
                  </a:cubicBezTo>
                  <a:cubicBezTo>
                    <a:pt x="941" y="85"/>
                    <a:pt x="941" y="83"/>
                    <a:pt x="940" y="82"/>
                  </a:cubicBezTo>
                  <a:cubicBezTo>
                    <a:pt x="939" y="81"/>
                    <a:pt x="938" y="80"/>
                    <a:pt x="938" y="80"/>
                  </a:cubicBezTo>
                  <a:cubicBezTo>
                    <a:pt x="937" y="79"/>
                    <a:pt x="935" y="78"/>
                    <a:pt x="935" y="78"/>
                  </a:cubicBezTo>
                  <a:cubicBezTo>
                    <a:pt x="934" y="77"/>
                    <a:pt x="932" y="75"/>
                    <a:pt x="932" y="74"/>
                  </a:cubicBezTo>
                  <a:cubicBezTo>
                    <a:pt x="932" y="73"/>
                    <a:pt x="931" y="70"/>
                    <a:pt x="932" y="69"/>
                  </a:cubicBezTo>
                  <a:cubicBezTo>
                    <a:pt x="932" y="68"/>
                    <a:pt x="935" y="67"/>
                    <a:pt x="936" y="67"/>
                  </a:cubicBezTo>
                  <a:cubicBezTo>
                    <a:pt x="937" y="67"/>
                    <a:pt x="938" y="68"/>
                    <a:pt x="939" y="68"/>
                  </a:cubicBezTo>
                  <a:cubicBezTo>
                    <a:pt x="940" y="67"/>
                    <a:pt x="941" y="65"/>
                    <a:pt x="941" y="64"/>
                  </a:cubicBezTo>
                  <a:cubicBezTo>
                    <a:pt x="941" y="63"/>
                    <a:pt x="938" y="62"/>
                    <a:pt x="938" y="61"/>
                  </a:cubicBezTo>
                  <a:cubicBezTo>
                    <a:pt x="938" y="60"/>
                    <a:pt x="938" y="58"/>
                    <a:pt x="938" y="57"/>
                  </a:cubicBezTo>
                  <a:cubicBezTo>
                    <a:pt x="939" y="56"/>
                    <a:pt x="939" y="53"/>
                    <a:pt x="940" y="53"/>
                  </a:cubicBezTo>
                  <a:cubicBezTo>
                    <a:pt x="941" y="52"/>
                    <a:pt x="942" y="50"/>
                    <a:pt x="943" y="50"/>
                  </a:cubicBezTo>
                  <a:cubicBezTo>
                    <a:pt x="944" y="50"/>
                    <a:pt x="947" y="51"/>
                    <a:pt x="948" y="50"/>
                  </a:cubicBezTo>
                  <a:cubicBezTo>
                    <a:pt x="949" y="50"/>
                    <a:pt x="949" y="48"/>
                    <a:pt x="949" y="48"/>
                  </a:cubicBezTo>
                  <a:cubicBezTo>
                    <a:pt x="949" y="46"/>
                    <a:pt x="948" y="44"/>
                    <a:pt x="948" y="42"/>
                  </a:cubicBezTo>
                  <a:cubicBezTo>
                    <a:pt x="948" y="41"/>
                    <a:pt x="949" y="39"/>
                    <a:pt x="949" y="38"/>
                  </a:cubicBezTo>
                  <a:cubicBezTo>
                    <a:pt x="950" y="38"/>
                    <a:pt x="951" y="38"/>
                    <a:pt x="951" y="38"/>
                  </a:cubicBezTo>
                  <a:cubicBezTo>
                    <a:pt x="952" y="38"/>
                    <a:pt x="953" y="39"/>
                    <a:pt x="954" y="40"/>
                  </a:cubicBezTo>
                  <a:cubicBezTo>
                    <a:pt x="955" y="40"/>
                    <a:pt x="956" y="42"/>
                    <a:pt x="956" y="42"/>
                  </a:cubicBezTo>
                  <a:cubicBezTo>
                    <a:pt x="957" y="42"/>
                    <a:pt x="959" y="42"/>
                    <a:pt x="960" y="42"/>
                  </a:cubicBezTo>
                  <a:cubicBezTo>
                    <a:pt x="961" y="41"/>
                    <a:pt x="963" y="40"/>
                    <a:pt x="963" y="39"/>
                  </a:cubicBezTo>
                  <a:cubicBezTo>
                    <a:pt x="964" y="38"/>
                    <a:pt x="964" y="37"/>
                    <a:pt x="964" y="36"/>
                  </a:cubicBezTo>
                  <a:cubicBezTo>
                    <a:pt x="964" y="35"/>
                    <a:pt x="963" y="33"/>
                    <a:pt x="962" y="33"/>
                  </a:cubicBezTo>
                  <a:cubicBezTo>
                    <a:pt x="962" y="33"/>
                    <a:pt x="960" y="33"/>
                    <a:pt x="959" y="34"/>
                  </a:cubicBezTo>
                  <a:cubicBezTo>
                    <a:pt x="959" y="34"/>
                    <a:pt x="958" y="35"/>
                    <a:pt x="957" y="35"/>
                  </a:cubicBezTo>
                  <a:cubicBezTo>
                    <a:pt x="956" y="36"/>
                    <a:pt x="955" y="35"/>
                    <a:pt x="954" y="34"/>
                  </a:cubicBezTo>
                  <a:cubicBezTo>
                    <a:pt x="953" y="34"/>
                    <a:pt x="951" y="33"/>
                    <a:pt x="951" y="32"/>
                  </a:cubicBezTo>
                  <a:cubicBezTo>
                    <a:pt x="951" y="31"/>
                    <a:pt x="953" y="30"/>
                    <a:pt x="954" y="30"/>
                  </a:cubicBezTo>
                  <a:cubicBezTo>
                    <a:pt x="955" y="29"/>
                    <a:pt x="957" y="30"/>
                    <a:pt x="958" y="30"/>
                  </a:cubicBezTo>
                  <a:cubicBezTo>
                    <a:pt x="959" y="29"/>
                    <a:pt x="959" y="28"/>
                    <a:pt x="959" y="28"/>
                  </a:cubicBezTo>
                  <a:cubicBezTo>
                    <a:pt x="960" y="27"/>
                    <a:pt x="961" y="25"/>
                    <a:pt x="961" y="24"/>
                  </a:cubicBezTo>
                  <a:cubicBezTo>
                    <a:pt x="961" y="23"/>
                    <a:pt x="960" y="22"/>
                    <a:pt x="960" y="21"/>
                  </a:cubicBezTo>
                  <a:cubicBezTo>
                    <a:pt x="959" y="21"/>
                    <a:pt x="958" y="20"/>
                    <a:pt x="957" y="20"/>
                  </a:cubicBezTo>
                  <a:cubicBezTo>
                    <a:pt x="956" y="20"/>
                    <a:pt x="954" y="21"/>
                    <a:pt x="953" y="21"/>
                  </a:cubicBezTo>
                  <a:cubicBezTo>
                    <a:pt x="953" y="20"/>
                    <a:pt x="951" y="19"/>
                    <a:pt x="951" y="18"/>
                  </a:cubicBezTo>
                  <a:cubicBezTo>
                    <a:pt x="951" y="17"/>
                    <a:pt x="953" y="14"/>
                    <a:pt x="953" y="13"/>
                  </a:cubicBezTo>
                  <a:cubicBezTo>
                    <a:pt x="953" y="12"/>
                    <a:pt x="951" y="10"/>
                    <a:pt x="950" y="10"/>
                  </a:cubicBezTo>
                  <a:cubicBezTo>
                    <a:pt x="950" y="10"/>
                    <a:pt x="948" y="10"/>
                    <a:pt x="947" y="10"/>
                  </a:cubicBezTo>
                  <a:cubicBezTo>
                    <a:pt x="946" y="10"/>
                    <a:pt x="945" y="11"/>
                    <a:pt x="945" y="11"/>
                  </a:cubicBezTo>
                  <a:cubicBezTo>
                    <a:pt x="944" y="12"/>
                    <a:pt x="941" y="11"/>
                    <a:pt x="941" y="11"/>
                  </a:cubicBezTo>
                  <a:cubicBezTo>
                    <a:pt x="940" y="12"/>
                    <a:pt x="941" y="13"/>
                    <a:pt x="940" y="14"/>
                  </a:cubicBezTo>
                  <a:cubicBezTo>
                    <a:pt x="940" y="15"/>
                    <a:pt x="940" y="17"/>
                    <a:pt x="939" y="17"/>
                  </a:cubicBezTo>
                  <a:cubicBezTo>
                    <a:pt x="938" y="18"/>
                    <a:pt x="936" y="18"/>
                    <a:pt x="935" y="18"/>
                  </a:cubicBezTo>
                  <a:cubicBezTo>
                    <a:pt x="934" y="18"/>
                    <a:pt x="932" y="19"/>
                    <a:pt x="931" y="18"/>
                  </a:cubicBezTo>
                  <a:cubicBezTo>
                    <a:pt x="930" y="18"/>
                    <a:pt x="927" y="17"/>
                    <a:pt x="926" y="16"/>
                  </a:cubicBezTo>
                  <a:cubicBezTo>
                    <a:pt x="925" y="15"/>
                    <a:pt x="924" y="12"/>
                    <a:pt x="923" y="12"/>
                  </a:cubicBezTo>
                  <a:cubicBezTo>
                    <a:pt x="922" y="11"/>
                    <a:pt x="921" y="13"/>
                    <a:pt x="920" y="13"/>
                  </a:cubicBezTo>
                  <a:cubicBezTo>
                    <a:pt x="919" y="13"/>
                    <a:pt x="917" y="12"/>
                    <a:pt x="916" y="11"/>
                  </a:cubicBezTo>
                  <a:cubicBezTo>
                    <a:pt x="915" y="11"/>
                    <a:pt x="916" y="8"/>
                    <a:pt x="915" y="8"/>
                  </a:cubicBezTo>
                  <a:cubicBezTo>
                    <a:pt x="915" y="7"/>
                    <a:pt x="914" y="5"/>
                    <a:pt x="913" y="4"/>
                  </a:cubicBezTo>
                  <a:cubicBezTo>
                    <a:pt x="913" y="4"/>
                    <a:pt x="911" y="4"/>
                    <a:pt x="910" y="4"/>
                  </a:cubicBezTo>
                  <a:cubicBezTo>
                    <a:pt x="909" y="3"/>
                    <a:pt x="908" y="2"/>
                    <a:pt x="908" y="1"/>
                  </a:cubicBezTo>
                  <a:cubicBezTo>
                    <a:pt x="907" y="1"/>
                    <a:pt x="906" y="0"/>
                    <a:pt x="905" y="0"/>
                  </a:cubicBezTo>
                  <a:cubicBezTo>
                    <a:pt x="748" y="7"/>
                    <a:pt x="748" y="7"/>
                    <a:pt x="748" y="7"/>
                  </a:cubicBezTo>
                  <a:cubicBezTo>
                    <a:pt x="567" y="12"/>
                    <a:pt x="567" y="12"/>
                    <a:pt x="567" y="12"/>
                  </a:cubicBezTo>
                  <a:cubicBezTo>
                    <a:pt x="328" y="15"/>
                    <a:pt x="328" y="15"/>
                    <a:pt x="328" y="15"/>
                  </a:cubicBezTo>
                  <a:cubicBezTo>
                    <a:pt x="179" y="15"/>
                    <a:pt x="179" y="15"/>
                    <a:pt x="179" y="15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266" y="538"/>
                    <a:pt x="266" y="538"/>
                    <a:pt x="266" y="538"/>
                  </a:cubicBezTo>
                  <a:cubicBezTo>
                    <a:pt x="506" y="537"/>
                    <a:pt x="506" y="537"/>
                    <a:pt x="506" y="537"/>
                  </a:cubicBezTo>
                  <a:cubicBezTo>
                    <a:pt x="673" y="534"/>
                    <a:pt x="673" y="534"/>
                    <a:pt x="673" y="534"/>
                  </a:cubicBezTo>
                  <a:cubicBezTo>
                    <a:pt x="838" y="527"/>
                    <a:pt x="838" y="527"/>
                    <a:pt x="838" y="527"/>
                  </a:cubicBezTo>
                  <a:cubicBezTo>
                    <a:pt x="1023" y="518"/>
                    <a:pt x="1023" y="518"/>
                    <a:pt x="1023" y="518"/>
                  </a:cubicBezTo>
                  <a:lnTo>
                    <a:pt x="1003" y="14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3616325" y="3263900"/>
              <a:ext cx="3175" cy="3175"/>
            </a:xfrm>
            <a:custGeom>
              <a:avLst/>
              <a:gdLst>
                <a:gd name="T0" fmla="*/ 1 w 5"/>
                <a:gd name="T1" fmla="*/ 2 h 4"/>
                <a:gd name="T2" fmla="*/ 1 w 5"/>
                <a:gd name="T3" fmla="*/ 3 h 4"/>
                <a:gd name="T4" fmla="*/ 0 w 5"/>
                <a:gd name="T5" fmla="*/ 3 h 4"/>
                <a:gd name="T6" fmla="*/ 1 w 5"/>
                <a:gd name="T7" fmla="*/ 4 h 4"/>
                <a:gd name="T8" fmla="*/ 1 w 5"/>
                <a:gd name="T9" fmla="*/ 3 h 4"/>
                <a:gd name="T10" fmla="*/ 5 w 5"/>
                <a:gd name="T11" fmla="*/ 0 h 4"/>
                <a:gd name="T12" fmla="*/ 2 w 5"/>
                <a:gd name="T13" fmla="*/ 0 h 4"/>
                <a:gd name="T14" fmla="*/ 1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1" y="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1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794000" y="3792538"/>
              <a:ext cx="1019175" cy="495300"/>
            </a:xfrm>
            <a:custGeom>
              <a:avLst/>
              <a:gdLst>
                <a:gd name="T0" fmla="*/ 808 w 1209"/>
                <a:gd name="T1" fmla="*/ 16 h 587"/>
                <a:gd name="T2" fmla="*/ 130 w 1209"/>
                <a:gd name="T3" fmla="*/ 19 h 587"/>
                <a:gd name="T4" fmla="*/ 416 w 1209"/>
                <a:gd name="T5" fmla="*/ 444 h 587"/>
                <a:gd name="T6" fmla="*/ 432 w 1209"/>
                <a:gd name="T7" fmla="*/ 451 h 587"/>
                <a:gd name="T8" fmla="*/ 455 w 1209"/>
                <a:gd name="T9" fmla="*/ 473 h 587"/>
                <a:gd name="T10" fmla="*/ 473 w 1209"/>
                <a:gd name="T11" fmla="*/ 472 h 587"/>
                <a:gd name="T12" fmla="*/ 486 w 1209"/>
                <a:gd name="T13" fmla="*/ 472 h 587"/>
                <a:gd name="T14" fmla="*/ 499 w 1209"/>
                <a:gd name="T15" fmla="*/ 466 h 587"/>
                <a:gd name="T16" fmla="*/ 514 w 1209"/>
                <a:gd name="T17" fmla="*/ 469 h 587"/>
                <a:gd name="T18" fmla="*/ 526 w 1209"/>
                <a:gd name="T19" fmla="*/ 483 h 587"/>
                <a:gd name="T20" fmla="*/ 538 w 1209"/>
                <a:gd name="T21" fmla="*/ 504 h 587"/>
                <a:gd name="T22" fmla="*/ 563 w 1209"/>
                <a:gd name="T23" fmla="*/ 504 h 587"/>
                <a:gd name="T24" fmla="*/ 585 w 1209"/>
                <a:gd name="T25" fmla="*/ 512 h 587"/>
                <a:gd name="T26" fmla="*/ 608 w 1209"/>
                <a:gd name="T27" fmla="*/ 511 h 587"/>
                <a:gd name="T28" fmla="*/ 630 w 1209"/>
                <a:gd name="T29" fmla="*/ 529 h 587"/>
                <a:gd name="T30" fmla="*/ 644 w 1209"/>
                <a:gd name="T31" fmla="*/ 516 h 587"/>
                <a:gd name="T32" fmla="*/ 668 w 1209"/>
                <a:gd name="T33" fmla="*/ 517 h 587"/>
                <a:gd name="T34" fmla="*/ 684 w 1209"/>
                <a:gd name="T35" fmla="*/ 513 h 587"/>
                <a:gd name="T36" fmla="*/ 686 w 1209"/>
                <a:gd name="T37" fmla="*/ 535 h 587"/>
                <a:gd name="T38" fmla="*/ 708 w 1209"/>
                <a:gd name="T39" fmla="*/ 542 h 587"/>
                <a:gd name="T40" fmla="*/ 706 w 1209"/>
                <a:gd name="T41" fmla="*/ 560 h 587"/>
                <a:gd name="T42" fmla="*/ 727 w 1209"/>
                <a:gd name="T43" fmla="*/ 562 h 587"/>
                <a:gd name="T44" fmla="*/ 741 w 1209"/>
                <a:gd name="T45" fmla="*/ 548 h 587"/>
                <a:gd name="T46" fmla="*/ 759 w 1209"/>
                <a:gd name="T47" fmla="*/ 545 h 587"/>
                <a:gd name="T48" fmla="*/ 771 w 1209"/>
                <a:gd name="T49" fmla="*/ 551 h 587"/>
                <a:gd name="T50" fmla="*/ 782 w 1209"/>
                <a:gd name="T51" fmla="*/ 567 h 587"/>
                <a:gd name="T52" fmla="*/ 801 w 1209"/>
                <a:gd name="T53" fmla="*/ 558 h 587"/>
                <a:gd name="T54" fmla="*/ 815 w 1209"/>
                <a:gd name="T55" fmla="*/ 551 h 587"/>
                <a:gd name="T56" fmla="*/ 817 w 1209"/>
                <a:gd name="T57" fmla="*/ 567 h 587"/>
                <a:gd name="T58" fmla="*/ 831 w 1209"/>
                <a:gd name="T59" fmla="*/ 585 h 587"/>
                <a:gd name="T60" fmla="*/ 835 w 1209"/>
                <a:gd name="T61" fmla="*/ 569 h 587"/>
                <a:gd name="T62" fmla="*/ 848 w 1209"/>
                <a:gd name="T63" fmla="*/ 552 h 587"/>
                <a:gd name="T64" fmla="*/ 855 w 1209"/>
                <a:gd name="T65" fmla="*/ 542 h 587"/>
                <a:gd name="T66" fmla="*/ 867 w 1209"/>
                <a:gd name="T67" fmla="*/ 561 h 587"/>
                <a:gd name="T68" fmla="*/ 879 w 1209"/>
                <a:gd name="T69" fmla="*/ 563 h 587"/>
                <a:gd name="T70" fmla="*/ 891 w 1209"/>
                <a:gd name="T71" fmla="*/ 551 h 587"/>
                <a:gd name="T72" fmla="*/ 904 w 1209"/>
                <a:gd name="T73" fmla="*/ 556 h 587"/>
                <a:gd name="T74" fmla="*/ 910 w 1209"/>
                <a:gd name="T75" fmla="*/ 565 h 587"/>
                <a:gd name="T76" fmla="*/ 925 w 1209"/>
                <a:gd name="T77" fmla="*/ 572 h 587"/>
                <a:gd name="T78" fmla="*/ 941 w 1209"/>
                <a:gd name="T79" fmla="*/ 587 h 587"/>
                <a:gd name="T80" fmla="*/ 952 w 1209"/>
                <a:gd name="T81" fmla="*/ 572 h 587"/>
                <a:gd name="T82" fmla="*/ 968 w 1209"/>
                <a:gd name="T83" fmla="*/ 570 h 587"/>
                <a:gd name="T84" fmla="*/ 976 w 1209"/>
                <a:gd name="T85" fmla="*/ 559 h 587"/>
                <a:gd name="T86" fmla="*/ 996 w 1209"/>
                <a:gd name="T87" fmla="*/ 556 h 587"/>
                <a:gd name="T88" fmla="*/ 1012 w 1209"/>
                <a:gd name="T89" fmla="*/ 557 h 587"/>
                <a:gd name="T90" fmla="*/ 1025 w 1209"/>
                <a:gd name="T91" fmla="*/ 555 h 587"/>
                <a:gd name="T92" fmla="*/ 1032 w 1209"/>
                <a:gd name="T93" fmla="*/ 548 h 587"/>
                <a:gd name="T94" fmla="*/ 1044 w 1209"/>
                <a:gd name="T95" fmla="*/ 540 h 587"/>
                <a:gd name="T96" fmla="*/ 1060 w 1209"/>
                <a:gd name="T97" fmla="*/ 547 h 587"/>
                <a:gd name="T98" fmla="*/ 1081 w 1209"/>
                <a:gd name="T99" fmla="*/ 549 h 587"/>
                <a:gd name="T100" fmla="*/ 1095 w 1209"/>
                <a:gd name="T101" fmla="*/ 542 h 587"/>
                <a:gd name="T102" fmla="*/ 1109 w 1209"/>
                <a:gd name="T103" fmla="*/ 536 h 587"/>
                <a:gd name="T104" fmla="*/ 1127 w 1209"/>
                <a:gd name="T105" fmla="*/ 547 h 587"/>
                <a:gd name="T106" fmla="*/ 1145 w 1209"/>
                <a:gd name="T107" fmla="*/ 556 h 587"/>
                <a:gd name="T108" fmla="*/ 1161 w 1209"/>
                <a:gd name="T109" fmla="*/ 565 h 587"/>
                <a:gd name="T110" fmla="*/ 1176 w 1209"/>
                <a:gd name="T111" fmla="*/ 573 h 587"/>
                <a:gd name="T112" fmla="*/ 1190 w 1209"/>
                <a:gd name="T113" fmla="*/ 577 h 587"/>
                <a:gd name="T114" fmla="*/ 1207 w 1209"/>
                <a:gd name="T115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9" h="587">
                  <a:moveTo>
                    <a:pt x="1200" y="273"/>
                  </a:moveTo>
                  <a:cubicBezTo>
                    <a:pt x="1163" y="83"/>
                    <a:pt x="1163" y="83"/>
                    <a:pt x="1163" y="83"/>
                  </a:cubicBezTo>
                  <a:cubicBezTo>
                    <a:pt x="1163" y="82"/>
                    <a:pt x="1163" y="82"/>
                    <a:pt x="1163" y="82"/>
                  </a:cubicBezTo>
                  <a:cubicBezTo>
                    <a:pt x="1158" y="0"/>
                    <a:pt x="1158" y="0"/>
                    <a:pt x="1158" y="0"/>
                  </a:cubicBezTo>
                  <a:cubicBezTo>
                    <a:pt x="973" y="9"/>
                    <a:pt x="973" y="9"/>
                    <a:pt x="973" y="9"/>
                  </a:cubicBezTo>
                  <a:cubicBezTo>
                    <a:pt x="808" y="16"/>
                    <a:pt x="808" y="16"/>
                    <a:pt x="808" y="16"/>
                  </a:cubicBezTo>
                  <a:cubicBezTo>
                    <a:pt x="641" y="19"/>
                    <a:pt x="641" y="19"/>
                    <a:pt x="641" y="19"/>
                  </a:cubicBezTo>
                  <a:cubicBezTo>
                    <a:pt x="401" y="20"/>
                    <a:pt x="401" y="20"/>
                    <a:pt x="401" y="20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13" y="103"/>
                    <a:pt x="413" y="103"/>
                    <a:pt x="413" y="103"/>
                  </a:cubicBezTo>
                  <a:cubicBezTo>
                    <a:pt x="413" y="444"/>
                    <a:pt x="413" y="444"/>
                    <a:pt x="413" y="444"/>
                  </a:cubicBezTo>
                  <a:cubicBezTo>
                    <a:pt x="413" y="444"/>
                    <a:pt x="415" y="444"/>
                    <a:pt x="416" y="444"/>
                  </a:cubicBezTo>
                  <a:cubicBezTo>
                    <a:pt x="417" y="444"/>
                    <a:pt x="418" y="443"/>
                    <a:pt x="419" y="442"/>
                  </a:cubicBezTo>
                  <a:cubicBezTo>
                    <a:pt x="420" y="442"/>
                    <a:pt x="421" y="441"/>
                    <a:pt x="421" y="441"/>
                  </a:cubicBezTo>
                  <a:cubicBezTo>
                    <a:pt x="422" y="441"/>
                    <a:pt x="424" y="442"/>
                    <a:pt x="425" y="443"/>
                  </a:cubicBezTo>
                  <a:cubicBezTo>
                    <a:pt x="426" y="443"/>
                    <a:pt x="427" y="444"/>
                    <a:pt x="428" y="444"/>
                  </a:cubicBezTo>
                  <a:cubicBezTo>
                    <a:pt x="429" y="445"/>
                    <a:pt x="430" y="446"/>
                    <a:pt x="430" y="447"/>
                  </a:cubicBezTo>
                  <a:cubicBezTo>
                    <a:pt x="431" y="448"/>
                    <a:pt x="431" y="450"/>
                    <a:pt x="432" y="451"/>
                  </a:cubicBezTo>
                  <a:cubicBezTo>
                    <a:pt x="433" y="452"/>
                    <a:pt x="435" y="453"/>
                    <a:pt x="436" y="454"/>
                  </a:cubicBezTo>
                  <a:cubicBezTo>
                    <a:pt x="437" y="455"/>
                    <a:pt x="439" y="457"/>
                    <a:pt x="439" y="458"/>
                  </a:cubicBezTo>
                  <a:cubicBezTo>
                    <a:pt x="440" y="459"/>
                    <a:pt x="442" y="461"/>
                    <a:pt x="442" y="462"/>
                  </a:cubicBezTo>
                  <a:cubicBezTo>
                    <a:pt x="443" y="463"/>
                    <a:pt x="445" y="465"/>
                    <a:pt x="446" y="465"/>
                  </a:cubicBezTo>
                  <a:cubicBezTo>
                    <a:pt x="447" y="466"/>
                    <a:pt x="450" y="468"/>
                    <a:pt x="451" y="469"/>
                  </a:cubicBezTo>
                  <a:cubicBezTo>
                    <a:pt x="452" y="470"/>
                    <a:pt x="454" y="472"/>
                    <a:pt x="455" y="473"/>
                  </a:cubicBezTo>
                  <a:cubicBezTo>
                    <a:pt x="455" y="473"/>
                    <a:pt x="456" y="475"/>
                    <a:pt x="457" y="476"/>
                  </a:cubicBezTo>
                  <a:cubicBezTo>
                    <a:pt x="457" y="476"/>
                    <a:pt x="459" y="477"/>
                    <a:pt x="460" y="477"/>
                  </a:cubicBezTo>
                  <a:cubicBezTo>
                    <a:pt x="461" y="477"/>
                    <a:pt x="463" y="476"/>
                    <a:pt x="463" y="476"/>
                  </a:cubicBezTo>
                  <a:cubicBezTo>
                    <a:pt x="465" y="476"/>
                    <a:pt x="467" y="477"/>
                    <a:pt x="468" y="477"/>
                  </a:cubicBezTo>
                  <a:cubicBezTo>
                    <a:pt x="469" y="477"/>
                    <a:pt x="471" y="476"/>
                    <a:pt x="471" y="475"/>
                  </a:cubicBezTo>
                  <a:cubicBezTo>
                    <a:pt x="472" y="475"/>
                    <a:pt x="472" y="473"/>
                    <a:pt x="473" y="472"/>
                  </a:cubicBezTo>
                  <a:cubicBezTo>
                    <a:pt x="473" y="472"/>
                    <a:pt x="473" y="470"/>
                    <a:pt x="474" y="469"/>
                  </a:cubicBezTo>
                  <a:cubicBezTo>
                    <a:pt x="474" y="469"/>
                    <a:pt x="477" y="469"/>
                    <a:pt x="478" y="469"/>
                  </a:cubicBezTo>
                  <a:cubicBezTo>
                    <a:pt x="478" y="469"/>
                    <a:pt x="479" y="471"/>
                    <a:pt x="480" y="471"/>
                  </a:cubicBezTo>
                  <a:cubicBezTo>
                    <a:pt x="480" y="471"/>
                    <a:pt x="481" y="470"/>
                    <a:pt x="482" y="469"/>
                  </a:cubicBezTo>
                  <a:cubicBezTo>
                    <a:pt x="482" y="469"/>
                    <a:pt x="484" y="469"/>
                    <a:pt x="485" y="470"/>
                  </a:cubicBezTo>
                  <a:cubicBezTo>
                    <a:pt x="486" y="470"/>
                    <a:pt x="486" y="472"/>
                    <a:pt x="486" y="472"/>
                  </a:cubicBezTo>
                  <a:cubicBezTo>
                    <a:pt x="487" y="473"/>
                    <a:pt x="489" y="473"/>
                    <a:pt x="489" y="473"/>
                  </a:cubicBezTo>
                  <a:cubicBezTo>
                    <a:pt x="490" y="473"/>
                    <a:pt x="492" y="474"/>
                    <a:pt x="493" y="475"/>
                  </a:cubicBezTo>
                  <a:cubicBezTo>
                    <a:pt x="494" y="475"/>
                    <a:pt x="495" y="476"/>
                    <a:pt x="496" y="476"/>
                  </a:cubicBezTo>
                  <a:cubicBezTo>
                    <a:pt x="497" y="476"/>
                    <a:pt x="499" y="475"/>
                    <a:pt x="499" y="474"/>
                  </a:cubicBezTo>
                  <a:cubicBezTo>
                    <a:pt x="500" y="474"/>
                    <a:pt x="500" y="472"/>
                    <a:pt x="500" y="471"/>
                  </a:cubicBezTo>
                  <a:cubicBezTo>
                    <a:pt x="500" y="470"/>
                    <a:pt x="499" y="468"/>
                    <a:pt x="499" y="466"/>
                  </a:cubicBezTo>
                  <a:cubicBezTo>
                    <a:pt x="499" y="465"/>
                    <a:pt x="500" y="463"/>
                    <a:pt x="500" y="463"/>
                  </a:cubicBezTo>
                  <a:cubicBezTo>
                    <a:pt x="501" y="462"/>
                    <a:pt x="503" y="461"/>
                    <a:pt x="505" y="461"/>
                  </a:cubicBezTo>
                  <a:cubicBezTo>
                    <a:pt x="506" y="461"/>
                    <a:pt x="507" y="463"/>
                    <a:pt x="507" y="464"/>
                  </a:cubicBezTo>
                  <a:cubicBezTo>
                    <a:pt x="508" y="465"/>
                    <a:pt x="508" y="467"/>
                    <a:pt x="509" y="468"/>
                  </a:cubicBezTo>
                  <a:cubicBezTo>
                    <a:pt x="509" y="469"/>
                    <a:pt x="510" y="470"/>
                    <a:pt x="511" y="471"/>
                  </a:cubicBezTo>
                  <a:cubicBezTo>
                    <a:pt x="512" y="471"/>
                    <a:pt x="514" y="469"/>
                    <a:pt x="514" y="469"/>
                  </a:cubicBezTo>
                  <a:cubicBezTo>
                    <a:pt x="515" y="469"/>
                    <a:pt x="516" y="469"/>
                    <a:pt x="517" y="469"/>
                  </a:cubicBezTo>
                  <a:cubicBezTo>
                    <a:pt x="518" y="469"/>
                    <a:pt x="519" y="470"/>
                    <a:pt x="519" y="471"/>
                  </a:cubicBezTo>
                  <a:cubicBezTo>
                    <a:pt x="519" y="472"/>
                    <a:pt x="519" y="474"/>
                    <a:pt x="519" y="475"/>
                  </a:cubicBezTo>
                  <a:cubicBezTo>
                    <a:pt x="520" y="476"/>
                    <a:pt x="521" y="477"/>
                    <a:pt x="521" y="477"/>
                  </a:cubicBezTo>
                  <a:cubicBezTo>
                    <a:pt x="522" y="478"/>
                    <a:pt x="522" y="481"/>
                    <a:pt x="523" y="481"/>
                  </a:cubicBezTo>
                  <a:cubicBezTo>
                    <a:pt x="524" y="482"/>
                    <a:pt x="526" y="482"/>
                    <a:pt x="526" y="483"/>
                  </a:cubicBezTo>
                  <a:cubicBezTo>
                    <a:pt x="527" y="484"/>
                    <a:pt x="526" y="487"/>
                    <a:pt x="526" y="488"/>
                  </a:cubicBezTo>
                  <a:cubicBezTo>
                    <a:pt x="526" y="489"/>
                    <a:pt x="527" y="491"/>
                    <a:pt x="527" y="492"/>
                  </a:cubicBezTo>
                  <a:cubicBezTo>
                    <a:pt x="527" y="493"/>
                    <a:pt x="529" y="494"/>
                    <a:pt x="529" y="495"/>
                  </a:cubicBezTo>
                  <a:cubicBezTo>
                    <a:pt x="530" y="496"/>
                    <a:pt x="528" y="499"/>
                    <a:pt x="529" y="501"/>
                  </a:cubicBezTo>
                  <a:cubicBezTo>
                    <a:pt x="529" y="502"/>
                    <a:pt x="532" y="504"/>
                    <a:pt x="534" y="504"/>
                  </a:cubicBezTo>
                  <a:cubicBezTo>
                    <a:pt x="535" y="504"/>
                    <a:pt x="537" y="503"/>
                    <a:pt x="538" y="504"/>
                  </a:cubicBezTo>
                  <a:cubicBezTo>
                    <a:pt x="539" y="504"/>
                    <a:pt x="539" y="506"/>
                    <a:pt x="540" y="506"/>
                  </a:cubicBezTo>
                  <a:cubicBezTo>
                    <a:pt x="541" y="507"/>
                    <a:pt x="543" y="504"/>
                    <a:pt x="545" y="504"/>
                  </a:cubicBezTo>
                  <a:cubicBezTo>
                    <a:pt x="546" y="504"/>
                    <a:pt x="548" y="507"/>
                    <a:pt x="550" y="507"/>
                  </a:cubicBezTo>
                  <a:cubicBezTo>
                    <a:pt x="551" y="507"/>
                    <a:pt x="554" y="505"/>
                    <a:pt x="555" y="505"/>
                  </a:cubicBezTo>
                  <a:cubicBezTo>
                    <a:pt x="556" y="504"/>
                    <a:pt x="557" y="503"/>
                    <a:pt x="558" y="503"/>
                  </a:cubicBezTo>
                  <a:cubicBezTo>
                    <a:pt x="559" y="503"/>
                    <a:pt x="562" y="504"/>
                    <a:pt x="563" y="504"/>
                  </a:cubicBezTo>
                  <a:cubicBezTo>
                    <a:pt x="565" y="505"/>
                    <a:pt x="567" y="507"/>
                    <a:pt x="568" y="508"/>
                  </a:cubicBezTo>
                  <a:cubicBezTo>
                    <a:pt x="569" y="508"/>
                    <a:pt x="571" y="509"/>
                    <a:pt x="572" y="510"/>
                  </a:cubicBezTo>
                  <a:cubicBezTo>
                    <a:pt x="573" y="510"/>
                    <a:pt x="575" y="511"/>
                    <a:pt x="576" y="512"/>
                  </a:cubicBezTo>
                  <a:cubicBezTo>
                    <a:pt x="576" y="512"/>
                    <a:pt x="577" y="514"/>
                    <a:pt x="578" y="514"/>
                  </a:cubicBezTo>
                  <a:cubicBezTo>
                    <a:pt x="579" y="514"/>
                    <a:pt x="580" y="512"/>
                    <a:pt x="581" y="512"/>
                  </a:cubicBezTo>
                  <a:cubicBezTo>
                    <a:pt x="582" y="511"/>
                    <a:pt x="584" y="512"/>
                    <a:pt x="585" y="512"/>
                  </a:cubicBezTo>
                  <a:cubicBezTo>
                    <a:pt x="587" y="513"/>
                    <a:pt x="589" y="516"/>
                    <a:pt x="590" y="517"/>
                  </a:cubicBezTo>
                  <a:cubicBezTo>
                    <a:pt x="591" y="518"/>
                    <a:pt x="593" y="519"/>
                    <a:pt x="594" y="519"/>
                  </a:cubicBezTo>
                  <a:cubicBezTo>
                    <a:pt x="595" y="519"/>
                    <a:pt x="596" y="518"/>
                    <a:pt x="597" y="518"/>
                  </a:cubicBezTo>
                  <a:cubicBezTo>
                    <a:pt x="599" y="517"/>
                    <a:pt x="602" y="517"/>
                    <a:pt x="603" y="517"/>
                  </a:cubicBezTo>
                  <a:cubicBezTo>
                    <a:pt x="604" y="516"/>
                    <a:pt x="605" y="514"/>
                    <a:pt x="605" y="514"/>
                  </a:cubicBezTo>
                  <a:cubicBezTo>
                    <a:pt x="606" y="513"/>
                    <a:pt x="607" y="512"/>
                    <a:pt x="608" y="511"/>
                  </a:cubicBezTo>
                  <a:cubicBezTo>
                    <a:pt x="609" y="511"/>
                    <a:pt x="611" y="512"/>
                    <a:pt x="612" y="512"/>
                  </a:cubicBezTo>
                  <a:cubicBezTo>
                    <a:pt x="613" y="512"/>
                    <a:pt x="615" y="512"/>
                    <a:pt x="616" y="512"/>
                  </a:cubicBezTo>
                  <a:cubicBezTo>
                    <a:pt x="617" y="512"/>
                    <a:pt x="619" y="514"/>
                    <a:pt x="619" y="515"/>
                  </a:cubicBezTo>
                  <a:cubicBezTo>
                    <a:pt x="620" y="516"/>
                    <a:pt x="622" y="519"/>
                    <a:pt x="622" y="520"/>
                  </a:cubicBezTo>
                  <a:cubicBezTo>
                    <a:pt x="623" y="521"/>
                    <a:pt x="625" y="524"/>
                    <a:pt x="626" y="525"/>
                  </a:cubicBezTo>
                  <a:cubicBezTo>
                    <a:pt x="626" y="526"/>
                    <a:pt x="628" y="529"/>
                    <a:pt x="630" y="529"/>
                  </a:cubicBezTo>
                  <a:cubicBezTo>
                    <a:pt x="631" y="529"/>
                    <a:pt x="633" y="529"/>
                    <a:pt x="634" y="529"/>
                  </a:cubicBezTo>
                  <a:cubicBezTo>
                    <a:pt x="634" y="529"/>
                    <a:pt x="635" y="528"/>
                    <a:pt x="636" y="528"/>
                  </a:cubicBezTo>
                  <a:cubicBezTo>
                    <a:pt x="636" y="527"/>
                    <a:pt x="637" y="525"/>
                    <a:pt x="638" y="525"/>
                  </a:cubicBezTo>
                  <a:cubicBezTo>
                    <a:pt x="639" y="524"/>
                    <a:pt x="642" y="525"/>
                    <a:pt x="643" y="524"/>
                  </a:cubicBezTo>
                  <a:cubicBezTo>
                    <a:pt x="644" y="523"/>
                    <a:pt x="644" y="521"/>
                    <a:pt x="644" y="519"/>
                  </a:cubicBezTo>
                  <a:cubicBezTo>
                    <a:pt x="645" y="518"/>
                    <a:pt x="644" y="517"/>
                    <a:pt x="644" y="516"/>
                  </a:cubicBezTo>
                  <a:cubicBezTo>
                    <a:pt x="645" y="515"/>
                    <a:pt x="646" y="514"/>
                    <a:pt x="647" y="514"/>
                  </a:cubicBezTo>
                  <a:cubicBezTo>
                    <a:pt x="647" y="513"/>
                    <a:pt x="649" y="513"/>
                    <a:pt x="650" y="513"/>
                  </a:cubicBezTo>
                  <a:cubicBezTo>
                    <a:pt x="651" y="513"/>
                    <a:pt x="654" y="513"/>
                    <a:pt x="655" y="514"/>
                  </a:cubicBezTo>
                  <a:cubicBezTo>
                    <a:pt x="656" y="515"/>
                    <a:pt x="657" y="517"/>
                    <a:pt x="658" y="517"/>
                  </a:cubicBezTo>
                  <a:cubicBezTo>
                    <a:pt x="659" y="518"/>
                    <a:pt x="662" y="518"/>
                    <a:pt x="663" y="517"/>
                  </a:cubicBezTo>
                  <a:cubicBezTo>
                    <a:pt x="664" y="517"/>
                    <a:pt x="667" y="516"/>
                    <a:pt x="668" y="517"/>
                  </a:cubicBezTo>
                  <a:cubicBezTo>
                    <a:pt x="669" y="517"/>
                    <a:pt x="670" y="519"/>
                    <a:pt x="671" y="519"/>
                  </a:cubicBezTo>
                  <a:cubicBezTo>
                    <a:pt x="672" y="519"/>
                    <a:pt x="673" y="520"/>
                    <a:pt x="674" y="520"/>
                  </a:cubicBezTo>
                  <a:cubicBezTo>
                    <a:pt x="675" y="520"/>
                    <a:pt x="677" y="520"/>
                    <a:pt x="678" y="519"/>
                  </a:cubicBezTo>
                  <a:cubicBezTo>
                    <a:pt x="679" y="519"/>
                    <a:pt x="680" y="518"/>
                    <a:pt x="680" y="517"/>
                  </a:cubicBezTo>
                  <a:cubicBezTo>
                    <a:pt x="681" y="516"/>
                    <a:pt x="680" y="514"/>
                    <a:pt x="681" y="513"/>
                  </a:cubicBezTo>
                  <a:cubicBezTo>
                    <a:pt x="682" y="513"/>
                    <a:pt x="683" y="513"/>
                    <a:pt x="684" y="513"/>
                  </a:cubicBezTo>
                  <a:cubicBezTo>
                    <a:pt x="685" y="513"/>
                    <a:pt x="687" y="515"/>
                    <a:pt x="687" y="516"/>
                  </a:cubicBezTo>
                  <a:cubicBezTo>
                    <a:pt x="688" y="517"/>
                    <a:pt x="688" y="519"/>
                    <a:pt x="687" y="520"/>
                  </a:cubicBezTo>
                  <a:cubicBezTo>
                    <a:pt x="687" y="521"/>
                    <a:pt x="686" y="522"/>
                    <a:pt x="685" y="523"/>
                  </a:cubicBezTo>
                  <a:cubicBezTo>
                    <a:pt x="685" y="524"/>
                    <a:pt x="684" y="526"/>
                    <a:pt x="684" y="527"/>
                  </a:cubicBezTo>
                  <a:cubicBezTo>
                    <a:pt x="684" y="528"/>
                    <a:pt x="685" y="529"/>
                    <a:pt x="685" y="529"/>
                  </a:cubicBezTo>
                  <a:cubicBezTo>
                    <a:pt x="686" y="531"/>
                    <a:pt x="686" y="534"/>
                    <a:pt x="686" y="535"/>
                  </a:cubicBezTo>
                  <a:cubicBezTo>
                    <a:pt x="687" y="536"/>
                    <a:pt x="689" y="538"/>
                    <a:pt x="690" y="539"/>
                  </a:cubicBezTo>
                  <a:cubicBezTo>
                    <a:pt x="690" y="540"/>
                    <a:pt x="693" y="540"/>
                    <a:pt x="694" y="541"/>
                  </a:cubicBezTo>
                  <a:cubicBezTo>
                    <a:pt x="695" y="541"/>
                    <a:pt x="697" y="541"/>
                    <a:pt x="699" y="541"/>
                  </a:cubicBezTo>
                  <a:cubicBezTo>
                    <a:pt x="699" y="541"/>
                    <a:pt x="701" y="539"/>
                    <a:pt x="701" y="539"/>
                  </a:cubicBezTo>
                  <a:cubicBezTo>
                    <a:pt x="702" y="538"/>
                    <a:pt x="705" y="538"/>
                    <a:pt x="706" y="539"/>
                  </a:cubicBezTo>
                  <a:cubicBezTo>
                    <a:pt x="707" y="539"/>
                    <a:pt x="708" y="541"/>
                    <a:pt x="708" y="542"/>
                  </a:cubicBezTo>
                  <a:cubicBezTo>
                    <a:pt x="709" y="543"/>
                    <a:pt x="709" y="545"/>
                    <a:pt x="708" y="546"/>
                  </a:cubicBezTo>
                  <a:cubicBezTo>
                    <a:pt x="708" y="547"/>
                    <a:pt x="707" y="548"/>
                    <a:pt x="707" y="549"/>
                  </a:cubicBezTo>
                  <a:cubicBezTo>
                    <a:pt x="707" y="550"/>
                    <a:pt x="709" y="550"/>
                    <a:pt x="709" y="551"/>
                  </a:cubicBezTo>
                  <a:cubicBezTo>
                    <a:pt x="709" y="552"/>
                    <a:pt x="708" y="554"/>
                    <a:pt x="708" y="555"/>
                  </a:cubicBezTo>
                  <a:cubicBezTo>
                    <a:pt x="707" y="555"/>
                    <a:pt x="705" y="556"/>
                    <a:pt x="705" y="556"/>
                  </a:cubicBezTo>
                  <a:cubicBezTo>
                    <a:pt x="704" y="557"/>
                    <a:pt x="705" y="559"/>
                    <a:pt x="706" y="560"/>
                  </a:cubicBezTo>
                  <a:cubicBezTo>
                    <a:pt x="706" y="560"/>
                    <a:pt x="708" y="561"/>
                    <a:pt x="709" y="561"/>
                  </a:cubicBezTo>
                  <a:cubicBezTo>
                    <a:pt x="710" y="561"/>
                    <a:pt x="711" y="559"/>
                    <a:pt x="712" y="559"/>
                  </a:cubicBezTo>
                  <a:cubicBezTo>
                    <a:pt x="713" y="559"/>
                    <a:pt x="715" y="560"/>
                    <a:pt x="715" y="561"/>
                  </a:cubicBezTo>
                  <a:cubicBezTo>
                    <a:pt x="716" y="561"/>
                    <a:pt x="718" y="564"/>
                    <a:pt x="719" y="564"/>
                  </a:cubicBezTo>
                  <a:cubicBezTo>
                    <a:pt x="720" y="565"/>
                    <a:pt x="722" y="565"/>
                    <a:pt x="723" y="565"/>
                  </a:cubicBezTo>
                  <a:cubicBezTo>
                    <a:pt x="724" y="565"/>
                    <a:pt x="726" y="563"/>
                    <a:pt x="727" y="562"/>
                  </a:cubicBezTo>
                  <a:cubicBezTo>
                    <a:pt x="728" y="561"/>
                    <a:pt x="729" y="560"/>
                    <a:pt x="730" y="559"/>
                  </a:cubicBezTo>
                  <a:cubicBezTo>
                    <a:pt x="730" y="559"/>
                    <a:pt x="732" y="559"/>
                    <a:pt x="732" y="558"/>
                  </a:cubicBezTo>
                  <a:cubicBezTo>
                    <a:pt x="733" y="558"/>
                    <a:pt x="733" y="556"/>
                    <a:pt x="734" y="555"/>
                  </a:cubicBezTo>
                  <a:cubicBezTo>
                    <a:pt x="734" y="554"/>
                    <a:pt x="735" y="553"/>
                    <a:pt x="736" y="552"/>
                  </a:cubicBezTo>
                  <a:cubicBezTo>
                    <a:pt x="736" y="551"/>
                    <a:pt x="737" y="549"/>
                    <a:pt x="738" y="549"/>
                  </a:cubicBezTo>
                  <a:cubicBezTo>
                    <a:pt x="739" y="549"/>
                    <a:pt x="741" y="549"/>
                    <a:pt x="741" y="548"/>
                  </a:cubicBezTo>
                  <a:cubicBezTo>
                    <a:pt x="742" y="548"/>
                    <a:pt x="743" y="546"/>
                    <a:pt x="744" y="545"/>
                  </a:cubicBezTo>
                  <a:cubicBezTo>
                    <a:pt x="744" y="545"/>
                    <a:pt x="745" y="543"/>
                    <a:pt x="746" y="542"/>
                  </a:cubicBezTo>
                  <a:cubicBezTo>
                    <a:pt x="746" y="541"/>
                    <a:pt x="749" y="540"/>
                    <a:pt x="750" y="540"/>
                  </a:cubicBezTo>
                  <a:cubicBezTo>
                    <a:pt x="750" y="540"/>
                    <a:pt x="752" y="541"/>
                    <a:pt x="752" y="541"/>
                  </a:cubicBezTo>
                  <a:cubicBezTo>
                    <a:pt x="753" y="542"/>
                    <a:pt x="755" y="542"/>
                    <a:pt x="756" y="542"/>
                  </a:cubicBezTo>
                  <a:cubicBezTo>
                    <a:pt x="757" y="543"/>
                    <a:pt x="758" y="544"/>
                    <a:pt x="759" y="545"/>
                  </a:cubicBezTo>
                  <a:cubicBezTo>
                    <a:pt x="759" y="546"/>
                    <a:pt x="760" y="548"/>
                    <a:pt x="760" y="549"/>
                  </a:cubicBezTo>
                  <a:cubicBezTo>
                    <a:pt x="760" y="550"/>
                    <a:pt x="759" y="553"/>
                    <a:pt x="759" y="554"/>
                  </a:cubicBezTo>
                  <a:cubicBezTo>
                    <a:pt x="760" y="555"/>
                    <a:pt x="762" y="555"/>
                    <a:pt x="763" y="556"/>
                  </a:cubicBezTo>
                  <a:cubicBezTo>
                    <a:pt x="764" y="556"/>
                    <a:pt x="765" y="557"/>
                    <a:pt x="766" y="556"/>
                  </a:cubicBezTo>
                  <a:cubicBezTo>
                    <a:pt x="767" y="556"/>
                    <a:pt x="767" y="555"/>
                    <a:pt x="768" y="554"/>
                  </a:cubicBezTo>
                  <a:cubicBezTo>
                    <a:pt x="769" y="554"/>
                    <a:pt x="770" y="552"/>
                    <a:pt x="771" y="551"/>
                  </a:cubicBezTo>
                  <a:cubicBezTo>
                    <a:pt x="773" y="551"/>
                    <a:pt x="776" y="552"/>
                    <a:pt x="777" y="552"/>
                  </a:cubicBezTo>
                  <a:cubicBezTo>
                    <a:pt x="778" y="553"/>
                    <a:pt x="780" y="554"/>
                    <a:pt x="781" y="555"/>
                  </a:cubicBezTo>
                  <a:cubicBezTo>
                    <a:pt x="781" y="555"/>
                    <a:pt x="782" y="558"/>
                    <a:pt x="781" y="559"/>
                  </a:cubicBezTo>
                  <a:cubicBezTo>
                    <a:pt x="781" y="560"/>
                    <a:pt x="780" y="561"/>
                    <a:pt x="780" y="562"/>
                  </a:cubicBezTo>
                  <a:cubicBezTo>
                    <a:pt x="780" y="563"/>
                    <a:pt x="779" y="565"/>
                    <a:pt x="780" y="566"/>
                  </a:cubicBezTo>
                  <a:cubicBezTo>
                    <a:pt x="780" y="566"/>
                    <a:pt x="782" y="567"/>
                    <a:pt x="782" y="567"/>
                  </a:cubicBezTo>
                  <a:cubicBezTo>
                    <a:pt x="783" y="567"/>
                    <a:pt x="783" y="569"/>
                    <a:pt x="784" y="569"/>
                  </a:cubicBezTo>
                  <a:cubicBezTo>
                    <a:pt x="785" y="570"/>
                    <a:pt x="788" y="570"/>
                    <a:pt x="789" y="570"/>
                  </a:cubicBezTo>
                  <a:cubicBezTo>
                    <a:pt x="790" y="570"/>
                    <a:pt x="792" y="569"/>
                    <a:pt x="793" y="568"/>
                  </a:cubicBezTo>
                  <a:cubicBezTo>
                    <a:pt x="794" y="567"/>
                    <a:pt x="795" y="563"/>
                    <a:pt x="795" y="562"/>
                  </a:cubicBezTo>
                  <a:cubicBezTo>
                    <a:pt x="796" y="561"/>
                    <a:pt x="797" y="559"/>
                    <a:pt x="798" y="559"/>
                  </a:cubicBezTo>
                  <a:cubicBezTo>
                    <a:pt x="798" y="558"/>
                    <a:pt x="800" y="558"/>
                    <a:pt x="801" y="558"/>
                  </a:cubicBezTo>
                  <a:cubicBezTo>
                    <a:pt x="802" y="558"/>
                    <a:pt x="804" y="560"/>
                    <a:pt x="805" y="560"/>
                  </a:cubicBezTo>
                  <a:cubicBezTo>
                    <a:pt x="806" y="560"/>
                    <a:pt x="808" y="561"/>
                    <a:pt x="809" y="560"/>
                  </a:cubicBezTo>
                  <a:cubicBezTo>
                    <a:pt x="809" y="559"/>
                    <a:pt x="810" y="557"/>
                    <a:pt x="810" y="556"/>
                  </a:cubicBezTo>
                  <a:cubicBezTo>
                    <a:pt x="810" y="556"/>
                    <a:pt x="809" y="554"/>
                    <a:pt x="810" y="554"/>
                  </a:cubicBezTo>
                  <a:cubicBezTo>
                    <a:pt x="810" y="553"/>
                    <a:pt x="811" y="552"/>
                    <a:pt x="811" y="552"/>
                  </a:cubicBezTo>
                  <a:cubicBezTo>
                    <a:pt x="812" y="551"/>
                    <a:pt x="814" y="551"/>
                    <a:pt x="815" y="551"/>
                  </a:cubicBezTo>
                  <a:cubicBezTo>
                    <a:pt x="816" y="551"/>
                    <a:pt x="818" y="553"/>
                    <a:pt x="819" y="554"/>
                  </a:cubicBezTo>
                  <a:cubicBezTo>
                    <a:pt x="819" y="554"/>
                    <a:pt x="819" y="556"/>
                    <a:pt x="820" y="557"/>
                  </a:cubicBezTo>
                  <a:cubicBezTo>
                    <a:pt x="820" y="557"/>
                    <a:pt x="821" y="559"/>
                    <a:pt x="822" y="560"/>
                  </a:cubicBezTo>
                  <a:cubicBezTo>
                    <a:pt x="822" y="561"/>
                    <a:pt x="822" y="563"/>
                    <a:pt x="822" y="564"/>
                  </a:cubicBezTo>
                  <a:cubicBezTo>
                    <a:pt x="822" y="565"/>
                    <a:pt x="821" y="566"/>
                    <a:pt x="820" y="566"/>
                  </a:cubicBezTo>
                  <a:cubicBezTo>
                    <a:pt x="820" y="567"/>
                    <a:pt x="818" y="566"/>
                    <a:pt x="817" y="567"/>
                  </a:cubicBezTo>
                  <a:cubicBezTo>
                    <a:pt x="816" y="567"/>
                    <a:pt x="816" y="569"/>
                    <a:pt x="816" y="570"/>
                  </a:cubicBezTo>
                  <a:cubicBezTo>
                    <a:pt x="816" y="572"/>
                    <a:pt x="817" y="574"/>
                    <a:pt x="818" y="574"/>
                  </a:cubicBezTo>
                  <a:cubicBezTo>
                    <a:pt x="819" y="575"/>
                    <a:pt x="820" y="577"/>
                    <a:pt x="821" y="578"/>
                  </a:cubicBezTo>
                  <a:cubicBezTo>
                    <a:pt x="821" y="579"/>
                    <a:pt x="822" y="582"/>
                    <a:pt x="823" y="583"/>
                  </a:cubicBezTo>
                  <a:cubicBezTo>
                    <a:pt x="823" y="584"/>
                    <a:pt x="825" y="585"/>
                    <a:pt x="826" y="586"/>
                  </a:cubicBezTo>
                  <a:cubicBezTo>
                    <a:pt x="827" y="586"/>
                    <a:pt x="830" y="586"/>
                    <a:pt x="831" y="585"/>
                  </a:cubicBezTo>
                  <a:cubicBezTo>
                    <a:pt x="832" y="584"/>
                    <a:pt x="834" y="582"/>
                    <a:pt x="834" y="581"/>
                  </a:cubicBezTo>
                  <a:cubicBezTo>
                    <a:pt x="834" y="580"/>
                    <a:pt x="834" y="579"/>
                    <a:pt x="834" y="578"/>
                  </a:cubicBezTo>
                  <a:cubicBezTo>
                    <a:pt x="834" y="577"/>
                    <a:pt x="834" y="576"/>
                    <a:pt x="834" y="575"/>
                  </a:cubicBezTo>
                  <a:cubicBezTo>
                    <a:pt x="834" y="574"/>
                    <a:pt x="832" y="574"/>
                    <a:pt x="832" y="573"/>
                  </a:cubicBezTo>
                  <a:cubicBezTo>
                    <a:pt x="832" y="572"/>
                    <a:pt x="832" y="570"/>
                    <a:pt x="832" y="570"/>
                  </a:cubicBezTo>
                  <a:cubicBezTo>
                    <a:pt x="833" y="569"/>
                    <a:pt x="834" y="570"/>
                    <a:pt x="835" y="569"/>
                  </a:cubicBezTo>
                  <a:cubicBezTo>
                    <a:pt x="836" y="569"/>
                    <a:pt x="838" y="569"/>
                    <a:pt x="839" y="568"/>
                  </a:cubicBezTo>
                  <a:cubicBezTo>
                    <a:pt x="839" y="567"/>
                    <a:pt x="838" y="564"/>
                    <a:pt x="839" y="563"/>
                  </a:cubicBezTo>
                  <a:cubicBezTo>
                    <a:pt x="840" y="562"/>
                    <a:pt x="842" y="563"/>
                    <a:pt x="842" y="562"/>
                  </a:cubicBezTo>
                  <a:cubicBezTo>
                    <a:pt x="843" y="562"/>
                    <a:pt x="845" y="559"/>
                    <a:pt x="845" y="558"/>
                  </a:cubicBezTo>
                  <a:cubicBezTo>
                    <a:pt x="846" y="557"/>
                    <a:pt x="848" y="556"/>
                    <a:pt x="848" y="554"/>
                  </a:cubicBezTo>
                  <a:cubicBezTo>
                    <a:pt x="848" y="554"/>
                    <a:pt x="848" y="552"/>
                    <a:pt x="848" y="552"/>
                  </a:cubicBezTo>
                  <a:cubicBezTo>
                    <a:pt x="848" y="551"/>
                    <a:pt x="847" y="549"/>
                    <a:pt x="847" y="548"/>
                  </a:cubicBezTo>
                  <a:cubicBezTo>
                    <a:pt x="847" y="547"/>
                    <a:pt x="847" y="546"/>
                    <a:pt x="847" y="545"/>
                  </a:cubicBezTo>
                  <a:cubicBezTo>
                    <a:pt x="848" y="545"/>
                    <a:pt x="848" y="544"/>
                    <a:pt x="849" y="544"/>
                  </a:cubicBezTo>
                  <a:cubicBezTo>
                    <a:pt x="850" y="544"/>
                    <a:pt x="850" y="546"/>
                    <a:pt x="851" y="546"/>
                  </a:cubicBezTo>
                  <a:cubicBezTo>
                    <a:pt x="852" y="546"/>
                    <a:pt x="853" y="545"/>
                    <a:pt x="853" y="545"/>
                  </a:cubicBezTo>
                  <a:cubicBezTo>
                    <a:pt x="854" y="544"/>
                    <a:pt x="855" y="542"/>
                    <a:pt x="855" y="542"/>
                  </a:cubicBezTo>
                  <a:cubicBezTo>
                    <a:pt x="856" y="542"/>
                    <a:pt x="858" y="542"/>
                    <a:pt x="859" y="543"/>
                  </a:cubicBezTo>
                  <a:cubicBezTo>
                    <a:pt x="860" y="544"/>
                    <a:pt x="860" y="546"/>
                    <a:pt x="861" y="547"/>
                  </a:cubicBezTo>
                  <a:cubicBezTo>
                    <a:pt x="861" y="548"/>
                    <a:pt x="860" y="551"/>
                    <a:pt x="860" y="552"/>
                  </a:cubicBezTo>
                  <a:cubicBezTo>
                    <a:pt x="861" y="553"/>
                    <a:pt x="862" y="556"/>
                    <a:pt x="862" y="557"/>
                  </a:cubicBezTo>
                  <a:cubicBezTo>
                    <a:pt x="863" y="557"/>
                    <a:pt x="863" y="559"/>
                    <a:pt x="864" y="560"/>
                  </a:cubicBezTo>
                  <a:cubicBezTo>
                    <a:pt x="865" y="560"/>
                    <a:pt x="866" y="561"/>
                    <a:pt x="867" y="561"/>
                  </a:cubicBezTo>
                  <a:cubicBezTo>
                    <a:pt x="867" y="561"/>
                    <a:pt x="868" y="560"/>
                    <a:pt x="869" y="560"/>
                  </a:cubicBezTo>
                  <a:cubicBezTo>
                    <a:pt x="869" y="559"/>
                    <a:pt x="869" y="557"/>
                    <a:pt x="869" y="556"/>
                  </a:cubicBezTo>
                  <a:cubicBezTo>
                    <a:pt x="870" y="556"/>
                    <a:pt x="871" y="556"/>
                    <a:pt x="871" y="556"/>
                  </a:cubicBezTo>
                  <a:cubicBezTo>
                    <a:pt x="872" y="556"/>
                    <a:pt x="874" y="556"/>
                    <a:pt x="875" y="556"/>
                  </a:cubicBezTo>
                  <a:cubicBezTo>
                    <a:pt x="875" y="557"/>
                    <a:pt x="877" y="558"/>
                    <a:pt x="877" y="559"/>
                  </a:cubicBezTo>
                  <a:cubicBezTo>
                    <a:pt x="878" y="560"/>
                    <a:pt x="878" y="562"/>
                    <a:pt x="879" y="563"/>
                  </a:cubicBezTo>
                  <a:cubicBezTo>
                    <a:pt x="879" y="564"/>
                    <a:pt x="880" y="565"/>
                    <a:pt x="881" y="565"/>
                  </a:cubicBezTo>
                  <a:cubicBezTo>
                    <a:pt x="882" y="565"/>
                    <a:pt x="885" y="564"/>
                    <a:pt x="886" y="564"/>
                  </a:cubicBezTo>
                  <a:cubicBezTo>
                    <a:pt x="887" y="563"/>
                    <a:pt x="889" y="562"/>
                    <a:pt x="890" y="561"/>
                  </a:cubicBezTo>
                  <a:cubicBezTo>
                    <a:pt x="890" y="560"/>
                    <a:pt x="890" y="558"/>
                    <a:pt x="891" y="557"/>
                  </a:cubicBezTo>
                  <a:cubicBezTo>
                    <a:pt x="891" y="557"/>
                    <a:pt x="891" y="555"/>
                    <a:pt x="891" y="554"/>
                  </a:cubicBezTo>
                  <a:cubicBezTo>
                    <a:pt x="891" y="553"/>
                    <a:pt x="891" y="552"/>
                    <a:pt x="891" y="551"/>
                  </a:cubicBezTo>
                  <a:cubicBezTo>
                    <a:pt x="891" y="550"/>
                    <a:pt x="892" y="549"/>
                    <a:pt x="893" y="549"/>
                  </a:cubicBezTo>
                  <a:cubicBezTo>
                    <a:pt x="894" y="549"/>
                    <a:pt x="896" y="549"/>
                    <a:pt x="896" y="550"/>
                  </a:cubicBezTo>
                  <a:cubicBezTo>
                    <a:pt x="897" y="550"/>
                    <a:pt x="897" y="552"/>
                    <a:pt x="898" y="552"/>
                  </a:cubicBezTo>
                  <a:cubicBezTo>
                    <a:pt x="899" y="552"/>
                    <a:pt x="900" y="552"/>
                    <a:pt x="901" y="552"/>
                  </a:cubicBezTo>
                  <a:cubicBezTo>
                    <a:pt x="902" y="552"/>
                    <a:pt x="905" y="552"/>
                    <a:pt x="905" y="553"/>
                  </a:cubicBezTo>
                  <a:cubicBezTo>
                    <a:pt x="906" y="554"/>
                    <a:pt x="905" y="555"/>
                    <a:pt x="904" y="556"/>
                  </a:cubicBezTo>
                  <a:cubicBezTo>
                    <a:pt x="904" y="556"/>
                    <a:pt x="903" y="557"/>
                    <a:pt x="902" y="557"/>
                  </a:cubicBezTo>
                  <a:cubicBezTo>
                    <a:pt x="902" y="558"/>
                    <a:pt x="900" y="559"/>
                    <a:pt x="900" y="560"/>
                  </a:cubicBezTo>
                  <a:cubicBezTo>
                    <a:pt x="900" y="560"/>
                    <a:pt x="901" y="562"/>
                    <a:pt x="901" y="562"/>
                  </a:cubicBezTo>
                  <a:cubicBezTo>
                    <a:pt x="902" y="563"/>
                    <a:pt x="904" y="562"/>
                    <a:pt x="905" y="562"/>
                  </a:cubicBezTo>
                  <a:cubicBezTo>
                    <a:pt x="905" y="563"/>
                    <a:pt x="906" y="564"/>
                    <a:pt x="906" y="564"/>
                  </a:cubicBezTo>
                  <a:cubicBezTo>
                    <a:pt x="907" y="565"/>
                    <a:pt x="909" y="565"/>
                    <a:pt x="910" y="565"/>
                  </a:cubicBezTo>
                  <a:cubicBezTo>
                    <a:pt x="911" y="565"/>
                    <a:pt x="913" y="564"/>
                    <a:pt x="914" y="564"/>
                  </a:cubicBezTo>
                  <a:cubicBezTo>
                    <a:pt x="914" y="564"/>
                    <a:pt x="915" y="565"/>
                    <a:pt x="916" y="566"/>
                  </a:cubicBezTo>
                  <a:cubicBezTo>
                    <a:pt x="916" y="567"/>
                    <a:pt x="916" y="569"/>
                    <a:pt x="917" y="570"/>
                  </a:cubicBezTo>
                  <a:cubicBezTo>
                    <a:pt x="917" y="571"/>
                    <a:pt x="918" y="573"/>
                    <a:pt x="919" y="573"/>
                  </a:cubicBezTo>
                  <a:cubicBezTo>
                    <a:pt x="919" y="573"/>
                    <a:pt x="921" y="573"/>
                    <a:pt x="922" y="573"/>
                  </a:cubicBezTo>
                  <a:cubicBezTo>
                    <a:pt x="923" y="573"/>
                    <a:pt x="924" y="572"/>
                    <a:pt x="925" y="572"/>
                  </a:cubicBezTo>
                  <a:cubicBezTo>
                    <a:pt x="926" y="572"/>
                    <a:pt x="928" y="571"/>
                    <a:pt x="929" y="572"/>
                  </a:cubicBezTo>
                  <a:cubicBezTo>
                    <a:pt x="930" y="573"/>
                    <a:pt x="930" y="575"/>
                    <a:pt x="931" y="576"/>
                  </a:cubicBezTo>
                  <a:cubicBezTo>
                    <a:pt x="932" y="576"/>
                    <a:pt x="933" y="578"/>
                    <a:pt x="934" y="579"/>
                  </a:cubicBezTo>
                  <a:cubicBezTo>
                    <a:pt x="935" y="580"/>
                    <a:pt x="936" y="581"/>
                    <a:pt x="937" y="581"/>
                  </a:cubicBezTo>
                  <a:cubicBezTo>
                    <a:pt x="938" y="582"/>
                    <a:pt x="938" y="585"/>
                    <a:pt x="939" y="586"/>
                  </a:cubicBezTo>
                  <a:cubicBezTo>
                    <a:pt x="939" y="586"/>
                    <a:pt x="940" y="587"/>
                    <a:pt x="941" y="587"/>
                  </a:cubicBezTo>
                  <a:cubicBezTo>
                    <a:pt x="942" y="587"/>
                    <a:pt x="944" y="586"/>
                    <a:pt x="945" y="585"/>
                  </a:cubicBezTo>
                  <a:cubicBezTo>
                    <a:pt x="946" y="584"/>
                    <a:pt x="947" y="583"/>
                    <a:pt x="947" y="582"/>
                  </a:cubicBezTo>
                  <a:cubicBezTo>
                    <a:pt x="947" y="581"/>
                    <a:pt x="946" y="579"/>
                    <a:pt x="946" y="578"/>
                  </a:cubicBezTo>
                  <a:cubicBezTo>
                    <a:pt x="946" y="578"/>
                    <a:pt x="947" y="576"/>
                    <a:pt x="947" y="575"/>
                  </a:cubicBezTo>
                  <a:cubicBezTo>
                    <a:pt x="948" y="574"/>
                    <a:pt x="949" y="573"/>
                    <a:pt x="950" y="572"/>
                  </a:cubicBezTo>
                  <a:cubicBezTo>
                    <a:pt x="950" y="572"/>
                    <a:pt x="951" y="572"/>
                    <a:pt x="952" y="572"/>
                  </a:cubicBezTo>
                  <a:cubicBezTo>
                    <a:pt x="953" y="572"/>
                    <a:pt x="954" y="572"/>
                    <a:pt x="954" y="573"/>
                  </a:cubicBezTo>
                  <a:cubicBezTo>
                    <a:pt x="955" y="573"/>
                    <a:pt x="956" y="575"/>
                    <a:pt x="956" y="575"/>
                  </a:cubicBezTo>
                  <a:cubicBezTo>
                    <a:pt x="957" y="576"/>
                    <a:pt x="959" y="575"/>
                    <a:pt x="960" y="575"/>
                  </a:cubicBezTo>
                  <a:cubicBezTo>
                    <a:pt x="961" y="575"/>
                    <a:pt x="963" y="575"/>
                    <a:pt x="963" y="574"/>
                  </a:cubicBezTo>
                  <a:cubicBezTo>
                    <a:pt x="964" y="574"/>
                    <a:pt x="965" y="572"/>
                    <a:pt x="966" y="572"/>
                  </a:cubicBezTo>
                  <a:cubicBezTo>
                    <a:pt x="966" y="571"/>
                    <a:pt x="967" y="570"/>
                    <a:pt x="968" y="570"/>
                  </a:cubicBezTo>
                  <a:cubicBezTo>
                    <a:pt x="968" y="569"/>
                    <a:pt x="968" y="566"/>
                    <a:pt x="967" y="565"/>
                  </a:cubicBezTo>
                  <a:cubicBezTo>
                    <a:pt x="967" y="565"/>
                    <a:pt x="965" y="565"/>
                    <a:pt x="965" y="564"/>
                  </a:cubicBezTo>
                  <a:cubicBezTo>
                    <a:pt x="965" y="563"/>
                    <a:pt x="967" y="563"/>
                    <a:pt x="968" y="562"/>
                  </a:cubicBezTo>
                  <a:cubicBezTo>
                    <a:pt x="968" y="562"/>
                    <a:pt x="969" y="560"/>
                    <a:pt x="969" y="560"/>
                  </a:cubicBezTo>
                  <a:cubicBezTo>
                    <a:pt x="970" y="559"/>
                    <a:pt x="971" y="559"/>
                    <a:pt x="972" y="558"/>
                  </a:cubicBezTo>
                  <a:cubicBezTo>
                    <a:pt x="973" y="558"/>
                    <a:pt x="975" y="559"/>
                    <a:pt x="976" y="559"/>
                  </a:cubicBezTo>
                  <a:cubicBezTo>
                    <a:pt x="976" y="558"/>
                    <a:pt x="977" y="556"/>
                    <a:pt x="978" y="556"/>
                  </a:cubicBezTo>
                  <a:cubicBezTo>
                    <a:pt x="979" y="556"/>
                    <a:pt x="981" y="558"/>
                    <a:pt x="982" y="558"/>
                  </a:cubicBezTo>
                  <a:cubicBezTo>
                    <a:pt x="983" y="558"/>
                    <a:pt x="985" y="558"/>
                    <a:pt x="986" y="558"/>
                  </a:cubicBezTo>
                  <a:cubicBezTo>
                    <a:pt x="987" y="558"/>
                    <a:pt x="989" y="557"/>
                    <a:pt x="990" y="557"/>
                  </a:cubicBezTo>
                  <a:cubicBezTo>
                    <a:pt x="991" y="556"/>
                    <a:pt x="992" y="554"/>
                    <a:pt x="992" y="554"/>
                  </a:cubicBezTo>
                  <a:cubicBezTo>
                    <a:pt x="993" y="554"/>
                    <a:pt x="995" y="556"/>
                    <a:pt x="996" y="556"/>
                  </a:cubicBezTo>
                  <a:cubicBezTo>
                    <a:pt x="997" y="556"/>
                    <a:pt x="998" y="554"/>
                    <a:pt x="999" y="553"/>
                  </a:cubicBezTo>
                  <a:cubicBezTo>
                    <a:pt x="999" y="552"/>
                    <a:pt x="1000" y="551"/>
                    <a:pt x="1001" y="550"/>
                  </a:cubicBezTo>
                  <a:cubicBezTo>
                    <a:pt x="1001" y="550"/>
                    <a:pt x="1003" y="550"/>
                    <a:pt x="1003" y="551"/>
                  </a:cubicBezTo>
                  <a:cubicBezTo>
                    <a:pt x="1004" y="551"/>
                    <a:pt x="1005" y="553"/>
                    <a:pt x="1005" y="553"/>
                  </a:cubicBezTo>
                  <a:cubicBezTo>
                    <a:pt x="1006" y="554"/>
                    <a:pt x="1008" y="554"/>
                    <a:pt x="1008" y="555"/>
                  </a:cubicBezTo>
                  <a:cubicBezTo>
                    <a:pt x="1009" y="555"/>
                    <a:pt x="1011" y="557"/>
                    <a:pt x="1012" y="557"/>
                  </a:cubicBezTo>
                  <a:cubicBezTo>
                    <a:pt x="1013" y="557"/>
                    <a:pt x="1015" y="557"/>
                    <a:pt x="1015" y="557"/>
                  </a:cubicBezTo>
                  <a:cubicBezTo>
                    <a:pt x="1016" y="556"/>
                    <a:pt x="1016" y="555"/>
                    <a:pt x="1016" y="555"/>
                  </a:cubicBezTo>
                  <a:cubicBezTo>
                    <a:pt x="1016" y="554"/>
                    <a:pt x="1017" y="553"/>
                    <a:pt x="1017" y="553"/>
                  </a:cubicBezTo>
                  <a:cubicBezTo>
                    <a:pt x="1018" y="553"/>
                    <a:pt x="1020" y="554"/>
                    <a:pt x="1021" y="554"/>
                  </a:cubicBezTo>
                  <a:cubicBezTo>
                    <a:pt x="1021" y="554"/>
                    <a:pt x="1022" y="556"/>
                    <a:pt x="1023" y="556"/>
                  </a:cubicBezTo>
                  <a:cubicBezTo>
                    <a:pt x="1024" y="556"/>
                    <a:pt x="1025" y="555"/>
                    <a:pt x="1025" y="555"/>
                  </a:cubicBezTo>
                  <a:cubicBezTo>
                    <a:pt x="1026" y="554"/>
                    <a:pt x="1026" y="552"/>
                    <a:pt x="1026" y="552"/>
                  </a:cubicBezTo>
                  <a:cubicBezTo>
                    <a:pt x="1026" y="551"/>
                    <a:pt x="1024" y="551"/>
                    <a:pt x="1023" y="551"/>
                  </a:cubicBezTo>
                  <a:cubicBezTo>
                    <a:pt x="1023" y="550"/>
                    <a:pt x="1023" y="548"/>
                    <a:pt x="1024" y="548"/>
                  </a:cubicBezTo>
                  <a:cubicBezTo>
                    <a:pt x="1024" y="547"/>
                    <a:pt x="1026" y="546"/>
                    <a:pt x="1027" y="546"/>
                  </a:cubicBezTo>
                  <a:cubicBezTo>
                    <a:pt x="1028" y="546"/>
                    <a:pt x="1029" y="547"/>
                    <a:pt x="1030" y="547"/>
                  </a:cubicBezTo>
                  <a:cubicBezTo>
                    <a:pt x="1030" y="548"/>
                    <a:pt x="1031" y="548"/>
                    <a:pt x="1032" y="548"/>
                  </a:cubicBezTo>
                  <a:cubicBezTo>
                    <a:pt x="1033" y="548"/>
                    <a:pt x="1034" y="548"/>
                    <a:pt x="1035" y="547"/>
                  </a:cubicBezTo>
                  <a:cubicBezTo>
                    <a:pt x="1035" y="547"/>
                    <a:pt x="1036" y="546"/>
                    <a:pt x="1036" y="546"/>
                  </a:cubicBezTo>
                  <a:cubicBezTo>
                    <a:pt x="1036" y="545"/>
                    <a:pt x="1037" y="544"/>
                    <a:pt x="1037" y="544"/>
                  </a:cubicBezTo>
                  <a:cubicBezTo>
                    <a:pt x="1038" y="544"/>
                    <a:pt x="1040" y="544"/>
                    <a:pt x="1041" y="544"/>
                  </a:cubicBezTo>
                  <a:cubicBezTo>
                    <a:pt x="1042" y="544"/>
                    <a:pt x="1043" y="544"/>
                    <a:pt x="1043" y="543"/>
                  </a:cubicBezTo>
                  <a:cubicBezTo>
                    <a:pt x="1044" y="543"/>
                    <a:pt x="1044" y="541"/>
                    <a:pt x="1044" y="540"/>
                  </a:cubicBezTo>
                  <a:cubicBezTo>
                    <a:pt x="1045" y="539"/>
                    <a:pt x="1046" y="538"/>
                    <a:pt x="1047" y="538"/>
                  </a:cubicBezTo>
                  <a:cubicBezTo>
                    <a:pt x="1048" y="538"/>
                    <a:pt x="1050" y="539"/>
                    <a:pt x="1051" y="539"/>
                  </a:cubicBezTo>
                  <a:cubicBezTo>
                    <a:pt x="1052" y="540"/>
                    <a:pt x="1054" y="541"/>
                    <a:pt x="1054" y="541"/>
                  </a:cubicBezTo>
                  <a:cubicBezTo>
                    <a:pt x="1054" y="542"/>
                    <a:pt x="1054" y="545"/>
                    <a:pt x="1054" y="546"/>
                  </a:cubicBezTo>
                  <a:cubicBezTo>
                    <a:pt x="1055" y="546"/>
                    <a:pt x="1056" y="548"/>
                    <a:pt x="1057" y="548"/>
                  </a:cubicBezTo>
                  <a:cubicBezTo>
                    <a:pt x="1058" y="548"/>
                    <a:pt x="1059" y="547"/>
                    <a:pt x="1060" y="547"/>
                  </a:cubicBezTo>
                  <a:cubicBezTo>
                    <a:pt x="1061" y="547"/>
                    <a:pt x="1062" y="549"/>
                    <a:pt x="1062" y="549"/>
                  </a:cubicBezTo>
                  <a:cubicBezTo>
                    <a:pt x="1063" y="549"/>
                    <a:pt x="1064" y="548"/>
                    <a:pt x="1064" y="547"/>
                  </a:cubicBezTo>
                  <a:cubicBezTo>
                    <a:pt x="1065" y="547"/>
                    <a:pt x="1066" y="547"/>
                    <a:pt x="1067" y="547"/>
                  </a:cubicBezTo>
                  <a:cubicBezTo>
                    <a:pt x="1067" y="547"/>
                    <a:pt x="1068" y="549"/>
                    <a:pt x="1069" y="549"/>
                  </a:cubicBezTo>
                  <a:cubicBezTo>
                    <a:pt x="1070" y="550"/>
                    <a:pt x="1073" y="550"/>
                    <a:pt x="1075" y="550"/>
                  </a:cubicBezTo>
                  <a:cubicBezTo>
                    <a:pt x="1076" y="550"/>
                    <a:pt x="1079" y="549"/>
                    <a:pt x="1081" y="549"/>
                  </a:cubicBezTo>
                  <a:cubicBezTo>
                    <a:pt x="1082" y="549"/>
                    <a:pt x="1083" y="549"/>
                    <a:pt x="1084" y="549"/>
                  </a:cubicBezTo>
                  <a:cubicBezTo>
                    <a:pt x="1085" y="548"/>
                    <a:pt x="1086" y="547"/>
                    <a:pt x="1086" y="546"/>
                  </a:cubicBezTo>
                  <a:cubicBezTo>
                    <a:pt x="1087" y="546"/>
                    <a:pt x="1088" y="546"/>
                    <a:pt x="1089" y="546"/>
                  </a:cubicBezTo>
                  <a:cubicBezTo>
                    <a:pt x="1090" y="546"/>
                    <a:pt x="1092" y="548"/>
                    <a:pt x="1093" y="548"/>
                  </a:cubicBezTo>
                  <a:cubicBezTo>
                    <a:pt x="1094" y="547"/>
                    <a:pt x="1092" y="544"/>
                    <a:pt x="1093" y="543"/>
                  </a:cubicBezTo>
                  <a:cubicBezTo>
                    <a:pt x="1093" y="542"/>
                    <a:pt x="1095" y="542"/>
                    <a:pt x="1095" y="542"/>
                  </a:cubicBezTo>
                  <a:cubicBezTo>
                    <a:pt x="1096" y="541"/>
                    <a:pt x="1097" y="540"/>
                    <a:pt x="1098" y="539"/>
                  </a:cubicBezTo>
                  <a:cubicBezTo>
                    <a:pt x="1098" y="539"/>
                    <a:pt x="1097" y="537"/>
                    <a:pt x="1098" y="536"/>
                  </a:cubicBezTo>
                  <a:cubicBezTo>
                    <a:pt x="1098" y="535"/>
                    <a:pt x="1098" y="533"/>
                    <a:pt x="1099" y="532"/>
                  </a:cubicBezTo>
                  <a:cubicBezTo>
                    <a:pt x="1100" y="531"/>
                    <a:pt x="1101" y="531"/>
                    <a:pt x="1102" y="531"/>
                  </a:cubicBezTo>
                  <a:cubicBezTo>
                    <a:pt x="1103" y="531"/>
                    <a:pt x="1104" y="532"/>
                    <a:pt x="1105" y="533"/>
                  </a:cubicBezTo>
                  <a:cubicBezTo>
                    <a:pt x="1106" y="533"/>
                    <a:pt x="1108" y="535"/>
                    <a:pt x="1109" y="536"/>
                  </a:cubicBezTo>
                  <a:cubicBezTo>
                    <a:pt x="1110" y="536"/>
                    <a:pt x="1111" y="535"/>
                    <a:pt x="1112" y="536"/>
                  </a:cubicBezTo>
                  <a:cubicBezTo>
                    <a:pt x="1113" y="536"/>
                    <a:pt x="1115" y="536"/>
                    <a:pt x="1116" y="537"/>
                  </a:cubicBezTo>
                  <a:cubicBezTo>
                    <a:pt x="1117" y="537"/>
                    <a:pt x="1119" y="539"/>
                    <a:pt x="1120" y="540"/>
                  </a:cubicBezTo>
                  <a:cubicBezTo>
                    <a:pt x="1120" y="541"/>
                    <a:pt x="1121" y="542"/>
                    <a:pt x="1122" y="542"/>
                  </a:cubicBezTo>
                  <a:cubicBezTo>
                    <a:pt x="1123" y="543"/>
                    <a:pt x="1125" y="542"/>
                    <a:pt x="1126" y="543"/>
                  </a:cubicBezTo>
                  <a:cubicBezTo>
                    <a:pt x="1127" y="543"/>
                    <a:pt x="1126" y="546"/>
                    <a:pt x="1127" y="547"/>
                  </a:cubicBezTo>
                  <a:cubicBezTo>
                    <a:pt x="1128" y="548"/>
                    <a:pt x="1129" y="548"/>
                    <a:pt x="1130" y="548"/>
                  </a:cubicBezTo>
                  <a:cubicBezTo>
                    <a:pt x="1131" y="548"/>
                    <a:pt x="1132" y="547"/>
                    <a:pt x="1133" y="547"/>
                  </a:cubicBezTo>
                  <a:cubicBezTo>
                    <a:pt x="1134" y="547"/>
                    <a:pt x="1137" y="547"/>
                    <a:pt x="1138" y="548"/>
                  </a:cubicBezTo>
                  <a:cubicBezTo>
                    <a:pt x="1139" y="548"/>
                    <a:pt x="1139" y="551"/>
                    <a:pt x="1140" y="552"/>
                  </a:cubicBezTo>
                  <a:cubicBezTo>
                    <a:pt x="1140" y="552"/>
                    <a:pt x="1141" y="553"/>
                    <a:pt x="1142" y="554"/>
                  </a:cubicBezTo>
                  <a:cubicBezTo>
                    <a:pt x="1143" y="555"/>
                    <a:pt x="1144" y="555"/>
                    <a:pt x="1145" y="556"/>
                  </a:cubicBezTo>
                  <a:cubicBezTo>
                    <a:pt x="1146" y="557"/>
                    <a:pt x="1146" y="560"/>
                    <a:pt x="1147" y="561"/>
                  </a:cubicBezTo>
                  <a:cubicBezTo>
                    <a:pt x="1147" y="561"/>
                    <a:pt x="1149" y="561"/>
                    <a:pt x="1150" y="562"/>
                  </a:cubicBezTo>
                  <a:cubicBezTo>
                    <a:pt x="1151" y="563"/>
                    <a:pt x="1151" y="565"/>
                    <a:pt x="1152" y="565"/>
                  </a:cubicBezTo>
                  <a:cubicBezTo>
                    <a:pt x="1153" y="566"/>
                    <a:pt x="1155" y="567"/>
                    <a:pt x="1156" y="568"/>
                  </a:cubicBezTo>
                  <a:cubicBezTo>
                    <a:pt x="1157" y="568"/>
                    <a:pt x="1159" y="568"/>
                    <a:pt x="1160" y="567"/>
                  </a:cubicBezTo>
                  <a:cubicBezTo>
                    <a:pt x="1160" y="567"/>
                    <a:pt x="1160" y="565"/>
                    <a:pt x="1161" y="565"/>
                  </a:cubicBezTo>
                  <a:cubicBezTo>
                    <a:pt x="1162" y="565"/>
                    <a:pt x="1163" y="566"/>
                    <a:pt x="1164" y="566"/>
                  </a:cubicBezTo>
                  <a:cubicBezTo>
                    <a:pt x="1165" y="566"/>
                    <a:pt x="1166" y="564"/>
                    <a:pt x="1167" y="564"/>
                  </a:cubicBezTo>
                  <a:cubicBezTo>
                    <a:pt x="1168" y="565"/>
                    <a:pt x="1169" y="567"/>
                    <a:pt x="1170" y="567"/>
                  </a:cubicBezTo>
                  <a:cubicBezTo>
                    <a:pt x="1171" y="568"/>
                    <a:pt x="1172" y="569"/>
                    <a:pt x="1172" y="569"/>
                  </a:cubicBezTo>
                  <a:cubicBezTo>
                    <a:pt x="1172" y="570"/>
                    <a:pt x="1173" y="572"/>
                    <a:pt x="1173" y="572"/>
                  </a:cubicBezTo>
                  <a:cubicBezTo>
                    <a:pt x="1174" y="573"/>
                    <a:pt x="1175" y="572"/>
                    <a:pt x="1176" y="573"/>
                  </a:cubicBezTo>
                  <a:cubicBezTo>
                    <a:pt x="1176" y="573"/>
                    <a:pt x="1177" y="574"/>
                    <a:pt x="1178" y="575"/>
                  </a:cubicBezTo>
                  <a:cubicBezTo>
                    <a:pt x="1178" y="575"/>
                    <a:pt x="1179" y="576"/>
                    <a:pt x="1180" y="576"/>
                  </a:cubicBezTo>
                  <a:cubicBezTo>
                    <a:pt x="1181" y="576"/>
                    <a:pt x="1181" y="575"/>
                    <a:pt x="1182" y="575"/>
                  </a:cubicBezTo>
                  <a:cubicBezTo>
                    <a:pt x="1183" y="574"/>
                    <a:pt x="1185" y="574"/>
                    <a:pt x="1186" y="575"/>
                  </a:cubicBezTo>
                  <a:cubicBezTo>
                    <a:pt x="1187" y="575"/>
                    <a:pt x="1188" y="578"/>
                    <a:pt x="1189" y="578"/>
                  </a:cubicBezTo>
                  <a:cubicBezTo>
                    <a:pt x="1189" y="578"/>
                    <a:pt x="1190" y="577"/>
                    <a:pt x="1190" y="577"/>
                  </a:cubicBezTo>
                  <a:cubicBezTo>
                    <a:pt x="1191" y="577"/>
                    <a:pt x="1192" y="578"/>
                    <a:pt x="1193" y="578"/>
                  </a:cubicBezTo>
                  <a:cubicBezTo>
                    <a:pt x="1194" y="578"/>
                    <a:pt x="1195" y="577"/>
                    <a:pt x="1196" y="577"/>
                  </a:cubicBezTo>
                  <a:cubicBezTo>
                    <a:pt x="1196" y="577"/>
                    <a:pt x="1197" y="579"/>
                    <a:pt x="1198" y="580"/>
                  </a:cubicBezTo>
                  <a:cubicBezTo>
                    <a:pt x="1199" y="581"/>
                    <a:pt x="1202" y="582"/>
                    <a:pt x="1203" y="583"/>
                  </a:cubicBezTo>
                  <a:cubicBezTo>
                    <a:pt x="1203" y="583"/>
                    <a:pt x="1203" y="585"/>
                    <a:pt x="1204" y="586"/>
                  </a:cubicBezTo>
                  <a:cubicBezTo>
                    <a:pt x="1204" y="586"/>
                    <a:pt x="1206" y="587"/>
                    <a:pt x="1207" y="587"/>
                  </a:cubicBezTo>
                  <a:cubicBezTo>
                    <a:pt x="1208" y="587"/>
                    <a:pt x="1209" y="586"/>
                    <a:pt x="1209" y="585"/>
                  </a:cubicBezTo>
                  <a:lnTo>
                    <a:pt x="1200" y="2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817938" y="4283075"/>
              <a:ext cx="1587" cy="4763"/>
            </a:xfrm>
            <a:custGeom>
              <a:avLst/>
              <a:gdLst>
                <a:gd name="T0" fmla="*/ 1 w 2"/>
                <a:gd name="T1" fmla="*/ 5 h 5"/>
                <a:gd name="T2" fmla="*/ 1 w 2"/>
                <a:gd name="T3" fmla="*/ 3 h 5"/>
                <a:gd name="T4" fmla="*/ 1 w 2"/>
                <a:gd name="T5" fmla="*/ 1 h 5"/>
                <a:gd name="T6" fmla="*/ 0 w 2"/>
                <a:gd name="T7" fmla="*/ 0 h 5"/>
                <a:gd name="T8" fmla="*/ 1 w 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2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319338" y="3878263"/>
              <a:ext cx="1639887" cy="1566863"/>
            </a:xfrm>
            <a:custGeom>
              <a:avLst/>
              <a:gdLst>
                <a:gd name="T0" fmla="*/ 1919 w 1944"/>
                <a:gd name="T1" fmla="*/ 885 h 1857"/>
                <a:gd name="T2" fmla="*/ 1892 w 1944"/>
                <a:gd name="T3" fmla="*/ 828 h 1857"/>
                <a:gd name="T4" fmla="*/ 1854 w 1944"/>
                <a:gd name="T5" fmla="*/ 762 h 1857"/>
                <a:gd name="T6" fmla="*/ 1783 w 1944"/>
                <a:gd name="T7" fmla="*/ 492 h 1857"/>
                <a:gd name="T8" fmla="*/ 1732 w 1944"/>
                <a:gd name="T9" fmla="*/ 475 h 1857"/>
                <a:gd name="T10" fmla="*/ 1692 w 1944"/>
                <a:gd name="T11" fmla="*/ 452 h 1857"/>
                <a:gd name="T12" fmla="*/ 1628 w 1944"/>
                <a:gd name="T13" fmla="*/ 453 h 1857"/>
                <a:gd name="T14" fmla="*/ 1575 w 1944"/>
                <a:gd name="T15" fmla="*/ 461 h 1857"/>
                <a:gd name="T16" fmla="*/ 1531 w 1944"/>
                <a:gd name="T17" fmla="*/ 475 h 1857"/>
                <a:gd name="T18" fmla="*/ 1472 w 1944"/>
                <a:gd name="T19" fmla="*/ 469 h 1857"/>
                <a:gd name="T20" fmla="*/ 1411 w 1944"/>
                <a:gd name="T21" fmla="*/ 460 h 1857"/>
                <a:gd name="T22" fmla="*/ 1374 w 1944"/>
                <a:gd name="T23" fmla="*/ 463 h 1857"/>
                <a:gd name="T24" fmla="*/ 1323 w 1944"/>
                <a:gd name="T25" fmla="*/ 459 h 1857"/>
                <a:gd name="T26" fmla="*/ 1292 w 1944"/>
                <a:gd name="T27" fmla="*/ 466 h 1857"/>
                <a:gd name="T28" fmla="*/ 1242 w 1944"/>
                <a:gd name="T29" fmla="*/ 430 h 1857"/>
                <a:gd name="T30" fmla="*/ 1190 w 1944"/>
                <a:gd name="T31" fmla="*/ 433 h 1857"/>
                <a:gd name="T32" fmla="*/ 1140 w 1944"/>
                <a:gd name="T33" fmla="*/ 418 h 1857"/>
                <a:gd name="T34" fmla="*/ 1083 w 1944"/>
                <a:gd name="T35" fmla="*/ 388 h 1857"/>
                <a:gd name="T36" fmla="*/ 1030 w 1944"/>
                <a:gd name="T37" fmla="*/ 381 h 1857"/>
                <a:gd name="T38" fmla="*/ 984 w 1944"/>
                <a:gd name="T39" fmla="*/ 346 h 1857"/>
                <a:gd name="T40" fmla="*/ 9 w 1944"/>
                <a:gd name="T41" fmla="*/ 786 h 1857"/>
                <a:gd name="T42" fmla="*/ 67 w 1944"/>
                <a:gd name="T43" fmla="*/ 863 h 1857"/>
                <a:gd name="T44" fmla="*/ 142 w 1944"/>
                <a:gd name="T45" fmla="*/ 932 h 1857"/>
                <a:gd name="T46" fmla="*/ 223 w 1944"/>
                <a:gd name="T47" fmla="*/ 1001 h 1857"/>
                <a:gd name="T48" fmla="*/ 264 w 1944"/>
                <a:gd name="T49" fmla="*/ 1085 h 1857"/>
                <a:gd name="T50" fmla="*/ 289 w 1944"/>
                <a:gd name="T51" fmla="*/ 1185 h 1857"/>
                <a:gd name="T52" fmla="*/ 371 w 1944"/>
                <a:gd name="T53" fmla="*/ 1250 h 1857"/>
                <a:gd name="T54" fmla="*/ 463 w 1944"/>
                <a:gd name="T55" fmla="*/ 1298 h 1857"/>
                <a:gd name="T56" fmla="*/ 526 w 1944"/>
                <a:gd name="T57" fmla="*/ 1274 h 1857"/>
                <a:gd name="T58" fmla="*/ 559 w 1944"/>
                <a:gd name="T59" fmla="*/ 1198 h 1857"/>
                <a:gd name="T60" fmla="*/ 631 w 1944"/>
                <a:gd name="T61" fmla="*/ 1160 h 1857"/>
                <a:gd name="T62" fmla="*/ 712 w 1944"/>
                <a:gd name="T63" fmla="*/ 1178 h 1857"/>
                <a:gd name="T64" fmla="*/ 776 w 1944"/>
                <a:gd name="T65" fmla="*/ 1200 h 1857"/>
                <a:gd name="T66" fmla="*/ 830 w 1944"/>
                <a:gd name="T67" fmla="*/ 1254 h 1857"/>
                <a:gd name="T68" fmla="*/ 876 w 1944"/>
                <a:gd name="T69" fmla="*/ 1328 h 1857"/>
                <a:gd name="T70" fmla="*/ 922 w 1944"/>
                <a:gd name="T71" fmla="*/ 1400 h 1857"/>
                <a:gd name="T72" fmla="*/ 963 w 1944"/>
                <a:gd name="T73" fmla="*/ 1465 h 1857"/>
                <a:gd name="T74" fmla="*/ 1005 w 1944"/>
                <a:gd name="T75" fmla="*/ 1527 h 1857"/>
                <a:gd name="T76" fmla="*/ 1056 w 1944"/>
                <a:gd name="T77" fmla="*/ 1574 h 1857"/>
                <a:gd name="T78" fmla="*/ 1062 w 1944"/>
                <a:gd name="T79" fmla="*/ 1641 h 1857"/>
                <a:gd name="T80" fmla="*/ 1095 w 1944"/>
                <a:gd name="T81" fmla="*/ 1705 h 1857"/>
                <a:gd name="T82" fmla="*/ 1139 w 1944"/>
                <a:gd name="T83" fmla="*/ 1764 h 1857"/>
                <a:gd name="T84" fmla="*/ 1196 w 1944"/>
                <a:gd name="T85" fmla="*/ 1788 h 1857"/>
                <a:gd name="T86" fmla="*/ 1260 w 1944"/>
                <a:gd name="T87" fmla="*/ 1821 h 1857"/>
                <a:gd name="T88" fmla="*/ 1345 w 1944"/>
                <a:gd name="T89" fmla="*/ 1824 h 1857"/>
                <a:gd name="T90" fmla="*/ 1425 w 1944"/>
                <a:gd name="T91" fmla="*/ 1835 h 1857"/>
                <a:gd name="T92" fmla="*/ 1396 w 1944"/>
                <a:gd name="T93" fmla="*/ 1782 h 1857"/>
                <a:gd name="T94" fmla="*/ 1371 w 1944"/>
                <a:gd name="T95" fmla="*/ 1697 h 1857"/>
                <a:gd name="T96" fmla="*/ 1373 w 1944"/>
                <a:gd name="T97" fmla="*/ 1610 h 1857"/>
                <a:gd name="T98" fmla="*/ 1377 w 1944"/>
                <a:gd name="T99" fmla="*/ 1602 h 1857"/>
                <a:gd name="T100" fmla="*/ 1424 w 1944"/>
                <a:gd name="T101" fmla="*/ 1491 h 1857"/>
                <a:gd name="T102" fmla="*/ 1480 w 1944"/>
                <a:gd name="T103" fmla="*/ 1409 h 1857"/>
                <a:gd name="T104" fmla="*/ 1490 w 1944"/>
                <a:gd name="T105" fmla="*/ 1359 h 1857"/>
                <a:gd name="T106" fmla="*/ 1555 w 1944"/>
                <a:gd name="T107" fmla="*/ 1355 h 1857"/>
                <a:gd name="T108" fmla="*/ 1538 w 1944"/>
                <a:gd name="T109" fmla="*/ 1403 h 1857"/>
                <a:gd name="T110" fmla="*/ 1696 w 1944"/>
                <a:gd name="T111" fmla="*/ 1308 h 1857"/>
                <a:gd name="T112" fmla="*/ 1754 w 1944"/>
                <a:gd name="T113" fmla="*/ 1226 h 1857"/>
                <a:gd name="T114" fmla="*/ 1756 w 1944"/>
                <a:gd name="T115" fmla="*/ 1175 h 1857"/>
                <a:gd name="T116" fmla="*/ 1807 w 1944"/>
                <a:gd name="T117" fmla="*/ 1199 h 1857"/>
                <a:gd name="T118" fmla="*/ 1852 w 1944"/>
                <a:gd name="T119" fmla="*/ 1182 h 1857"/>
                <a:gd name="T120" fmla="*/ 1924 w 1944"/>
                <a:gd name="T121" fmla="*/ 1091 h 1857"/>
                <a:gd name="T122" fmla="*/ 1923 w 1944"/>
                <a:gd name="T123" fmla="*/ 997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4" h="1857">
                  <a:moveTo>
                    <a:pt x="1943" y="943"/>
                  </a:moveTo>
                  <a:cubicBezTo>
                    <a:pt x="1943" y="942"/>
                    <a:pt x="1941" y="940"/>
                    <a:pt x="1940" y="940"/>
                  </a:cubicBezTo>
                  <a:cubicBezTo>
                    <a:pt x="1939" y="939"/>
                    <a:pt x="1938" y="940"/>
                    <a:pt x="1937" y="939"/>
                  </a:cubicBezTo>
                  <a:cubicBezTo>
                    <a:pt x="1936" y="938"/>
                    <a:pt x="1936" y="937"/>
                    <a:pt x="1936" y="936"/>
                  </a:cubicBezTo>
                  <a:cubicBezTo>
                    <a:pt x="1936" y="935"/>
                    <a:pt x="1937" y="934"/>
                    <a:pt x="1937" y="934"/>
                  </a:cubicBezTo>
                  <a:cubicBezTo>
                    <a:pt x="1939" y="932"/>
                    <a:pt x="1942" y="931"/>
                    <a:pt x="1943" y="929"/>
                  </a:cubicBezTo>
                  <a:cubicBezTo>
                    <a:pt x="1943" y="928"/>
                    <a:pt x="1943" y="926"/>
                    <a:pt x="1942" y="925"/>
                  </a:cubicBezTo>
                  <a:cubicBezTo>
                    <a:pt x="1942" y="924"/>
                    <a:pt x="1941" y="922"/>
                    <a:pt x="1940" y="921"/>
                  </a:cubicBezTo>
                  <a:cubicBezTo>
                    <a:pt x="1940" y="921"/>
                    <a:pt x="1938" y="920"/>
                    <a:pt x="1938" y="919"/>
                  </a:cubicBezTo>
                  <a:cubicBezTo>
                    <a:pt x="1938" y="918"/>
                    <a:pt x="1937" y="916"/>
                    <a:pt x="1937" y="915"/>
                  </a:cubicBezTo>
                  <a:cubicBezTo>
                    <a:pt x="1937" y="914"/>
                    <a:pt x="1939" y="913"/>
                    <a:pt x="1939" y="912"/>
                  </a:cubicBezTo>
                  <a:cubicBezTo>
                    <a:pt x="1939" y="911"/>
                    <a:pt x="1938" y="910"/>
                    <a:pt x="1938" y="909"/>
                  </a:cubicBezTo>
                  <a:cubicBezTo>
                    <a:pt x="1938" y="908"/>
                    <a:pt x="1939" y="907"/>
                    <a:pt x="1940" y="906"/>
                  </a:cubicBezTo>
                  <a:cubicBezTo>
                    <a:pt x="1940" y="904"/>
                    <a:pt x="1940" y="901"/>
                    <a:pt x="1938" y="900"/>
                  </a:cubicBezTo>
                  <a:cubicBezTo>
                    <a:pt x="1938" y="899"/>
                    <a:pt x="1937" y="900"/>
                    <a:pt x="1936" y="900"/>
                  </a:cubicBezTo>
                  <a:cubicBezTo>
                    <a:pt x="1936" y="901"/>
                    <a:pt x="1935" y="902"/>
                    <a:pt x="1935" y="903"/>
                  </a:cubicBezTo>
                  <a:cubicBezTo>
                    <a:pt x="1934" y="904"/>
                    <a:pt x="1933" y="905"/>
                    <a:pt x="1933" y="905"/>
                  </a:cubicBezTo>
                  <a:cubicBezTo>
                    <a:pt x="1932" y="906"/>
                    <a:pt x="1930" y="905"/>
                    <a:pt x="1929" y="904"/>
                  </a:cubicBezTo>
                  <a:cubicBezTo>
                    <a:pt x="1929" y="903"/>
                    <a:pt x="1928" y="901"/>
                    <a:pt x="1928" y="900"/>
                  </a:cubicBezTo>
                  <a:cubicBezTo>
                    <a:pt x="1928" y="899"/>
                    <a:pt x="1929" y="896"/>
                    <a:pt x="1928" y="895"/>
                  </a:cubicBezTo>
                  <a:cubicBezTo>
                    <a:pt x="1928" y="894"/>
                    <a:pt x="1926" y="893"/>
                    <a:pt x="1926" y="892"/>
                  </a:cubicBezTo>
                  <a:cubicBezTo>
                    <a:pt x="1926" y="890"/>
                    <a:pt x="1926" y="888"/>
                    <a:pt x="1925" y="887"/>
                  </a:cubicBezTo>
                  <a:cubicBezTo>
                    <a:pt x="1925" y="886"/>
                    <a:pt x="1922" y="888"/>
                    <a:pt x="1921" y="887"/>
                  </a:cubicBezTo>
                  <a:cubicBezTo>
                    <a:pt x="1920" y="887"/>
                    <a:pt x="1919" y="886"/>
                    <a:pt x="1919" y="885"/>
                  </a:cubicBezTo>
                  <a:cubicBezTo>
                    <a:pt x="1918" y="884"/>
                    <a:pt x="1918" y="883"/>
                    <a:pt x="1917" y="883"/>
                  </a:cubicBezTo>
                  <a:cubicBezTo>
                    <a:pt x="1917" y="882"/>
                    <a:pt x="1915" y="882"/>
                    <a:pt x="1915" y="882"/>
                  </a:cubicBezTo>
                  <a:cubicBezTo>
                    <a:pt x="1914" y="881"/>
                    <a:pt x="1915" y="879"/>
                    <a:pt x="1915" y="878"/>
                  </a:cubicBezTo>
                  <a:cubicBezTo>
                    <a:pt x="1915" y="877"/>
                    <a:pt x="1916" y="876"/>
                    <a:pt x="1916" y="876"/>
                  </a:cubicBezTo>
                  <a:cubicBezTo>
                    <a:pt x="1917" y="875"/>
                    <a:pt x="1918" y="873"/>
                    <a:pt x="1917" y="871"/>
                  </a:cubicBezTo>
                  <a:cubicBezTo>
                    <a:pt x="1917" y="871"/>
                    <a:pt x="1916" y="869"/>
                    <a:pt x="1916" y="868"/>
                  </a:cubicBezTo>
                  <a:cubicBezTo>
                    <a:pt x="1916" y="868"/>
                    <a:pt x="1916" y="867"/>
                    <a:pt x="1916" y="866"/>
                  </a:cubicBezTo>
                  <a:cubicBezTo>
                    <a:pt x="1916" y="866"/>
                    <a:pt x="1914" y="864"/>
                    <a:pt x="1913" y="864"/>
                  </a:cubicBezTo>
                  <a:cubicBezTo>
                    <a:pt x="1913" y="863"/>
                    <a:pt x="1911" y="863"/>
                    <a:pt x="1911" y="863"/>
                  </a:cubicBezTo>
                  <a:cubicBezTo>
                    <a:pt x="1910" y="862"/>
                    <a:pt x="1911" y="860"/>
                    <a:pt x="1911" y="859"/>
                  </a:cubicBezTo>
                  <a:cubicBezTo>
                    <a:pt x="1910" y="859"/>
                    <a:pt x="1909" y="857"/>
                    <a:pt x="1909" y="857"/>
                  </a:cubicBezTo>
                  <a:cubicBezTo>
                    <a:pt x="1908" y="857"/>
                    <a:pt x="1906" y="857"/>
                    <a:pt x="1906" y="856"/>
                  </a:cubicBezTo>
                  <a:cubicBezTo>
                    <a:pt x="1905" y="856"/>
                    <a:pt x="1903" y="855"/>
                    <a:pt x="1903" y="854"/>
                  </a:cubicBezTo>
                  <a:cubicBezTo>
                    <a:pt x="1903" y="853"/>
                    <a:pt x="1905" y="852"/>
                    <a:pt x="1906" y="852"/>
                  </a:cubicBezTo>
                  <a:cubicBezTo>
                    <a:pt x="1906" y="851"/>
                    <a:pt x="1906" y="848"/>
                    <a:pt x="1906" y="847"/>
                  </a:cubicBezTo>
                  <a:cubicBezTo>
                    <a:pt x="1906" y="847"/>
                    <a:pt x="1904" y="845"/>
                    <a:pt x="1903" y="844"/>
                  </a:cubicBezTo>
                  <a:cubicBezTo>
                    <a:pt x="1903" y="844"/>
                    <a:pt x="1901" y="844"/>
                    <a:pt x="1901" y="844"/>
                  </a:cubicBezTo>
                  <a:cubicBezTo>
                    <a:pt x="1900" y="844"/>
                    <a:pt x="1898" y="845"/>
                    <a:pt x="1897" y="845"/>
                  </a:cubicBezTo>
                  <a:cubicBezTo>
                    <a:pt x="1896" y="844"/>
                    <a:pt x="1895" y="842"/>
                    <a:pt x="1894" y="841"/>
                  </a:cubicBezTo>
                  <a:cubicBezTo>
                    <a:pt x="1894" y="841"/>
                    <a:pt x="1892" y="840"/>
                    <a:pt x="1891" y="839"/>
                  </a:cubicBezTo>
                  <a:cubicBezTo>
                    <a:pt x="1891" y="838"/>
                    <a:pt x="1891" y="836"/>
                    <a:pt x="1891" y="835"/>
                  </a:cubicBezTo>
                  <a:cubicBezTo>
                    <a:pt x="1890" y="835"/>
                    <a:pt x="1889" y="833"/>
                    <a:pt x="1889" y="833"/>
                  </a:cubicBezTo>
                  <a:cubicBezTo>
                    <a:pt x="1889" y="832"/>
                    <a:pt x="1889" y="830"/>
                    <a:pt x="1890" y="830"/>
                  </a:cubicBezTo>
                  <a:cubicBezTo>
                    <a:pt x="1890" y="829"/>
                    <a:pt x="1892" y="829"/>
                    <a:pt x="1892" y="828"/>
                  </a:cubicBezTo>
                  <a:cubicBezTo>
                    <a:pt x="1893" y="827"/>
                    <a:pt x="1892" y="825"/>
                    <a:pt x="1892" y="824"/>
                  </a:cubicBezTo>
                  <a:cubicBezTo>
                    <a:pt x="1892" y="823"/>
                    <a:pt x="1890" y="822"/>
                    <a:pt x="1890" y="821"/>
                  </a:cubicBezTo>
                  <a:cubicBezTo>
                    <a:pt x="1890" y="821"/>
                    <a:pt x="1890" y="820"/>
                    <a:pt x="1890" y="819"/>
                  </a:cubicBezTo>
                  <a:cubicBezTo>
                    <a:pt x="1891" y="819"/>
                    <a:pt x="1892" y="819"/>
                    <a:pt x="1893" y="818"/>
                  </a:cubicBezTo>
                  <a:cubicBezTo>
                    <a:pt x="1893" y="818"/>
                    <a:pt x="1894" y="816"/>
                    <a:pt x="1894" y="815"/>
                  </a:cubicBezTo>
                  <a:cubicBezTo>
                    <a:pt x="1894" y="814"/>
                    <a:pt x="1892" y="813"/>
                    <a:pt x="1892" y="813"/>
                  </a:cubicBezTo>
                  <a:cubicBezTo>
                    <a:pt x="1892" y="812"/>
                    <a:pt x="1891" y="809"/>
                    <a:pt x="1891" y="808"/>
                  </a:cubicBezTo>
                  <a:cubicBezTo>
                    <a:pt x="1890" y="808"/>
                    <a:pt x="1889" y="807"/>
                    <a:pt x="1888" y="807"/>
                  </a:cubicBezTo>
                  <a:cubicBezTo>
                    <a:pt x="1888" y="806"/>
                    <a:pt x="1889" y="804"/>
                    <a:pt x="1888" y="803"/>
                  </a:cubicBezTo>
                  <a:cubicBezTo>
                    <a:pt x="1888" y="802"/>
                    <a:pt x="1888" y="800"/>
                    <a:pt x="1887" y="799"/>
                  </a:cubicBezTo>
                  <a:cubicBezTo>
                    <a:pt x="1887" y="798"/>
                    <a:pt x="1885" y="797"/>
                    <a:pt x="1885" y="796"/>
                  </a:cubicBezTo>
                  <a:cubicBezTo>
                    <a:pt x="1884" y="796"/>
                    <a:pt x="1882" y="796"/>
                    <a:pt x="1881" y="795"/>
                  </a:cubicBezTo>
                  <a:cubicBezTo>
                    <a:pt x="1880" y="795"/>
                    <a:pt x="1880" y="793"/>
                    <a:pt x="1880" y="793"/>
                  </a:cubicBezTo>
                  <a:cubicBezTo>
                    <a:pt x="1880" y="792"/>
                    <a:pt x="1881" y="790"/>
                    <a:pt x="1880" y="789"/>
                  </a:cubicBezTo>
                  <a:cubicBezTo>
                    <a:pt x="1880" y="789"/>
                    <a:pt x="1879" y="788"/>
                    <a:pt x="1878" y="787"/>
                  </a:cubicBezTo>
                  <a:cubicBezTo>
                    <a:pt x="1878" y="786"/>
                    <a:pt x="1877" y="784"/>
                    <a:pt x="1876" y="783"/>
                  </a:cubicBezTo>
                  <a:cubicBezTo>
                    <a:pt x="1876" y="782"/>
                    <a:pt x="1874" y="782"/>
                    <a:pt x="1874" y="782"/>
                  </a:cubicBezTo>
                  <a:cubicBezTo>
                    <a:pt x="1873" y="781"/>
                    <a:pt x="1872" y="779"/>
                    <a:pt x="1871" y="779"/>
                  </a:cubicBezTo>
                  <a:cubicBezTo>
                    <a:pt x="1870" y="778"/>
                    <a:pt x="1867" y="779"/>
                    <a:pt x="1867" y="778"/>
                  </a:cubicBezTo>
                  <a:cubicBezTo>
                    <a:pt x="1866" y="778"/>
                    <a:pt x="1864" y="776"/>
                    <a:pt x="1864" y="775"/>
                  </a:cubicBezTo>
                  <a:cubicBezTo>
                    <a:pt x="1863" y="773"/>
                    <a:pt x="1862" y="770"/>
                    <a:pt x="1861" y="769"/>
                  </a:cubicBezTo>
                  <a:cubicBezTo>
                    <a:pt x="1860" y="768"/>
                    <a:pt x="1859" y="767"/>
                    <a:pt x="1859" y="766"/>
                  </a:cubicBezTo>
                  <a:cubicBezTo>
                    <a:pt x="1858" y="765"/>
                    <a:pt x="1856" y="765"/>
                    <a:pt x="1855" y="765"/>
                  </a:cubicBezTo>
                  <a:cubicBezTo>
                    <a:pt x="1855" y="764"/>
                    <a:pt x="1854" y="762"/>
                    <a:pt x="1854" y="762"/>
                  </a:cubicBezTo>
                  <a:cubicBezTo>
                    <a:pt x="1843" y="587"/>
                    <a:pt x="1843" y="587"/>
                    <a:pt x="1843" y="587"/>
                  </a:cubicBezTo>
                  <a:cubicBezTo>
                    <a:pt x="1837" y="492"/>
                    <a:pt x="1837" y="492"/>
                    <a:pt x="1837" y="492"/>
                  </a:cubicBezTo>
                  <a:cubicBezTo>
                    <a:pt x="1837" y="492"/>
                    <a:pt x="1834" y="493"/>
                    <a:pt x="1834" y="492"/>
                  </a:cubicBezTo>
                  <a:cubicBezTo>
                    <a:pt x="1833" y="492"/>
                    <a:pt x="1833" y="489"/>
                    <a:pt x="1832" y="489"/>
                  </a:cubicBezTo>
                  <a:cubicBezTo>
                    <a:pt x="1832" y="488"/>
                    <a:pt x="1830" y="488"/>
                    <a:pt x="1830" y="489"/>
                  </a:cubicBezTo>
                  <a:cubicBezTo>
                    <a:pt x="1829" y="489"/>
                    <a:pt x="1828" y="491"/>
                    <a:pt x="1828" y="491"/>
                  </a:cubicBezTo>
                  <a:cubicBezTo>
                    <a:pt x="1827" y="492"/>
                    <a:pt x="1826" y="493"/>
                    <a:pt x="1825" y="493"/>
                  </a:cubicBezTo>
                  <a:cubicBezTo>
                    <a:pt x="1824" y="493"/>
                    <a:pt x="1823" y="492"/>
                    <a:pt x="1823" y="491"/>
                  </a:cubicBezTo>
                  <a:cubicBezTo>
                    <a:pt x="1822" y="490"/>
                    <a:pt x="1821" y="488"/>
                    <a:pt x="1820" y="488"/>
                  </a:cubicBezTo>
                  <a:cubicBezTo>
                    <a:pt x="1820" y="487"/>
                    <a:pt x="1818" y="487"/>
                    <a:pt x="1817" y="487"/>
                  </a:cubicBezTo>
                  <a:cubicBezTo>
                    <a:pt x="1816" y="487"/>
                    <a:pt x="1815" y="488"/>
                    <a:pt x="1814" y="489"/>
                  </a:cubicBezTo>
                  <a:cubicBezTo>
                    <a:pt x="1814" y="490"/>
                    <a:pt x="1814" y="492"/>
                    <a:pt x="1814" y="492"/>
                  </a:cubicBezTo>
                  <a:cubicBezTo>
                    <a:pt x="1813" y="493"/>
                    <a:pt x="1811" y="494"/>
                    <a:pt x="1809" y="494"/>
                  </a:cubicBezTo>
                  <a:cubicBezTo>
                    <a:pt x="1808" y="494"/>
                    <a:pt x="1808" y="492"/>
                    <a:pt x="1807" y="491"/>
                  </a:cubicBezTo>
                  <a:cubicBezTo>
                    <a:pt x="1806" y="491"/>
                    <a:pt x="1804" y="491"/>
                    <a:pt x="1803" y="491"/>
                  </a:cubicBezTo>
                  <a:cubicBezTo>
                    <a:pt x="1802" y="491"/>
                    <a:pt x="1801" y="492"/>
                    <a:pt x="1801" y="492"/>
                  </a:cubicBezTo>
                  <a:cubicBezTo>
                    <a:pt x="1800" y="493"/>
                    <a:pt x="1800" y="494"/>
                    <a:pt x="1799" y="495"/>
                  </a:cubicBezTo>
                  <a:cubicBezTo>
                    <a:pt x="1799" y="495"/>
                    <a:pt x="1797" y="496"/>
                    <a:pt x="1796" y="496"/>
                  </a:cubicBezTo>
                  <a:cubicBezTo>
                    <a:pt x="1795" y="495"/>
                    <a:pt x="1795" y="493"/>
                    <a:pt x="1795" y="493"/>
                  </a:cubicBezTo>
                  <a:cubicBezTo>
                    <a:pt x="1794" y="493"/>
                    <a:pt x="1793" y="495"/>
                    <a:pt x="1792" y="496"/>
                  </a:cubicBezTo>
                  <a:cubicBezTo>
                    <a:pt x="1792" y="496"/>
                    <a:pt x="1790" y="496"/>
                    <a:pt x="1789" y="496"/>
                  </a:cubicBezTo>
                  <a:cubicBezTo>
                    <a:pt x="1788" y="495"/>
                    <a:pt x="1789" y="492"/>
                    <a:pt x="1788" y="492"/>
                  </a:cubicBezTo>
                  <a:cubicBezTo>
                    <a:pt x="1787" y="492"/>
                    <a:pt x="1786" y="494"/>
                    <a:pt x="1786" y="494"/>
                  </a:cubicBezTo>
                  <a:cubicBezTo>
                    <a:pt x="1785" y="494"/>
                    <a:pt x="1783" y="493"/>
                    <a:pt x="1783" y="492"/>
                  </a:cubicBezTo>
                  <a:cubicBezTo>
                    <a:pt x="1782" y="491"/>
                    <a:pt x="1782" y="490"/>
                    <a:pt x="1781" y="490"/>
                  </a:cubicBezTo>
                  <a:cubicBezTo>
                    <a:pt x="1781" y="489"/>
                    <a:pt x="1779" y="489"/>
                    <a:pt x="1778" y="489"/>
                  </a:cubicBezTo>
                  <a:cubicBezTo>
                    <a:pt x="1777" y="488"/>
                    <a:pt x="1777" y="487"/>
                    <a:pt x="1777" y="486"/>
                  </a:cubicBezTo>
                  <a:cubicBezTo>
                    <a:pt x="1777" y="486"/>
                    <a:pt x="1777" y="486"/>
                    <a:pt x="1777" y="486"/>
                  </a:cubicBezTo>
                  <a:cubicBezTo>
                    <a:pt x="1775" y="487"/>
                    <a:pt x="1775" y="487"/>
                    <a:pt x="1775" y="487"/>
                  </a:cubicBezTo>
                  <a:cubicBezTo>
                    <a:pt x="1774" y="489"/>
                    <a:pt x="1773" y="491"/>
                    <a:pt x="1770" y="491"/>
                  </a:cubicBezTo>
                  <a:cubicBezTo>
                    <a:pt x="1770" y="491"/>
                    <a:pt x="1769" y="491"/>
                    <a:pt x="1769" y="491"/>
                  </a:cubicBezTo>
                  <a:cubicBezTo>
                    <a:pt x="1769" y="491"/>
                    <a:pt x="1769" y="491"/>
                    <a:pt x="1769" y="491"/>
                  </a:cubicBezTo>
                  <a:cubicBezTo>
                    <a:pt x="1766" y="491"/>
                    <a:pt x="1763" y="489"/>
                    <a:pt x="1762" y="488"/>
                  </a:cubicBezTo>
                  <a:cubicBezTo>
                    <a:pt x="1761" y="487"/>
                    <a:pt x="1761" y="486"/>
                    <a:pt x="1760" y="485"/>
                  </a:cubicBezTo>
                  <a:cubicBezTo>
                    <a:pt x="1760" y="485"/>
                    <a:pt x="1760" y="485"/>
                    <a:pt x="1760" y="485"/>
                  </a:cubicBezTo>
                  <a:cubicBezTo>
                    <a:pt x="1759" y="484"/>
                    <a:pt x="1757" y="484"/>
                    <a:pt x="1756" y="483"/>
                  </a:cubicBezTo>
                  <a:cubicBezTo>
                    <a:pt x="1756" y="483"/>
                    <a:pt x="1756" y="483"/>
                    <a:pt x="1756" y="482"/>
                  </a:cubicBezTo>
                  <a:cubicBezTo>
                    <a:pt x="1756" y="483"/>
                    <a:pt x="1755" y="483"/>
                    <a:pt x="1755" y="483"/>
                  </a:cubicBezTo>
                  <a:cubicBezTo>
                    <a:pt x="1754" y="483"/>
                    <a:pt x="1754" y="482"/>
                    <a:pt x="1753" y="482"/>
                  </a:cubicBezTo>
                  <a:cubicBezTo>
                    <a:pt x="1752" y="482"/>
                    <a:pt x="1752" y="482"/>
                    <a:pt x="1751" y="482"/>
                  </a:cubicBezTo>
                  <a:cubicBezTo>
                    <a:pt x="1748" y="482"/>
                    <a:pt x="1747" y="481"/>
                    <a:pt x="1746" y="479"/>
                  </a:cubicBezTo>
                  <a:cubicBezTo>
                    <a:pt x="1745" y="480"/>
                    <a:pt x="1744" y="480"/>
                    <a:pt x="1743" y="480"/>
                  </a:cubicBezTo>
                  <a:cubicBezTo>
                    <a:pt x="1743" y="481"/>
                    <a:pt x="1743" y="481"/>
                    <a:pt x="1743" y="481"/>
                  </a:cubicBezTo>
                  <a:cubicBezTo>
                    <a:pt x="1742" y="481"/>
                    <a:pt x="1742" y="481"/>
                    <a:pt x="1742" y="481"/>
                  </a:cubicBezTo>
                  <a:cubicBezTo>
                    <a:pt x="1740" y="481"/>
                    <a:pt x="1738" y="479"/>
                    <a:pt x="1737" y="478"/>
                  </a:cubicBezTo>
                  <a:cubicBezTo>
                    <a:pt x="1736" y="478"/>
                    <a:pt x="1736" y="478"/>
                    <a:pt x="1736" y="478"/>
                  </a:cubicBezTo>
                  <a:cubicBezTo>
                    <a:pt x="1736" y="477"/>
                    <a:pt x="1736" y="477"/>
                    <a:pt x="1735" y="476"/>
                  </a:cubicBezTo>
                  <a:cubicBezTo>
                    <a:pt x="1734" y="476"/>
                    <a:pt x="1733" y="476"/>
                    <a:pt x="1732" y="475"/>
                  </a:cubicBezTo>
                  <a:cubicBezTo>
                    <a:pt x="1731" y="474"/>
                    <a:pt x="1730" y="472"/>
                    <a:pt x="1730" y="471"/>
                  </a:cubicBezTo>
                  <a:cubicBezTo>
                    <a:pt x="1730" y="471"/>
                    <a:pt x="1730" y="471"/>
                    <a:pt x="1730" y="471"/>
                  </a:cubicBezTo>
                  <a:cubicBezTo>
                    <a:pt x="1730" y="471"/>
                    <a:pt x="1729" y="471"/>
                    <a:pt x="1729" y="471"/>
                  </a:cubicBezTo>
                  <a:cubicBezTo>
                    <a:pt x="1729" y="470"/>
                    <a:pt x="1729" y="470"/>
                    <a:pt x="1728" y="470"/>
                  </a:cubicBezTo>
                  <a:cubicBezTo>
                    <a:pt x="1728" y="470"/>
                    <a:pt x="1728" y="470"/>
                    <a:pt x="1728" y="469"/>
                  </a:cubicBezTo>
                  <a:cubicBezTo>
                    <a:pt x="1727" y="470"/>
                    <a:pt x="1727" y="470"/>
                    <a:pt x="1726" y="470"/>
                  </a:cubicBezTo>
                  <a:cubicBezTo>
                    <a:pt x="1726" y="470"/>
                    <a:pt x="1726" y="470"/>
                    <a:pt x="1726" y="470"/>
                  </a:cubicBezTo>
                  <a:cubicBezTo>
                    <a:pt x="1726" y="470"/>
                    <a:pt x="1726" y="470"/>
                    <a:pt x="1726" y="470"/>
                  </a:cubicBezTo>
                  <a:cubicBezTo>
                    <a:pt x="1725" y="470"/>
                    <a:pt x="1725" y="470"/>
                    <a:pt x="1725" y="470"/>
                  </a:cubicBezTo>
                  <a:cubicBezTo>
                    <a:pt x="1724" y="471"/>
                    <a:pt x="1722" y="472"/>
                    <a:pt x="1719" y="472"/>
                  </a:cubicBezTo>
                  <a:cubicBezTo>
                    <a:pt x="1719" y="472"/>
                    <a:pt x="1718" y="472"/>
                    <a:pt x="1717" y="472"/>
                  </a:cubicBezTo>
                  <a:cubicBezTo>
                    <a:pt x="1714" y="471"/>
                    <a:pt x="1711" y="469"/>
                    <a:pt x="1710" y="468"/>
                  </a:cubicBezTo>
                  <a:cubicBezTo>
                    <a:pt x="1709" y="467"/>
                    <a:pt x="1709" y="466"/>
                    <a:pt x="1708" y="465"/>
                  </a:cubicBezTo>
                  <a:cubicBezTo>
                    <a:pt x="1707" y="465"/>
                    <a:pt x="1706" y="464"/>
                    <a:pt x="1705" y="463"/>
                  </a:cubicBezTo>
                  <a:cubicBezTo>
                    <a:pt x="1703" y="462"/>
                    <a:pt x="1703" y="460"/>
                    <a:pt x="1703" y="459"/>
                  </a:cubicBezTo>
                  <a:cubicBezTo>
                    <a:pt x="1703" y="458"/>
                    <a:pt x="1703" y="458"/>
                    <a:pt x="1702" y="458"/>
                  </a:cubicBezTo>
                  <a:cubicBezTo>
                    <a:pt x="1702" y="458"/>
                    <a:pt x="1702" y="458"/>
                    <a:pt x="1702" y="458"/>
                  </a:cubicBezTo>
                  <a:cubicBezTo>
                    <a:pt x="1702" y="458"/>
                    <a:pt x="1701" y="457"/>
                    <a:pt x="1700" y="457"/>
                  </a:cubicBezTo>
                  <a:cubicBezTo>
                    <a:pt x="1700" y="456"/>
                    <a:pt x="1698" y="454"/>
                    <a:pt x="1698" y="454"/>
                  </a:cubicBezTo>
                  <a:cubicBezTo>
                    <a:pt x="1697" y="453"/>
                    <a:pt x="1697" y="452"/>
                    <a:pt x="1697" y="451"/>
                  </a:cubicBezTo>
                  <a:cubicBezTo>
                    <a:pt x="1696" y="451"/>
                    <a:pt x="1696" y="451"/>
                    <a:pt x="1696" y="451"/>
                  </a:cubicBezTo>
                  <a:cubicBezTo>
                    <a:pt x="1696" y="451"/>
                    <a:pt x="1696" y="451"/>
                    <a:pt x="1696" y="452"/>
                  </a:cubicBezTo>
                  <a:cubicBezTo>
                    <a:pt x="1695" y="452"/>
                    <a:pt x="1694" y="452"/>
                    <a:pt x="1692" y="452"/>
                  </a:cubicBezTo>
                  <a:cubicBezTo>
                    <a:pt x="1692" y="452"/>
                    <a:pt x="1692" y="452"/>
                    <a:pt x="1692" y="452"/>
                  </a:cubicBezTo>
                  <a:cubicBezTo>
                    <a:pt x="1690" y="452"/>
                    <a:pt x="1687" y="451"/>
                    <a:pt x="1686" y="450"/>
                  </a:cubicBezTo>
                  <a:cubicBezTo>
                    <a:pt x="1685" y="449"/>
                    <a:pt x="1684" y="448"/>
                    <a:pt x="1684" y="447"/>
                  </a:cubicBezTo>
                  <a:cubicBezTo>
                    <a:pt x="1683" y="447"/>
                    <a:pt x="1682" y="446"/>
                    <a:pt x="1682" y="446"/>
                  </a:cubicBezTo>
                  <a:cubicBezTo>
                    <a:pt x="1680" y="445"/>
                    <a:pt x="1679" y="444"/>
                    <a:pt x="1678" y="443"/>
                  </a:cubicBezTo>
                  <a:cubicBezTo>
                    <a:pt x="1678" y="443"/>
                    <a:pt x="1678" y="443"/>
                    <a:pt x="1678" y="443"/>
                  </a:cubicBezTo>
                  <a:cubicBezTo>
                    <a:pt x="1676" y="441"/>
                    <a:pt x="1675" y="440"/>
                    <a:pt x="1675" y="440"/>
                  </a:cubicBezTo>
                  <a:cubicBezTo>
                    <a:pt x="1675" y="440"/>
                    <a:pt x="1674" y="440"/>
                    <a:pt x="1673" y="440"/>
                  </a:cubicBezTo>
                  <a:cubicBezTo>
                    <a:pt x="1673" y="440"/>
                    <a:pt x="1673" y="440"/>
                    <a:pt x="1673" y="440"/>
                  </a:cubicBezTo>
                  <a:cubicBezTo>
                    <a:pt x="1673" y="440"/>
                    <a:pt x="1672" y="440"/>
                    <a:pt x="1672" y="440"/>
                  </a:cubicBezTo>
                  <a:cubicBezTo>
                    <a:pt x="1671" y="440"/>
                    <a:pt x="1670" y="440"/>
                    <a:pt x="1669" y="439"/>
                  </a:cubicBezTo>
                  <a:cubicBezTo>
                    <a:pt x="1668" y="439"/>
                    <a:pt x="1666" y="438"/>
                    <a:pt x="1665" y="437"/>
                  </a:cubicBezTo>
                  <a:cubicBezTo>
                    <a:pt x="1665" y="437"/>
                    <a:pt x="1665" y="437"/>
                    <a:pt x="1665" y="437"/>
                  </a:cubicBezTo>
                  <a:cubicBezTo>
                    <a:pt x="1665" y="438"/>
                    <a:pt x="1665" y="439"/>
                    <a:pt x="1665" y="440"/>
                  </a:cubicBezTo>
                  <a:cubicBezTo>
                    <a:pt x="1664" y="443"/>
                    <a:pt x="1661" y="445"/>
                    <a:pt x="1660" y="445"/>
                  </a:cubicBezTo>
                  <a:cubicBezTo>
                    <a:pt x="1660" y="447"/>
                    <a:pt x="1660" y="449"/>
                    <a:pt x="1658" y="451"/>
                  </a:cubicBezTo>
                  <a:cubicBezTo>
                    <a:pt x="1657" y="452"/>
                    <a:pt x="1656" y="452"/>
                    <a:pt x="1654" y="452"/>
                  </a:cubicBezTo>
                  <a:cubicBezTo>
                    <a:pt x="1653" y="452"/>
                    <a:pt x="1652" y="451"/>
                    <a:pt x="1651" y="451"/>
                  </a:cubicBezTo>
                  <a:cubicBezTo>
                    <a:pt x="1650" y="451"/>
                    <a:pt x="1650" y="452"/>
                    <a:pt x="1649" y="452"/>
                  </a:cubicBezTo>
                  <a:cubicBezTo>
                    <a:pt x="1647" y="453"/>
                    <a:pt x="1645" y="453"/>
                    <a:pt x="1644" y="453"/>
                  </a:cubicBezTo>
                  <a:cubicBezTo>
                    <a:pt x="1644" y="453"/>
                    <a:pt x="1644" y="453"/>
                    <a:pt x="1643" y="453"/>
                  </a:cubicBezTo>
                  <a:cubicBezTo>
                    <a:pt x="1643" y="453"/>
                    <a:pt x="1642" y="453"/>
                    <a:pt x="1642" y="454"/>
                  </a:cubicBezTo>
                  <a:cubicBezTo>
                    <a:pt x="1640" y="454"/>
                    <a:pt x="1638" y="454"/>
                    <a:pt x="1637" y="454"/>
                  </a:cubicBezTo>
                  <a:cubicBezTo>
                    <a:pt x="1637" y="454"/>
                    <a:pt x="1637" y="454"/>
                    <a:pt x="1637" y="454"/>
                  </a:cubicBezTo>
                  <a:cubicBezTo>
                    <a:pt x="1635" y="454"/>
                    <a:pt x="1631" y="454"/>
                    <a:pt x="1628" y="453"/>
                  </a:cubicBezTo>
                  <a:cubicBezTo>
                    <a:pt x="1628" y="452"/>
                    <a:pt x="1628" y="452"/>
                    <a:pt x="1628" y="452"/>
                  </a:cubicBezTo>
                  <a:cubicBezTo>
                    <a:pt x="1627" y="453"/>
                    <a:pt x="1626" y="453"/>
                    <a:pt x="1624" y="453"/>
                  </a:cubicBezTo>
                  <a:cubicBezTo>
                    <a:pt x="1623" y="453"/>
                    <a:pt x="1622" y="453"/>
                    <a:pt x="1621" y="452"/>
                  </a:cubicBezTo>
                  <a:cubicBezTo>
                    <a:pt x="1620" y="452"/>
                    <a:pt x="1620" y="452"/>
                    <a:pt x="1619" y="452"/>
                  </a:cubicBezTo>
                  <a:cubicBezTo>
                    <a:pt x="1619" y="452"/>
                    <a:pt x="1619" y="452"/>
                    <a:pt x="1618" y="452"/>
                  </a:cubicBezTo>
                  <a:cubicBezTo>
                    <a:pt x="1615" y="452"/>
                    <a:pt x="1613" y="449"/>
                    <a:pt x="1612" y="447"/>
                  </a:cubicBezTo>
                  <a:cubicBezTo>
                    <a:pt x="1611" y="446"/>
                    <a:pt x="1611" y="444"/>
                    <a:pt x="1611" y="443"/>
                  </a:cubicBezTo>
                  <a:cubicBezTo>
                    <a:pt x="1611" y="443"/>
                    <a:pt x="1611" y="443"/>
                    <a:pt x="1611" y="443"/>
                  </a:cubicBezTo>
                  <a:cubicBezTo>
                    <a:pt x="1610" y="444"/>
                    <a:pt x="1610" y="445"/>
                    <a:pt x="1609" y="446"/>
                  </a:cubicBezTo>
                  <a:cubicBezTo>
                    <a:pt x="1607" y="448"/>
                    <a:pt x="1604" y="448"/>
                    <a:pt x="1604" y="448"/>
                  </a:cubicBezTo>
                  <a:cubicBezTo>
                    <a:pt x="1603" y="448"/>
                    <a:pt x="1603" y="448"/>
                    <a:pt x="1603" y="448"/>
                  </a:cubicBezTo>
                  <a:cubicBezTo>
                    <a:pt x="1602" y="448"/>
                    <a:pt x="1602" y="448"/>
                    <a:pt x="1602" y="448"/>
                  </a:cubicBezTo>
                  <a:cubicBezTo>
                    <a:pt x="1601" y="449"/>
                    <a:pt x="1601" y="450"/>
                    <a:pt x="1600" y="450"/>
                  </a:cubicBezTo>
                  <a:cubicBezTo>
                    <a:pt x="1598" y="452"/>
                    <a:pt x="1596" y="453"/>
                    <a:pt x="1594" y="453"/>
                  </a:cubicBezTo>
                  <a:cubicBezTo>
                    <a:pt x="1594" y="453"/>
                    <a:pt x="1594" y="453"/>
                    <a:pt x="1594" y="453"/>
                  </a:cubicBezTo>
                  <a:cubicBezTo>
                    <a:pt x="1594" y="453"/>
                    <a:pt x="1594" y="453"/>
                    <a:pt x="1594" y="453"/>
                  </a:cubicBezTo>
                  <a:cubicBezTo>
                    <a:pt x="1593" y="453"/>
                    <a:pt x="1593" y="453"/>
                    <a:pt x="1593" y="452"/>
                  </a:cubicBezTo>
                  <a:cubicBezTo>
                    <a:pt x="1593" y="454"/>
                    <a:pt x="1592" y="456"/>
                    <a:pt x="1592" y="457"/>
                  </a:cubicBezTo>
                  <a:cubicBezTo>
                    <a:pt x="1590" y="458"/>
                    <a:pt x="1588" y="460"/>
                    <a:pt x="1585" y="460"/>
                  </a:cubicBezTo>
                  <a:cubicBezTo>
                    <a:pt x="1585" y="460"/>
                    <a:pt x="1585" y="460"/>
                    <a:pt x="1585" y="460"/>
                  </a:cubicBezTo>
                  <a:cubicBezTo>
                    <a:pt x="1585" y="460"/>
                    <a:pt x="1585" y="460"/>
                    <a:pt x="1585" y="460"/>
                  </a:cubicBezTo>
                  <a:cubicBezTo>
                    <a:pt x="1583" y="460"/>
                    <a:pt x="1582" y="459"/>
                    <a:pt x="1581" y="459"/>
                  </a:cubicBezTo>
                  <a:cubicBezTo>
                    <a:pt x="1581" y="459"/>
                    <a:pt x="1581" y="459"/>
                    <a:pt x="1580" y="460"/>
                  </a:cubicBezTo>
                  <a:cubicBezTo>
                    <a:pt x="1579" y="461"/>
                    <a:pt x="1577" y="461"/>
                    <a:pt x="1575" y="461"/>
                  </a:cubicBezTo>
                  <a:cubicBezTo>
                    <a:pt x="1574" y="461"/>
                    <a:pt x="1574" y="461"/>
                    <a:pt x="1573" y="461"/>
                  </a:cubicBezTo>
                  <a:cubicBezTo>
                    <a:pt x="1572" y="461"/>
                    <a:pt x="1570" y="460"/>
                    <a:pt x="1569" y="459"/>
                  </a:cubicBezTo>
                  <a:cubicBezTo>
                    <a:pt x="1568" y="458"/>
                    <a:pt x="1568" y="458"/>
                    <a:pt x="1568" y="458"/>
                  </a:cubicBezTo>
                  <a:cubicBezTo>
                    <a:pt x="1568" y="458"/>
                    <a:pt x="1567" y="458"/>
                    <a:pt x="1567" y="458"/>
                  </a:cubicBezTo>
                  <a:cubicBezTo>
                    <a:pt x="1566" y="457"/>
                    <a:pt x="1565" y="457"/>
                    <a:pt x="1564" y="456"/>
                  </a:cubicBezTo>
                  <a:cubicBezTo>
                    <a:pt x="1564" y="456"/>
                    <a:pt x="1564" y="456"/>
                    <a:pt x="1564" y="456"/>
                  </a:cubicBezTo>
                  <a:cubicBezTo>
                    <a:pt x="1563" y="457"/>
                    <a:pt x="1561" y="460"/>
                    <a:pt x="1558" y="460"/>
                  </a:cubicBezTo>
                  <a:cubicBezTo>
                    <a:pt x="1558" y="460"/>
                    <a:pt x="1558" y="460"/>
                    <a:pt x="1558" y="460"/>
                  </a:cubicBezTo>
                  <a:cubicBezTo>
                    <a:pt x="1558" y="460"/>
                    <a:pt x="1558" y="460"/>
                    <a:pt x="1558" y="460"/>
                  </a:cubicBezTo>
                  <a:cubicBezTo>
                    <a:pt x="1557" y="460"/>
                    <a:pt x="1556" y="460"/>
                    <a:pt x="1556" y="460"/>
                  </a:cubicBezTo>
                  <a:cubicBezTo>
                    <a:pt x="1555" y="460"/>
                    <a:pt x="1555" y="460"/>
                    <a:pt x="1555" y="460"/>
                  </a:cubicBezTo>
                  <a:cubicBezTo>
                    <a:pt x="1553" y="461"/>
                    <a:pt x="1551" y="461"/>
                    <a:pt x="1549" y="462"/>
                  </a:cubicBezTo>
                  <a:cubicBezTo>
                    <a:pt x="1549" y="462"/>
                    <a:pt x="1549" y="462"/>
                    <a:pt x="1549" y="462"/>
                  </a:cubicBezTo>
                  <a:cubicBezTo>
                    <a:pt x="1548" y="462"/>
                    <a:pt x="1547" y="462"/>
                    <a:pt x="1545" y="462"/>
                  </a:cubicBezTo>
                  <a:cubicBezTo>
                    <a:pt x="1545" y="462"/>
                    <a:pt x="1544" y="462"/>
                    <a:pt x="1544" y="462"/>
                  </a:cubicBezTo>
                  <a:cubicBezTo>
                    <a:pt x="1543" y="462"/>
                    <a:pt x="1542" y="462"/>
                    <a:pt x="1541" y="461"/>
                  </a:cubicBezTo>
                  <a:cubicBezTo>
                    <a:pt x="1541" y="462"/>
                    <a:pt x="1540" y="462"/>
                    <a:pt x="1539" y="462"/>
                  </a:cubicBezTo>
                  <a:cubicBezTo>
                    <a:pt x="1539" y="463"/>
                    <a:pt x="1538" y="463"/>
                    <a:pt x="1537" y="463"/>
                  </a:cubicBezTo>
                  <a:cubicBezTo>
                    <a:pt x="1536" y="463"/>
                    <a:pt x="1536" y="463"/>
                    <a:pt x="1535" y="463"/>
                  </a:cubicBezTo>
                  <a:cubicBezTo>
                    <a:pt x="1535" y="463"/>
                    <a:pt x="1535" y="463"/>
                    <a:pt x="1534" y="464"/>
                  </a:cubicBezTo>
                  <a:cubicBezTo>
                    <a:pt x="1535" y="466"/>
                    <a:pt x="1535" y="468"/>
                    <a:pt x="1535" y="470"/>
                  </a:cubicBezTo>
                  <a:cubicBezTo>
                    <a:pt x="1534" y="472"/>
                    <a:pt x="1532" y="473"/>
                    <a:pt x="1531" y="474"/>
                  </a:cubicBezTo>
                  <a:cubicBezTo>
                    <a:pt x="1531" y="474"/>
                    <a:pt x="1531" y="474"/>
                    <a:pt x="1531" y="474"/>
                  </a:cubicBezTo>
                  <a:cubicBezTo>
                    <a:pt x="1531" y="474"/>
                    <a:pt x="1531" y="474"/>
                    <a:pt x="1531" y="475"/>
                  </a:cubicBezTo>
                  <a:cubicBezTo>
                    <a:pt x="1530" y="476"/>
                    <a:pt x="1529" y="477"/>
                    <a:pt x="1528" y="478"/>
                  </a:cubicBezTo>
                  <a:cubicBezTo>
                    <a:pt x="1526" y="479"/>
                    <a:pt x="1524" y="479"/>
                    <a:pt x="1523" y="479"/>
                  </a:cubicBezTo>
                  <a:cubicBezTo>
                    <a:pt x="1522" y="479"/>
                    <a:pt x="1521" y="480"/>
                    <a:pt x="1520" y="480"/>
                  </a:cubicBezTo>
                  <a:cubicBezTo>
                    <a:pt x="1518" y="480"/>
                    <a:pt x="1517" y="479"/>
                    <a:pt x="1516" y="479"/>
                  </a:cubicBezTo>
                  <a:cubicBezTo>
                    <a:pt x="1515" y="478"/>
                    <a:pt x="1514" y="478"/>
                    <a:pt x="1514" y="477"/>
                  </a:cubicBezTo>
                  <a:cubicBezTo>
                    <a:pt x="1514" y="477"/>
                    <a:pt x="1514" y="477"/>
                    <a:pt x="1514" y="478"/>
                  </a:cubicBezTo>
                  <a:cubicBezTo>
                    <a:pt x="1514" y="478"/>
                    <a:pt x="1514" y="478"/>
                    <a:pt x="1514" y="478"/>
                  </a:cubicBezTo>
                  <a:cubicBezTo>
                    <a:pt x="1514" y="479"/>
                    <a:pt x="1514" y="481"/>
                    <a:pt x="1514" y="483"/>
                  </a:cubicBezTo>
                  <a:cubicBezTo>
                    <a:pt x="1513" y="485"/>
                    <a:pt x="1511" y="487"/>
                    <a:pt x="1511" y="488"/>
                  </a:cubicBezTo>
                  <a:cubicBezTo>
                    <a:pt x="1509" y="489"/>
                    <a:pt x="1506" y="491"/>
                    <a:pt x="1503" y="491"/>
                  </a:cubicBezTo>
                  <a:cubicBezTo>
                    <a:pt x="1500" y="491"/>
                    <a:pt x="1498" y="489"/>
                    <a:pt x="1497" y="488"/>
                  </a:cubicBezTo>
                  <a:cubicBezTo>
                    <a:pt x="1496" y="487"/>
                    <a:pt x="1495" y="485"/>
                    <a:pt x="1495" y="484"/>
                  </a:cubicBezTo>
                  <a:cubicBezTo>
                    <a:pt x="1495" y="484"/>
                    <a:pt x="1495" y="483"/>
                    <a:pt x="1495" y="483"/>
                  </a:cubicBezTo>
                  <a:cubicBezTo>
                    <a:pt x="1494" y="483"/>
                    <a:pt x="1494" y="483"/>
                    <a:pt x="1494" y="483"/>
                  </a:cubicBezTo>
                  <a:cubicBezTo>
                    <a:pt x="1494" y="482"/>
                    <a:pt x="1493" y="482"/>
                    <a:pt x="1493" y="482"/>
                  </a:cubicBezTo>
                  <a:cubicBezTo>
                    <a:pt x="1491" y="480"/>
                    <a:pt x="1489" y="478"/>
                    <a:pt x="1489" y="477"/>
                  </a:cubicBezTo>
                  <a:cubicBezTo>
                    <a:pt x="1488" y="477"/>
                    <a:pt x="1488" y="476"/>
                    <a:pt x="1488" y="476"/>
                  </a:cubicBezTo>
                  <a:cubicBezTo>
                    <a:pt x="1488" y="476"/>
                    <a:pt x="1488" y="476"/>
                    <a:pt x="1488" y="476"/>
                  </a:cubicBezTo>
                  <a:cubicBezTo>
                    <a:pt x="1487" y="476"/>
                    <a:pt x="1486" y="477"/>
                    <a:pt x="1485" y="477"/>
                  </a:cubicBezTo>
                  <a:cubicBezTo>
                    <a:pt x="1484" y="477"/>
                    <a:pt x="1483" y="477"/>
                    <a:pt x="1483" y="477"/>
                  </a:cubicBezTo>
                  <a:cubicBezTo>
                    <a:pt x="1481" y="477"/>
                    <a:pt x="1479" y="477"/>
                    <a:pt x="1478" y="476"/>
                  </a:cubicBezTo>
                  <a:cubicBezTo>
                    <a:pt x="1477" y="475"/>
                    <a:pt x="1475" y="474"/>
                    <a:pt x="1474" y="471"/>
                  </a:cubicBezTo>
                  <a:cubicBezTo>
                    <a:pt x="1474" y="470"/>
                    <a:pt x="1474" y="470"/>
                    <a:pt x="1473" y="469"/>
                  </a:cubicBezTo>
                  <a:cubicBezTo>
                    <a:pt x="1473" y="469"/>
                    <a:pt x="1472" y="469"/>
                    <a:pt x="1472" y="469"/>
                  </a:cubicBezTo>
                  <a:cubicBezTo>
                    <a:pt x="1470" y="469"/>
                    <a:pt x="1467" y="469"/>
                    <a:pt x="1466" y="468"/>
                  </a:cubicBezTo>
                  <a:cubicBezTo>
                    <a:pt x="1465" y="467"/>
                    <a:pt x="1465" y="467"/>
                    <a:pt x="1464" y="467"/>
                  </a:cubicBezTo>
                  <a:cubicBezTo>
                    <a:pt x="1464" y="467"/>
                    <a:pt x="1464" y="467"/>
                    <a:pt x="1464" y="467"/>
                  </a:cubicBezTo>
                  <a:cubicBezTo>
                    <a:pt x="1462" y="467"/>
                    <a:pt x="1461" y="466"/>
                    <a:pt x="1460" y="465"/>
                  </a:cubicBezTo>
                  <a:cubicBezTo>
                    <a:pt x="1459" y="464"/>
                    <a:pt x="1458" y="463"/>
                    <a:pt x="1457" y="461"/>
                  </a:cubicBezTo>
                  <a:cubicBezTo>
                    <a:pt x="1457" y="461"/>
                    <a:pt x="1457" y="462"/>
                    <a:pt x="1456" y="463"/>
                  </a:cubicBezTo>
                  <a:cubicBezTo>
                    <a:pt x="1455" y="466"/>
                    <a:pt x="1451" y="468"/>
                    <a:pt x="1450" y="468"/>
                  </a:cubicBezTo>
                  <a:cubicBezTo>
                    <a:pt x="1449" y="468"/>
                    <a:pt x="1446" y="469"/>
                    <a:pt x="1444" y="469"/>
                  </a:cubicBezTo>
                  <a:cubicBezTo>
                    <a:pt x="1443" y="469"/>
                    <a:pt x="1443" y="469"/>
                    <a:pt x="1442" y="469"/>
                  </a:cubicBezTo>
                  <a:cubicBezTo>
                    <a:pt x="1439" y="468"/>
                    <a:pt x="1437" y="465"/>
                    <a:pt x="1437" y="465"/>
                  </a:cubicBezTo>
                  <a:cubicBezTo>
                    <a:pt x="1436" y="464"/>
                    <a:pt x="1435" y="462"/>
                    <a:pt x="1435" y="461"/>
                  </a:cubicBezTo>
                  <a:cubicBezTo>
                    <a:pt x="1435" y="461"/>
                    <a:pt x="1435" y="461"/>
                    <a:pt x="1435" y="461"/>
                  </a:cubicBezTo>
                  <a:cubicBezTo>
                    <a:pt x="1434" y="463"/>
                    <a:pt x="1432" y="465"/>
                    <a:pt x="1429" y="465"/>
                  </a:cubicBezTo>
                  <a:cubicBezTo>
                    <a:pt x="1429" y="465"/>
                    <a:pt x="1429" y="465"/>
                    <a:pt x="1429" y="465"/>
                  </a:cubicBezTo>
                  <a:cubicBezTo>
                    <a:pt x="1426" y="465"/>
                    <a:pt x="1423" y="463"/>
                    <a:pt x="1423" y="462"/>
                  </a:cubicBezTo>
                  <a:cubicBezTo>
                    <a:pt x="1421" y="461"/>
                    <a:pt x="1421" y="460"/>
                    <a:pt x="1420" y="458"/>
                  </a:cubicBezTo>
                  <a:cubicBezTo>
                    <a:pt x="1419" y="458"/>
                    <a:pt x="1419" y="458"/>
                    <a:pt x="1419" y="458"/>
                  </a:cubicBezTo>
                  <a:cubicBezTo>
                    <a:pt x="1418" y="456"/>
                    <a:pt x="1418" y="454"/>
                    <a:pt x="1417" y="452"/>
                  </a:cubicBezTo>
                  <a:cubicBezTo>
                    <a:pt x="1417" y="451"/>
                    <a:pt x="1417" y="450"/>
                    <a:pt x="1417" y="448"/>
                  </a:cubicBezTo>
                  <a:cubicBezTo>
                    <a:pt x="1417" y="449"/>
                    <a:pt x="1416" y="449"/>
                    <a:pt x="1415" y="449"/>
                  </a:cubicBezTo>
                  <a:cubicBezTo>
                    <a:pt x="1415" y="449"/>
                    <a:pt x="1415" y="450"/>
                    <a:pt x="1415" y="450"/>
                  </a:cubicBezTo>
                  <a:cubicBezTo>
                    <a:pt x="1416" y="451"/>
                    <a:pt x="1416" y="454"/>
                    <a:pt x="1415" y="455"/>
                  </a:cubicBezTo>
                  <a:cubicBezTo>
                    <a:pt x="1414" y="457"/>
                    <a:pt x="1413" y="458"/>
                    <a:pt x="1412" y="459"/>
                  </a:cubicBezTo>
                  <a:cubicBezTo>
                    <a:pt x="1412" y="460"/>
                    <a:pt x="1412" y="460"/>
                    <a:pt x="1411" y="460"/>
                  </a:cubicBezTo>
                  <a:cubicBezTo>
                    <a:pt x="1411" y="461"/>
                    <a:pt x="1411" y="461"/>
                    <a:pt x="1411" y="461"/>
                  </a:cubicBezTo>
                  <a:cubicBezTo>
                    <a:pt x="1410" y="463"/>
                    <a:pt x="1409" y="465"/>
                    <a:pt x="1407" y="466"/>
                  </a:cubicBezTo>
                  <a:cubicBezTo>
                    <a:pt x="1407" y="466"/>
                    <a:pt x="1406" y="466"/>
                    <a:pt x="1406" y="466"/>
                  </a:cubicBezTo>
                  <a:cubicBezTo>
                    <a:pt x="1406" y="467"/>
                    <a:pt x="1406" y="469"/>
                    <a:pt x="1405" y="470"/>
                  </a:cubicBezTo>
                  <a:cubicBezTo>
                    <a:pt x="1404" y="471"/>
                    <a:pt x="1402" y="472"/>
                    <a:pt x="1401" y="473"/>
                  </a:cubicBezTo>
                  <a:cubicBezTo>
                    <a:pt x="1401" y="474"/>
                    <a:pt x="1401" y="475"/>
                    <a:pt x="1401" y="476"/>
                  </a:cubicBezTo>
                  <a:cubicBezTo>
                    <a:pt x="1401" y="476"/>
                    <a:pt x="1401" y="476"/>
                    <a:pt x="1401" y="477"/>
                  </a:cubicBezTo>
                  <a:cubicBezTo>
                    <a:pt x="1401" y="477"/>
                    <a:pt x="1401" y="477"/>
                    <a:pt x="1401" y="477"/>
                  </a:cubicBezTo>
                  <a:cubicBezTo>
                    <a:pt x="1401" y="478"/>
                    <a:pt x="1402" y="480"/>
                    <a:pt x="1401" y="481"/>
                  </a:cubicBezTo>
                  <a:cubicBezTo>
                    <a:pt x="1400" y="484"/>
                    <a:pt x="1398" y="487"/>
                    <a:pt x="1395" y="489"/>
                  </a:cubicBezTo>
                  <a:cubicBezTo>
                    <a:pt x="1393" y="490"/>
                    <a:pt x="1391" y="490"/>
                    <a:pt x="1389" y="490"/>
                  </a:cubicBezTo>
                  <a:cubicBezTo>
                    <a:pt x="1389" y="490"/>
                    <a:pt x="1388" y="490"/>
                    <a:pt x="1387" y="490"/>
                  </a:cubicBezTo>
                  <a:cubicBezTo>
                    <a:pt x="1385" y="489"/>
                    <a:pt x="1382" y="487"/>
                    <a:pt x="1381" y="486"/>
                  </a:cubicBezTo>
                  <a:cubicBezTo>
                    <a:pt x="1380" y="484"/>
                    <a:pt x="1379" y="483"/>
                    <a:pt x="1379" y="481"/>
                  </a:cubicBezTo>
                  <a:cubicBezTo>
                    <a:pt x="1378" y="480"/>
                    <a:pt x="1378" y="480"/>
                    <a:pt x="1378" y="480"/>
                  </a:cubicBezTo>
                  <a:cubicBezTo>
                    <a:pt x="1378" y="479"/>
                    <a:pt x="1377" y="479"/>
                    <a:pt x="1377" y="478"/>
                  </a:cubicBezTo>
                  <a:cubicBezTo>
                    <a:pt x="1377" y="478"/>
                    <a:pt x="1376" y="477"/>
                    <a:pt x="1376" y="476"/>
                  </a:cubicBezTo>
                  <a:cubicBezTo>
                    <a:pt x="1374" y="474"/>
                    <a:pt x="1373" y="472"/>
                    <a:pt x="1373" y="470"/>
                  </a:cubicBezTo>
                  <a:cubicBezTo>
                    <a:pt x="1373" y="470"/>
                    <a:pt x="1373" y="465"/>
                    <a:pt x="1376" y="462"/>
                  </a:cubicBezTo>
                  <a:cubicBezTo>
                    <a:pt x="1377" y="461"/>
                    <a:pt x="1378" y="460"/>
                    <a:pt x="1379" y="460"/>
                  </a:cubicBezTo>
                  <a:cubicBezTo>
                    <a:pt x="1379" y="460"/>
                    <a:pt x="1379" y="460"/>
                    <a:pt x="1379" y="460"/>
                  </a:cubicBezTo>
                  <a:cubicBezTo>
                    <a:pt x="1378" y="460"/>
                    <a:pt x="1378" y="459"/>
                    <a:pt x="1377" y="458"/>
                  </a:cubicBezTo>
                  <a:cubicBezTo>
                    <a:pt x="1377" y="458"/>
                    <a:pt x="1377" y="458"/>
                    <a:pt x="1377" y="457"/>
                  </a:cubicBezTo>
                  <a:cubicBezTo>
                    <a:pt x="1376" y="460"/>
                    <a:pt x="1375" y="462"/>
                    <a:pt x="1374" y="463"/>
                  </a:cubicBezTo>
                  <a:cubicBezTo>
                    <a:pt x="1372" y="464"/>
                    <a:pt x="1371" y="464"/>
                    <a:pt x="1369" y="464"/>
                  </a:cubicBezTo>
                  <a:cubicBezTo>
                    <a:pt x="1367" y="464"/>
                    <a:pt x="1366" y="464"/>
                    <a:pt x="1365" y="464"/>
                  </a:cubicBezTo>
                  <a:cubicBezTo>
                    <a:pt x="1364" y="464"/>
                    <a:pt x="1363" y="463"/>
                    <a:pt x="1362" y="462"/>
                  </a:cubicBezTo>
                  <a:cubicBezTo>
                    <a:pt x="1362" y="463"/>
                    <a:pt x="1362" y="463"/>
                    <a:pt x="1362" y="463"/>
                  </a:cubicBezTo>
                  <a:cubicBezTo>
                    <a:pt x="1362" y="464"/>
                    <a:pt x="1362" y="464"/>
                    <a:pt x="1361" y="465"/>
                  </a:cubicBezTo>
                  <a:cubicBezTo>
                    <a:pt x="1361" y="467"/>
                    <a:pt x="1360" y="469"/>
                    <a:pt x="1359" y="470"/>
                  </a:cubicBezTo>
                  <a:cubicBezTo>
                    <a:pt x="1357" y="472"/>
                    <a:pt x="1354" y="474"/>
                    <a:pt x="1352" y="474"/>
                  </a:cubicBezTo>
                  <a:cubicBezTo>
                    <a:pt x="1352" y="474"/>
                    <a:pt x="1351" y="474"/>
                    <a:pt x="1350" y="474"/>
                  </a:cubicBezTo>
                  <a:cubicBezTo>
                    <a:pt x="1349" y="474"/>
                    <a:pt x="1346" y="474"/>
                    <a:pt x="1343" y="472"/>
                  </a:cubicBezTo>
                  <a:cubicBezTo>
                    <a:pt x="1342" y="472"/>
                    <a:pt x="1341" y="471"/>
                    <a:pt x="1341" y="470"/>
                  </a:cubicBezTo>
                  <a:cubicBezTo>
                    <a:pt x="1340" y="470"/>
                    <a:pt x="1338" y="469"/>
                    <a:pt x="1337" y="467"/>
                  </a:cubicBezTo>
                  <a:cubicBezTo>
                    <a:pt x="1336" y="465"/>
                    <a:pt x="1336" y="463"/>
                    <a:pt x="1337" y="460"/>
                  </a:cubicBezTo>
                  <a:cubicBezTo>
                    <a:pt x="1337" y="459"/>
                    <a:pt x="1338" y="458"/>
                    <a:pt x="1338" y="457"/>
                  </a:cubicBezTo>
                  <a:cubicBezTo>
                    <a:pt x="1338" y="457"/>
                    <a:pt x="1338" y="457"/>
                    <a:pt x="1338" y="457"/>
                  </a:cubicBezTo>
                  <a:cubicBezTo>
                    <a:pt x="1338" y="457"/>
                    <a:pt x="1338" y="457"/>
                    <a:pt x="1338" y="456"/>
                  </a:cubicBezTo>
                  <a:cubicBezTo>
                    <a:pt x="1338" y="456"/>
                    <a:pt x="1338" y="456"/>
                    <a:pt x="1337" y="456"/>
                  </a:cubicBezTo>
                  <a:cubicBezTo>
                    <a:pt x="1337" y="456"/>
                    <a:pt x="1336" y="455"/>
                    <a:pt x="1335" y="455"/>
                  </a:cubicBezTo>
                  <a:cubicBezTo>
                    <a:pt x="1335" y="455"/>
                    <a:pt x="1335" y="456"/>
                    <a:pt x="1334" y="456"/>
                  </a:cubicBezTo>
                  <a:cubicBezTo>
                    <a:pt x="1334" y="456"/>
                    <a:pt x="1334" y="457"/>
                    <a:pt x="1334" y="457"/>
                  </a:cubicBezTo>
                  <a:cubicBezTo>
                    <a:pt x="1333" y="457"/>
                    <a:pt x="1333" y="457"/>
                    <a:pt x="1333" y="457"/>
                  </a:cubicBezTo>
                  <a:cubicBezTo>
                    <a:pt x="1333" y="458"/>
                    <a:pt x="1331" y="460"/>
                    <a:pt x="1329" y="460"/>
                  </a:cubicBezTo>
                  <a:cubicBezTo>
                    <a:pt x="1329" y="461"/>
                    <a:pt x="1328" y="461"/>
                    <a:pt x="1328" y="461"/>
                  </a:cubicBezTo>
                  <a:cubicBezTo>
                    <a:pt x="1326" y="461"/>
                    <a:pt x="1324" y="460"/>
                    <a:pt x="1323" y="459"/>
                  </a:cubicBezTo>
                  <a:cubicBezTo>
                    <a:pt x="1323" y="459"/>
                    <a:pt x="1323" y="459"/>
                    <a:pt x="1323" y="459"/>
                  </a:cubicBezTo>
                  <a:cubicBezTo>
                    <a:pt x="1323" y="459"/>
                    <a:pt x="1323" y="459"/>
                    <a:pt x="1323" y="459"/>
                  </a:cubicBezTo>
                  <a:cubicBezTo>
                    <a:pt x="1321" y="458"/>
                    <a:pt x="1318" y="457"/>
                    <a:pt x="1317" y="455"/>
                  </a:cubicBezTo>
                  <a:cubicBezTo>
                    <a:pt x="1316" y="453"/>
                    <a:pt x="1316" y="450"/>
                    <a:pt x="1317" y="449"/>
                  </a:cubicBezTo>
                  <a:cubicBezTo>
                    <a:pt x="1317" y="449"/>
                    <a:pt x="1317" y="448"/>
                    <a:pt x="1317" y="448"/>
                  </a:cubicBezTo>
                  <a:cubicBezTo>
                    <a:pt x="1317" y="448"/>
                    <a:pt x="1317" y="447"/>
                    <a:pt x="1316" y="447"/>
                  </a:cubicBezTo>
                  <a:cubicBezTo>
                    <a:pt x="1316" y="446"/>
                    <a:pt x="1316" y="446"/>
                    <a:pt x="1316" y="446"/>
                  </a:cubicBezTo>
                  <a:cubicBezTo>
                    <a:pt x="1316" y="446"/>
                    <a:pt x="1315" y="446"/>
                    <a:pt x="1315" y="446"/>
                  </a:cubicBezTo>
                  <a:cubicBezTo>
                    <a:pt x="1314" y="446"/>
                    <a:pt x="1313" y="445"/>
                    <a:pt x="1312" y="445"/>
                  </a:cubicBezTo>
                  <a:cubicBezTo>
                    <a:pt x="1312" y="445"/>
                    <a:pt x="1312" y="445"/>
                    <a:pt x="1311" y="445"/>
                  </a:cubicBezTo>
                  <a:cubicBezTo>
                    <a:pt x="1311" y="445"/>
                    <a:pt x="1311" y="445"/>
                    <a:pt x="1311" y="445"/>
                  </a:cubicBezTo>
                  <a:cubicBezTo>
                    <a:pt x="1311" y="446"/>
                    <a:pt x="1310" y="447"/>
                    <a:pt x="1310" y="447"/>
                  </a:cubicBezTo>
                  <a:cubicBezTo>
                    <a:pt x="1310" y="447"/>
                    <a:pt x="1310" y="447"/>
                    <a:pt x="1310" y="447"/>
                  </a:cubicBezTo>
                  <a:cubicBezTo>
                    <a:pt x="1309" y="449"/>
                    <a:pt x="1307" y="451"/>
                    <a:pt x="1306" y="452"/>
                  </a:cubicBezTo>
                  <a:cubicBezTo>
                    <a:pt x="1305" y="453"/>
                    <a:pt x="1304" y="453"/>
                    <a:pt x="1303" y="453"/>
                  </a:cubicBezTo>
                  <a:cubicBezTo>
                    <a:pt x="1302" y="453"/>
                    <a:pt x="1302" y="453"/>
                    <a:pt x="1302" y="454"/>
                  </a:cubicBezTo>
                  <a:cubicBezTo>
                    <a:pt x="1302" y="454"/>
                    <a:pt x="1302" y="454"/>
                    <a:pt x="1302" y="454"/>
                  </a:cubicBezTo>
                  <a:cubicBezTo>
                    <a:pt x="1301" y="454"/>
                    <a:pt x="1301" y="456"/>
                    <a:pt x="1300" y="457"/>
                  </a:cubicBezTo>
                  <a:cubicBezTo>
                    <a:pt x="1300" y="457"/>
                    <a:pt x="1300" y="457"/>
                    <a:pt x="1300" y="457"/>
                  </a:cubicBezTo>
                  <a:cubicBezTo>
                    <a:pt x="1300" y="458"/>
                    <a:pt x="1299" y="460"/>
                    <a:pt x="1298" y="461"/>
                  </a:cubicBezTo>
                  <a:cubicBezTo>
                    <a:pt x="1297" y="462"/>
                    <a:pt x="1295" y="462"/>
                    <a:pt x="1295" y="463"/>
                  </a:cubicBezTo>
                  <a:cubicBezTo>
                    <a:pt x="1295" y="463"/>
                    <a:pt x="1294" y="463"/>
                    <a:pt x="1294" y="463"/>
                  </a:cubicBezTo>
                  <a:cubicBezTo>
                    <a:pt x="1294" y="463"/>
                    <a:pt x="1294" y="463"/>
                    <a:pt x="1294" y="464"/>
                  </a:cubicBezTo>
                  <a:cubicBezTo>
                    <a:pt x="1293" y="464"/>
                    <a:pt x="1293" y="465"/>
                    <a:pt x="1292" y="465"/>
                  </a:cubicBezTo>
                  <a:cubicBezTo>
                    <a:pt x="1292" y="465"/>
                    <a:pt x="1292" y="465"/>
                    <a:pt x="1292" y="466"/>
                  </a:cubicBezTo>
                  <a:cubicBezTo>
                    <a:pt x="1290" y="467"/>
                    <a:pt x="1289" y="468"/>
                    <a:pt x="1286" y="469"/>
                  </a:cubicBezTo>
                  <a:cubicBezTo>
                    <a:pt x="1286" y="469"/>
                    <a:pt x="1285" y="469"/>
                    <a:pt x="1284" y="469"/>
                  </a:cubicBezTo>
                  <a:cubicBezTo>
                    <a:pt x="1283" y="469"/>
                    <a:pt x="1280" y="469"/>
                    <a:pt x="1278" y="468"/>
                  </a:cubicBezTo>
                  <a:cubicBezTo>
                    <a:pt x="1277" y="467"/>
                    <a:pt x="1276" y="466"/>
                    <a:pt x="1275" y="464"/>
                  </a:cubicBezTo>
                  <a:cubicBezTo>
                    <a:pt x="1275" y="464"/>
                    <a:pt x="1274" y="464"/>
                    <a:pt x="1274" y="464"/>
                  </a:cubicBezTo>
                  <a:cubicBezTo>
                    <a:pt x="1273" y="464"/>
                    <a:pt x="1272" y="465"/>
                    <a:pt x="1271" y="465"/>
                  </a:cubicBezTo>
                  <a:cubicBezTo>
                    <a:pt x="1271" y="465"/>
                    <a:pt x="1271" y="465"/>
                    <a:pt x="1271" y="465"/>
                  </a:cubicBezTo>
                  <a:cubicBezTo>
                    <a:pt x="1271" y="465"/>
                    <a:pt x="1271" y="465"/>
                    <a:pt x="1271" y="465"/>
                  </a:cubicBezTo>
                  <a:cubicBezTo>
                    <a:pt x="1269" y="465"/>
                    <a:pt x="1266" y="464"/>
                    <a:pt x="1264" y="462"/>
                  </a:cubicBezTo>
                  <a:cubicBezTo>
                    <a:pt x="1263" y="461"/>
                    <a:pt x="1260" y="457"/>
                    <a:pt x="1262" y="454"/>
                  </a:cubicBezTo>
                  <a:cubicBezTo>
                    <a:pt x="1262" y="452"/>
                    <a:pt x="1263" y="451"/>
                    <a:pt x="1264" y="451"/>
                  </a:cubicBezTo>
                  <a:cubicBezTo>
                    <a:pt x="1264" y="450"/>
                    <a:pt x="1264" y="450"/>
                    <a:pt x="1264" y="449"/>
                  </a:cubicBezTo>
                  <a:cubicBezTo>
                    <a:pt x="1263" y="447"/>
                    <a:pt x="1265" y="445"/>
                    <a:pt x="1265" y="443"/>
                  </a:cubicBezTo>
                  <a:cubicBezTo>
                    <a:pt x="1265" y="443"/>
                    <a:pt x="1265" y="443"/>
                    <a:pt x="1265" y="443"/>
                  </a:cubicBezTo>
                  <a:cubicBezTo>
                    <a:pt x="1265" y="443"/>
                    <a:pt x="1266" y="443"/>
                    <a:pt x="1266" y="443"/>
                  </a:cubicBezTo>
                  <a:cubicBezTo>
                    <a:pt x="1265" y="443"/>
                    <a:pt x="1265" y="443"/>
                    <a:pt x="1265" y="443"/>
                  </a:cubicBezTo>
                  <a:cubicBezTo>
                    <a:pt x="1265" y="443"/>
                    <a:pt x="1265" y="443"/>
                    <a:pt x="1265" y="443"/>
                  </a:cubicBezTo>
                  <a:cubicBezTo>
                    <a:pt x="1265" y="443"/>
                    <a:pt x="1264" y="444"/>
                    <a:pt x="1262" y="445"/>
                  </a:cubicBezTo>
                  <a:cubicBezTo>
                    <a:pt x="1261" y="445"/>
                    <a:pt x="1260" y="445"/>
                    <a:pt x="1259" y="445"/>
                  </a:cubicBezTo>
                  <a:cubicBezTo>
                    <a:pt x="1257" y="445"/>
                    <a:pt x="1256" y="445"/>
                    <a:pt x="1255" y="445"/>
                  </a:cubicBezTo>
                  <a:cubicBezTo>
                    <a:pt x="1254" y="445"/>
                    <a:pt x="1251" y="444"/>
                    <a:pt x="1249" y="442"/>
                  </a:cubicBezTo>
                  <a:cubicBezTo>
                    <a:pt x="1247" y="441"/>
                    <a:pt x="1245" y="439"/>
                    <a:pt x="1244" y="436"/>
                  </a:cubicBezTo>
                  <a:cubicBezTo>
                    <a:pt x="1243" y="435"/>
                    <a:pt x="1243" y="433"/>
                    <a:pt x="1243" y="431"/>
                  </a:cubicBezTo>
                  <a:cubicBezTo>
                    <a:pt x="1242" y="431"/>
                    <a:pt x="1242" y="431"/>
                    <a:pt x="1242" y="430"/>
                  </a:cubicBezTo>
                  <a:cubicBezTo>
                    <a:pt x="1242" y="430"/>
                    <a:pt x="1242" y="430"/>
                    <a:pt x="1242" y="430"/>
                  </a:cubicBezTo>
                  <a:cubicBezTo>
                    <a:pt x="1242" y="429"/>
                    <a:pt x="1241" y="428"/>
                    <a:pt x="1241" y="426"/>
                  </a:cubicBezTo>
                  <a:cubicBezTo>
                    <a:pt x="1241" y="425"/>
                    <a:pt x="1241" y="424"/>
                    <a:pt x="1241" y="423"/>
                  </a:cubicBezTo>
                  <a:cubicBezTo>
                    <a:pt x="1240" y="424"/>
                    <a:pt x="1237" y="424"/>
                    <a:pt x="1237" y="424"/>
                  </a:cubicBezTo>
                  <a:cubicBezTo>
                    <a:pt x="1236" y="424"/>
                    <a:pt x="1236" y="424"/>
                    <a:pt x="1236" y="424"/>
                  </a:cubicBezTo>
                  <a:cubicBezTo>
                    <a:pt x="1234" y="424"/>
                    <a:pt x="1232" y="423"/>
                    <a:pt x="1230" y="422"/>
                  </a:cubicBezTo>
                  <a:cubicBezTo>
                    <a:pt x="1230" y="422"/>
                    <a:pt x="1229" y="421"/>
                    <a:pt x="1229" y="421"/>
                  </a:cubicBezTo>
                  <a:cubicBezTo>
                    <a:pt x="1228" y="421"/>
                    <a:pt x="1228" y="421"/>
                    <a:pt x="1228" y="421"/>
                  </a:cubicBezTo>
                  <a:cubicBezTo>
                    <a:pt x="1227" y="421"/>
                    <a:pt x="1226" y="422"/>
                    <a:pt x="1225" y="422"/>
                  </a:cubicBezTo>
                  <a:cubicBezTo>
                    <a:pt x="1225" y="422"/>
                    <a:pt x="1225" y="422"/>
                    <a:pt x="1225" y="422"/>
                  </a:cubicBezTo>
                  <a:cubicBezTo>
                    <a:pt x="1224" y="422"/>
                    <a:pt x="1223" y="422"/>
                    <a:pt x="1221" y="422"/>
                  </a:cubicBezTo>
                  <a:cubicBezTo>
                    <a:pt x="1220" y="422"/>
                    <a:pt x="1219" y="422"/>
                    <a:pt x="1217" y="421"/>
                  </a:cubicBezTo>
                  <a:cubicBezTo>
                    <a:pt x="1216" y="420"/>
                    <a:pt x="1214" y="419"/>
                    <a:pt x="1214" y="418"/>
                  </a:cubicBezTo>
                  <a:cubicBezTo>
                    <a:pt x="1214" y="417"/>
                    <a:pt x="1214" y="417"/>
                    <a:pt x="1214" y="417"/>
                  </a:cubicBezTo>
                  <a:cubicBezTo>
                    <a:pt x="1213" y="417"/>
                    <a:pt x="1213" y="417"/>
                    <a:pt x="1212" y="417"/>
                  </a:cubicBezTo>
                  <a:cubicBezTo>
                    <a:pt x="1212" y="417"/>
                    <a:pt x="1212" y="417"/>
                    <a:pt x="1212" y="417"/>
                  </a:cubicBezTo>
                  <a:cubicBezTo>
                    <a:pt x="1212" y="418"/>
                    <a:pt x="1212" y="419"/>
                    <a:pt x="1211" y="419"/>
                  </a:cubicBezTo>
                  <a:cubicBezTo>
                    <a:pt x="1211" y="422"/>
                    <a:pt x="1210" y="425"/>
                    <a:pt x="1208" y="427"/>
                  </a:cubicBezTo>
                  <a:cubicBezTo>
                    <a:pt x="1206" y="429"/>
                    <a:pt x="1204" y="429"/>
                    <a:pt x="1203" y="429"/>
                  </a:cubicBezTo>
                  <a:cubicBezTo>
                    <a:pt x="1203" y="429"/>
                    <a:pt x="1203" y="429"/>
                    <a:pt x="1203" y="429"/>
                  </a:cubicBezTo>
                  <a:cubicBezTo>
                    <a:pt x="1202" y="430"/>
                    <a:pt x="1202" y="430"/>
                    <a:pt x="1201" y="431"/>
                  </a:cubicBezTo>
                  <a:cubicBezTo>
                    <a:pt x="1199" y="432"/>
                    <a:pt x="1198" y="433"/>
                    <a:pt x="1197" y="433"/>
                  </a:cubicBezTo>
                  <a:cubicBezTo>
                    <a:pt x="1196" y="433"/>
                    <a:pt x="1195" y="434"/>
                    <a:pt x="1194" y="434"/>
                  </a:cubicBezTo>
                  <a:cubicBezTo>
                    <a:pt x="1192" y="434"/>
                    <a:pt x="1191" y="433"/>
                    <a:pt x="1190" y="433"/>
                  </a:cubicBezTo>
                  <a:cubicBezTo>
                    <a:pt x="1188" y="432"/>
                    <a:pt x="1186" y="430"/>
                    <a:pt x="1184" y="427"/>
                  </a:cubicBezTo>
                  <a:cubicBezTo>
                    <a:pt x="1183" y="426"/>
                    <a:pt x="1181" y="424"/>
                    <a:pt x="1180" y="422"/>
                  </a:cubicBezTo>
                  <a:cubicBezTo>
                    <a:pt x="1180" y="422"/>
                    <a:pt x="1180" y="422"/>
                    <a:pt x="1180" y="422"/>
                  </a:cubicBezTo>
                  <a:cubicBezTo>
                    <a:pt x="1179" y="421"/>
                    <a:pt x="1179" y="420"/>
                    <a:pt x="1179" y="419"/>
                  </a:cubicBezTo>
                  <a:cubicBezTo>
                    <a:pt x="1178" y="418"/>
                    <a:pt x="1178" y="417"/>
                    <a:pt x="1177" y="417"/>
                  </a:cubicBezTo>
                  <a:cubicBezTo>
                    <a:pt x="1177" y="417"/>
                    <a:pt x="1177" y="416"/>
                    <a:pt x="1177" y="416"/>
                  </a:cubicBezTo>
                  <a:cubicBezTo>
                    <a:pt x="1177" y="416"/>
                    <a:pt x="1177" y="416"/>
                    <a:pt x="1177" y="416"/>
                  </a:cubicBezTo>
                  <a:cubicBezTo>
                    <a:pt x="1176" y="416"/>
                    <a:pt x="1175" y="416"/>
                    <a:pt x="1174" y="416"/>
                  </a:cubicBezTo>
                  <a:cubicBezTo>
                    <a:pt x="1174" y="416"/>
                    <a:pt x="1174" y="416"/>
                    <a:pt x="1174" y="416"/>
                  </a:cubicBezTo>
                  <a:cubicBezTo>
                    <a:pt x="1173" y="416"/>
                    <a:pt x="1172" y="416"/>
                    <a:pt x="1171" y="416"/>
                  </a:cubicBezTo>
                  <a:cubicBezTo>
                    <a:pt x="1171" y="416"/>
                    <a:pt x="1171" y="416"/>
                    <a:pt x="1171" y="416"/>
                  </a:cubicBezTo>
                  <a:cubicBezTo>
                    <a:pt x="1171" y="416"/>
                    <a:pt x="1171" y="416"/>
                    <a:pt x="1171" y="416"/>
                  </a:cubicBezTo>
                  <a:cubicBezTo>
                    <a:pt x="1170" y="417"/>
                    <a:pt x="1170" y="419"/>
                    <a:pt x="1168" y="420"/>
                  </a:cubicBezTo>
                  <a:cubicBezTo>
                    <a:pt x="1166" y="421"/>
                    <a:pt x="1164" y="421"/>
                    <a:pt x="1162" y="421"/>
                  </a:cubicBezTo>
                  <a:cubicBezTo>
                    <a:pt x="1162" y="421"/>
                    <a:pt x="1161" y="421"/>
                    <a:pt x="1161" y="421"/>
                  </a:cubicBezTo>
                  <a:cubicBezTo>
                    <a:pt x="1161" y="421"/>
                    <a:pt x="1161" y="422"/>
                    <a:pt x="1161" y="422"/>
                  </a:cubicBezTo>
                  <a:cubicBezTo>
                    <a:pt x="1160" y="422"/>
                    <a:pt x="1158" y="424"/>
                    <a:pt x="1156" y="424"/>
                  </a:cubicBezTo>
                  <a:cubicBezTo>
                    <a:pt x="1153" y="424"/>
                    <a:pt x="1151" y="422"/>
                    <a:pt x="1149" y="421"/>
                  </a:cubicBezTo>
                  <a:cubicBezTo>
                    <a:pt x="1149" y="420"/>
                    <a:pt x="1149" y="420"/>
                    <a:pt x="1149" y="420"/>
                  </a:cubicBezTo>
                  <a:cubicBezTo>
                    <a:pt x="1148" y="420"/>
                    <a:pt x="1147" y="419"/>
                    <a:pt x="1146" y="418"/>
                  </a:cubicBezTo>
                  <a:cubicBezTo>
                    <a:pt x="1146" y="417"/>
                    <a:pt x="1145" y="416"/>
                    <a:pt x="1145" y="416"/>
                  </a:cubicBezTo>
                  <a:cubicBezTo>
                    <a:pt x="1145" y="416"/>
                    <a:pt x="1145" y="416"/>
                    <a:pt x="1144" y="416"/>
                  </a:cubicBezTo>
                  <a:cubicBezTo>
                    <a:pt x="1143" y="417"/>
                    <a:pt x="1142" y="418"/>
                    <a:pt x="1140" y="418"/>
                  </a:cubicBezTo>
                  <a:cubicBezTo>
                    <a:pt x="1140" y="418"/>
                    <a:pt x="1140" y="418"/>
                    <a:pt x="1140" y="418"/>
                  </a:cubicBezTo>
                  <a:cubicBezTo>
                    <a:pt x="1137" y="418"/>
                    <a:pt x="1135" y="416"/>
                    <a:pt x="1135" y="415"/>
                  </a:cubicBezTo>
                  <a:cubicBezTo>
                    <a:pt x="1135" y="415"/>
                    <a:pt x="1135" y="415"/>
                    <a:pt x="1135" y="415"/>
                  </a:cubicBezTo>
                  <a:cubicBezTo>
                    <a:pt x="1134" y="415"/>
                    <a:pt x="1132" y="414"/>
                    <a:pt x="1132" y="413"/>
                  </a:cubicBezTo>
                  <a:cubicBezTo>
                    <a:pt x="1131" y="413"/>
                    <a:pt x="1131" y="413"/>
                    <a:pt x="1130" y="413"/>
                  </a:cubicBezTo>
                  <a:cubicBezTo>
                    <a:pt x="1129" y="412"/>
                    <a:pt x="1128" y="412"/>
                    <a:pt x="1128" y="411"/>
                  </a:cubicBezTo>
                  <a:cubicBezTo>
                    <a:pt x="1127" y="411"/>
                    <a:pt x="1126" y="410"/>
                    <a:pt x="1125" y="409"/>
                  </a:cubicBezTo>
                  <a:cubicBezTo>
                    <a:pt x="1124" y="409"/>
                    <a:pt x="1123" y="408"/>
                    <a:pt x="1123" y="408"/>
                  </a:cubicBezTo>
                  <a:cubicBezTo>
                    <a:pt x="1123" y="408"/>
                    <a:pt x="1122" y="407"/>
                    <a:pt x="1121" y="407"/>
                  </a:cubicBezTo>
                  <a:cubicBezTo>
                    <a:pt x="1121" y="407"/>
                    <a:pt x="1120" y="408"/>
                    <a:pt x="1120" y="408"/>
                  </a:cubicBezTo>
                  <a:cubicBezTo>
                    <a:pt x="1119" y="408"/>
                    <a:pt x="1119" y="408"/>
                    <a:pt x="1119" y="409"/>
                  </a:cubicBezTo>
                  <a:cubicBezTo>
                    <a:pt x="1116" y="410"/>
                    <a:pt x="1114" y="411"/>
                    <a:pt x="1112" y="411"/>
                  </a:cubicBezTo>
                  <a:cubicBezTo>
                    <a:pt x="1112" y="411"/>
                    <a:pt x="1112" y="411"/>
                    <a:pt x="1112" y="411"/>
                  </a:cubicBezTo>
                  <a:cubicBezTo>
                    <a:pt x="1111" y="411"/>
                    <a:pt x="1111" y="411"/>
                    <a:pt x="1111" y="411"/>
                  </a:cubicBezTo>
                  <a:cubicBezTo>
                    <a:pt x="1109" y="411"/>
                    <a:pt x="1108" y="410"/>
                    <a:pt x="1107" y="409"/>
                  </a:cubicBezTo>
                  <a:cubicBezTo>
                    <a:pt x="1105" y="410"/>
                    <a:pt x="1104" y="411"/>
                    <a:pt x="1102" y="411"/>
                  </a:cubicBezTo>
                  <a:cubicBezTo>
                    <a:pt x="1102" y="411"/>
                    <a:pt x="1101" y="411"/>
                    <a:pt x="1101" y="410"/>
                  </a:cubicBezTo>
                  <a:cubicBezTo>
                    <a:pt x="1099" y="410"/>
                    <a:pt x="1098" y="409"/>
                    <a:pt x="1097" y="408"/>
                  </a:cubicBezTo>
                  <a:cubicBezTo>
                    <a:pt x="1097" y="408"/>
                    <a:pt x="1096" y="408"/>
                    <a:pt x="1096" y="408"/>
                  </a:cubicBezTo>
                  <a:cubicBezTo>
                    <a:pt x="1095" y="408"/>
                    <a:pt x="1095" y="408"/>
                    <a:pt x="1094" y="408"/>
                  </a:cubicBezTo>
                  <a:cubicBezTo>
                    <a:pt x="1092" y="408"/>
                    <a:pt x="1088" y="405"/>
                    <a:pt x="1086" y="402"/>
                  </a:cubicBezTo>
                  <a:cubicBezTo>
                    <a:pt x="1085" y="399"/>
                    <a:pt x="1085" y="397"/>
                    <a:pt x="1086" y="395"/>
                  </a:cubicBezTo>
                  <a:cubicBezTo>
                    <a:pt x="1086" y="395"/>
                    <a:pt x="1086" y="395"/>
                    <a:pt x="1086" y="395"/>
                  </a:cubicBezTo>
                  <a:cubicBezTo>
                    <a:pt x="1085" y="395"/>
                    <a:pt x="1085" y="394"/>
                    <a:pt x="1084" y="393"/>
                  </a:cubicBezTo>
                  <a:cubicBezTo>
                    <a:pt x="1083" y="391"/>
                    <a:pt x="1083" y="388"/>
                    <a:pt x="1083" y="388"/>
                  </a:cubicBezTo>
                  <a:cubicBezTo>
                    <a:pt x="1083" y="387"/>
                    <a:pt x="1083" y="386"/>
                    <a:pt x="1083" y="385"/>
                  </a:cubicBezTo>
                  <a:cubicBezTo>
                    <a:pt x="1082" y="385"/>
                    <a:pt x="1082" y="385"/>
                    <a:pt x="1081" y="384"/>
                  </a:cubicBezTo>
                  <a:cubicBezTo>
                    <a:pt x="1080" y="382"/>
                    <a:pt x="1079" y="381"/>
                    <a:pt x="1079" y="379"/>
                  </a:cubicBezTo>
                  <a:cubicBezTo>
                    <a:pt x="1079" y="379"/>
                    <a:pt x="1079" y="379"/>
                    <a:pt x="1079" y="379"/>
                  </a:cubicBezTo>
                  <a:cubicBezTo>
                    <a:pt x="1078" y="379"/>
                    <a:pt x="1077" y="378"/>
                    <a:pt x="1077" y="377"/>
                  </a:cubicBezTo>
                  <a:cubicBezTo>
                    <a:pt x="1076" y="376"/>
                    <a:pt x="1076" y="375"/>
                    <a:pt x="1076" y="374"/>
                  </a:cubicBezTo>
                  <a:cubicBezTo>
                    <a:pt x="1075" y="374"/>
                    <a:pt x="1074" y="375"/>
                    <a:pt x="1073" y="375"/>
                  </a:cubicBezTo>
                  <a:cubicBezTo>
                    <a:pt x="1073" y="375"/>
                    <a:pt x="1073" y="375"/>
                    <a:pt x="1073" y="375"/>
                  </a:cubicBezTo>
                  <a:cubicBezTo>
                    <a:pt x="1071" y="374"/>
                    <a:pt x="1069" y="373"/>
                    <a:pt x="1067" y="371"/>
                  </a:cubicBezTo>
                  <a:cubicBezTo>
                    <a:pt x="1067" y="372"/>
                    <a:pt x="1067" y="375"/>
                    <a:pt x="1065" y="377"/>
                  </a:cubicBezTo>
                  <a:cubicBezTo>
                    <a:pt x="1063" y="379"/>
                    <a:pt x="1060" y="380"/>
                    <a:pt x="1058" y="380"/>
                  </a:cubicBezTo>
                  <a:cubicBezTo>
                    <a:pt x="1058" y="380"/>
                    <a:pt x="1058" y="380"/>
                    <a:pt x="1058" y="380"/>
                  </a:cubicBezTo>
                  <a:cubicBezTo>
                    <a:pt x="1056" y="380"/>
                    <a:pt x="1054" y="379"/>
                    <a:pt x="1053" y="378"/>
                  </a:cubicBezTo>
                  <a:cubicBezTo>
                    <a:pt x="1053" y="378"/>
                    <a:pt x="1053" y="378"/>
                    <a:pt x="1053" y="378"/>
                  </a:cubicBezTo>
                  <a:cubicBezTo>
                    <a:pt x="1052" y="378"/>
                    <a:pt x="1052" y="378"/>
                    <a:pt x="1051" y="377"/>
                  </a:cubicBezTo>
                  <a:cubicBezTo>
                    <a:pt x="1051" y="377"/>
                    <a:pt x="1050" y="377"/>
                    <a:pt x="1050" y="377"/>
                  </a:cubicBezTo>
                  <a:cubicBezTo>
                    <a:pt x="1050" y="377"/>
                    <a:pt x="1050" y="377"/>
                    <a:pt x="1050" y="377"/>
                  </a:cubicBezTo>
                  <a:cubicBezTo>
                    <a:pt x="1049" y="377"/>
                    <a:pt x="1047" y="376"/>
                    <a:pt x="1046" y="375"/>
                  </a:cubicBezTo>
                  <a:cubicBezTo>
                    <a:pt x="1045" y="375"/>
                    <a:pt x="1045" y="375"/>
                    <a:pt x="1044" y="374"/>
                  </a:cubicBezTo>
                  <a:cubicBezTo>
                    <a:pt x="1044" y="375"/>
                    <a:pt x="1043" y="375"/>
                    <a:pt x="1042" y="375"/>
                  </a:cubicBezTo>
                  <a:cubicBezTo>
                    <a:pt x="1041" y="375"/>
                    <a:pt x="1040" y="375"/>
                    <a:pt x="1039" y="374"/>
                  </a:cubicBezTo>
                  <a:cubicBezTo>
                    <a:pt x="1039" y="375"/>
                    <a:pt x="1038" y="377"/>
                    <a:pt x="1037" y="378"/>
                  </a:cubicBezTo>
                  <a:cubicBezTo>
                    <a:pt x="1035" y="379"/>
                    <a:pt x="1032" y="381"/>
                    <a:pt x="1031" y="381"/>
                  </a:cubicBezTo>
                  <a:cubicBezTo>
                    <a:pt x="1030" y="381"/>
                    <a:pt x="1030" y="381"/>
                    <a:pt x="1030" y="381"/>
                  </a:cubicBezTo>
                  <a:cubicBezTo>
                    <a:pt x="1029" y="381"/>
                    <a:pt x="1027" y="381"/>
                    <a:pt x="1026" y="380"/>
                  </a:cubicBezTo>
                  <a:cubicBezTo>
                    <a:pt x="1026" y="380"/>
                    <a:pt x="1026" y="380"/>
                    <a:pt x="1026" y="380"/>
                  </a:cubicBezTo>
                  <a:cubicBezTo>
                    <a:pt x="1025" y="380"/>
                    <a:pt x="1025" y="380"/>
                    <a:pt x="1025" y="380"/>
                  </a:cubicBezTo>
                  <a:cubicBezTo>
                    <a:pt x="1024" y="380"/>
                    <a:pt x="1023" y="381"/>
                    <a:pt x="1022" y="381"/>
                  </a:cubicBezTo>
                  <a:cubicBezTo>
                    <a:pt x="1022" y="381"/>
                    <a:pt x="1022" y="381"/>
                    <a:pt x="1022" y="381"/>
                  </a:cubicBezTo>
                  <a:cubicBezTo>
                    <a:pt x="1018" y="381"/>
                    <a:pt x="1016" y="380"/>
                    <a:pt x="1016" y="379"/>
                  </a:cubicBezTo>
                  <a:cubicBezTo>
                    <a:pt x="1014" y="378"/>
                    <a:pt x="1013" y="377"/>
                    <a:pt x="1013" y="375"/>
                  </a:cubicBezTo>
                  <a:cubicBezTo>
                    <a:pt x="1013" y="375"/>
                    <a:pt x="1013" y="375"/>
                    <a:pt x="1013" y="375"/>
                  </a:cubicBezTo>
                  <a:cubicBezTo>
                    <a:pt x="1012" y="374"/>
                    <a:pt x="1011" y="373"/>
                    <a:pt x="1010" y="372"/>
                  </a:cubicBezTo>
                  <a:cubicBezTo>
                    <a:pt x="1009" y="372"/>
                    <a:pt x="1008" y="371"/>
                    <a:pt x="1007" y="370"/>
                  </a:cubicBezTo>
                  <a:cubicBezTo>
                    <a:pt x="1006" y="370"/>
                    <a:pt x="1006" y="369"/>
                    <a:pt x="1005" y="368"/>
                  </a:cubicBezTo>
                  <a:cubicBezTo>
                    <a:pt x="1005" y="368"/>
                    <a:pt x="1005" y="368"/>
                    <a:pt x="1005" y="368"/>
                  </a:cubicBezTo>
                  <a:cubicBezTo>
                    <a:pt x="1003" y="367"/>
                    <a:pt x="1002" y="366"/>
                    <a:pt x="1001" y="365"/>
                  </a:cubicBezTo>
                  <a:cubicBezTo>
                    <a:pt x="1000" y="364"/>
                    <a:pt x="999" y="363"/>
                    <a:pt x="998" y="362"/>
                  </a:cubicBezTo>
                  <a:cubicBezTo>
                    <a:pt x="998" y="361"/>
                    <a:pt x="998" y="360"/>
                    <a:pt x="997" y="360"/>
                  </a:cubicBezTo>
                  <a:cubicBezTo>
                    <a:pt x="997" y="360"/>
                    <a:pt x="997" y="359"/>
                    <a:pt x="995" y="357"/>
                  </a:cubicBezTo>
                  <a:cubicBezTo>
                    <a:pt x="994" y="357"/>
                    <a:pt x="994" y="357"/>
                    <a:pt x="993" y="356"/>
                  </a:cubicBezTo>
                  <a:cubicBezTo>
                    <a:pt x="992" y="355"/>
                    <a:pt x="991" y="354"/>
                    <a:pt x="990" y="353"/>
                  </a:cubicBezTo>
                  <a:cubicBezTo>
                    <a:pt x="989" y="352"/>
                    <a:pt x="989" y="351"/>
                    <a:pt x="988" y="350"/>
                  </a:cubicBezTo>
                  <a:cubicBezTo>
                    <a:pt x="988" y="349"/>
                    <a:pt x="988" y="349"/>
                    <a:pt x="988" y="349"/>
                  </a:cubicBezTo>
                  <a:cubicBezTo>
                    <a:pt x="987" y="348"/>
                    <a:pt x="987" y="347"/>
                    <a:pt x="987" y="347"/>
                  </a:cubicBezTo>
                  <a:cubicBezTo>
                    <a:pt x="986" y="347"/>
                    <a:pt x="985" y="347"/>
                    <a:pt x="985" y="346"/>
                  </a:cubicBezTo>
                  <a:cubicBezTo>
                    <a:pt x="985" y="346"/>
                    <a:pt x="985" y="346"/>
                    <a:pt x="985" y="346"/>
                  </a:cubicBezTo>
                  <a:cubicBezTo>
                    <a:pt x="984" y="346"/>
                    <a:pt x="984" y="346"/>
                    <a:pt x="984" y="346"/>
                  </a:cubicBezTo>
                  <a:cubicBezTo>
                    <a:pt x="984" y="346"/>
                    <a:pt x="984" y="346"/>
                    <a:pt x="984" y="346"/>
                  </a:cubicBezTo>
                  <a:cubicBezTo>
                    <a:pt x="983" y="347"/>
                    <a:pt x="981" y="347"/>
                    <a:pt x="979" y="348"/>
                  </a:cubicBezTo>
                  <a:cubicBezTo>
                    <a:pt x="979" y="348"/>
                    <a:pt x="978" y="348"/>
                    <a:pt x="975" y="348"/>
                  </a:cubicBezTo>
                  <a:cubicBezTo>
                    <a:pt x="975" y="348"/>
                    <a:pt x="974" y="348"/>
                    <a:pt x="974" y="348"/>
                  </a:cubicBezTo>
                  <a:cubicBezTo>
                    <a:pt x="969" y="348"/>
                    <a:pt x="969" y="348"/>
                    <a:pt x="969" y="348"/>
                  </a:cubicBezTo>
                  <a:cubicBezTo>
                    <a:pt x="969" y="7"/>
                    <a:pt x="969" y="7"/>
                    <a:pt x="969" y="7"/>
                  </a:cubicBezTo>
                  <a:cubicBezTo>
                    <a:pt x="562" y="0"/>
                    <a:pt x="562" y="0"/>
                    <a:pt x="562" y="0"/>
                  </a:cubicBezTo>
                  <a:cubicBezTo>
                    <a:pt x="562" y="0"/>
                    <a:pt x="562" y="0"/>
                    <a:pt x="562" y="0"/>
                  </a:cubicBezTo>
                  <a:cubicBezTo>
                    <a:pt x="560" y="0"/>
                    <a:pt x="560" y="0"/>
                    <a:pt x="560" y="0"/>
                  </a:cubicBezTo>
                  <a:cubicBezTo>
                    <a:pt x="557" y="0"/>
                    <a:pt x="557" y="0"/>
                    <a:pt x="557" y="0"/>
                  </a:cubicBezTo>
                  <a:cubicBezTo>
                    <a:pt x="528" y="789"/>
                    <a:pt x="528" y="789"/>
                    <a:pt x="528" y="789"/>
                  </a:cubicBezTo>
                  <a:cubicBezTo>
                    <a:pt x="5" y="763"/>
                    <a:pt x="5" y="763"/>
                    <a:pt x="5" y="763"/>
                  </a:cubicBezTo>
                  <a:cubicBezTo>
                    <a:pt x="4" y="763"/>
                    <a:pt x="4" y="763"/>
                    <a:pt x="3" y="763"/>
                  </a:cubicBezTo>
                  <a:cubicBezTo>
                    <a:pt x="3" y="763"/>
                    <a:pt x="3" y="764"/>
                    <a:pt x="3" y="764"/>
                  </a:cubicBezTo>
                  <a:cubicBezTo>
                    <a:pt x="3" y="765"/>
                    <a:pt x="3" y="766"/>
                    <a:pt x="2" y="767"/>
                  </a:cubicBezTo>
                  <a:cubicBezTo>
                    <a:pt x="3" y="767"/>
                    <a:pt x="3" y="768"/>
                    <a:pt x="3" y="769"/>
                  </a:cubicBezTo>
                  <a:cubicBezTo>
                    <a:pt x="3" y="770"/>
                    <a:pt x="3" y="773"/>
                    <a:pt x="1" y="775"/>
                  </a:cubicBezTo>
                  <a:cubicBezTo>
                    <a:pt x="1" y="776"/>
                    <a:pt x="1" y="776"/>
                    <a:pt x="1" y="776"/>
                  </a:cubicBezTo>
                  <a:cubicBezTo>
                    <a:pt x="1" y="777"/>
                    <a:pt x="1" y="779"/>
                    <a:pt x="0" y="780"/>
                  </a:cubicBezTo>
                  <a:cubicBezTo>
                    <a:pt x="1" y="780"/>
                    <a:pt x="2" y="781"/>
                    <a:pt x="3" y="782"/>
                  </a:cubicBezTo>
                  <a:cubicBezTo>
                    <a:pt x="3" y="782"/>
                    <a:pt x="3" y="783"/>
                    <a:pt x="4" y="783"/>
                  </a:cubicBezTo>
                  <a:cubicBezTo>
                    <a:pt x="4" y="783"/>
                    <a:pt x="5" y="784"/>
                    <a:pt x="5" y="784"/>
                  </a:cubicBezTo>
                  <a:cubicBezTo>
                    <a:pt x="6" y="784"/>
                    <a:pt x="6" y="785"/>
                    <a:pt x="7" y="786"/>
                  </a:cubicBezTo>
                  <a:cubicBezTo>
                    <a:pt x="7" y="786"/>
                    <a:pt x="8" y="786"/>
                    <a:pt x="9" y="786"/>
                  </a:cubicBezTo>
                  <a:cubicBezTo>
                    <a:pt x="10" y="787"/>
                    <a:pt x="11" y="789"/>
                    <a:pt x="12" y="789"/>
                  </a:cubicBezTo>
                  <a:cubicBezTo>
                    <a:pt x="12" y="790"/>
                    <a:pt x="13" y="791"/>
                    <a:pt x="13" y="792"/>
                  </a:cubicBezTo>
                  <a:cubicBezTo>
                    <a:pt x="14" y="792"/>
                    <a:pt x="14" y="792"/>
                    <a:pt x="14" y="793"/>
                  </a:cubicBezTo>
                  <a:cubicBezTo>
                    <a:pt x="18" y="801"/>
                    <a:pt x="18" y="801"/>
                    <a:pt x="18" y="801"/>
                  </a:cubicBezTo>
                  <a:cubicBezTo>
                    <a:pt x="19" y="800"/>
                    <a:pt x="19" y="800"/>
                    <a:pt x="19" y="800"/>
                  </a:cubicBezTo>
                  <a:cubicBezTo>
                    <a:pt x="20" y="800"/>
                    <a:pt x="22" y="800"/>
                    <a:pt x="22" y="800"/>
                  </a:cubicBezTo>
                  <a:cubicBezTo>
                    <a:pt x="23" y="801"/>
                    <a:pt x="25" y="803"/>
                    <a:pt x="26" y="803"/>
                  </a:cubicBezTo>
                  <a:cubicBezTo>
                    <a:pt x="27" y="804"/>
                    <a:pt x="30" y="804"/>
                    <a:pt x="31" y="805"/>
                  </a:cubicBezTo>
                  <a:cubicBezTo>
                    <a:pt x="32" y="806"/>
                    <a:pt x="32" y="808"/>
                    <a:pt x="32" y="810"/>
                  </a:cubicBezTo>
                  <a:cubicBezTo>
                    <a:pt x="33" y="811"/>
                    <a:pt x="35" y="813"/>
                    <a:pt x="36" y="814"/>
                  </a:cubicBezTo>
                  <a:cubicBezTo>
                    <a:pt x="36" y="815"/>
                    <a:pt x="36" y="817"/>
                    <a:pt x="37" y="818"/>
                  </a:cubicBezTo>
                  <a:cubicBezTo>
                    <a:pt x="37" y="819"/>
                    <a:pt x="38" y="821"/>
                    <a:pt x="38" y="823"/>
                  </a:cubicBezTo>
                  <a:cubicBezTo>
                    <a:pt x="39" y="824"/>
                    <a:pt x="41" y="827"/>
                    <a:pt x="42" y="828"/>
                  </a:cubicBezTo>
                  <a:cubicBezTo>
                    <a:pt x="42" y="829"/>
                    <a:pt x="42" y="831"/>
                    <a:pt x="43" y="833"/>
                  </a:cubicBezTo>
                  <a:cubicBezTo>
                    <a:pt x="43" y="834"/>
                    <a:pt x="43" y="836"/>
                    <a:pt x="44" y="837"/>
                  </a:cubicBezTo>
                  <a:cubicBezTo>
                    <a:pt x="45" y="838"/>
                    <a:pt x="48" y="838"/>
                    <a:pt x="48" y="839"/>
                  </a:cubicBezTo>
                  <a:cubicBezTo>
                    <a:pt x="49" y="840"/>
                    <a:pt x="49" y="842"/>
                    <a:pt x="49" y="843"/>
                  </a:cubicBezTo>
                  <a:cubicBezTo>
                    <a:pt x="50" y="844"/>
                    <a:pt x="51" y="847"/>
                    <a:pt x="52" y="848"/>
                  </a:cubicBezTo>
                  <a:cubicBezTo>
                    <a:pt x="52" y="849"/>
                    <a:pt x="51" y="851"/>
                    <a:pt x="52" y="852"/>
                  </a:cubicBezTo>
                  <a:cubicBezTo>
                    <a:pt x="52" y="853"/>
                    <a:pt x="54" y="855"/>
                    <a:pt x="55" y="856"/>
                  </a:cubicBezTo>
                  <a:cubicBezTo>
                    <a:pt x="56" y="857"/>
                    <a:pt x="59" y="856"/>
                    <a:pt x="60" y="857"/>
                  </a:cubicBezTo>
                  <a:cubicBezTo>
                    <a:pt x="60" y="857"/>
                    <a:pt x="61" y="859"/>
                    <a:pt x="61" y="860"/>
                  </a:cubicBezTo>
                  <a:cubicBezTo>
                    <a:pt x="62" y="861"/>
                    <a:pt x="63" y="862"/>
                    <a:pt x="64" y="863"/>
                  </a:cubicBezTo>
                  <a:cubicBezTo>
                    <a:pt x="65" y="863"/>
                    <a:pt x="67" y="863"/>
                    <a:pt x="67" y="863"/>
                  </a:cubicBezTo>
                  <a:cubicBezTo>
                    <a:pt x="68" y="863"/>
                    <a:pt x="69" y="865"/>
                    <a:pt x="70" y="866"/>
                  </a:cubicBezTo>
                  <a:cubicBezTo>
                    <a:pt x="71" y="866"/>
                    <a:pt x="73" y="868"/>
                    <a:pt x="74" y="869"/>
                  </a:cubicBezTo>
                  <a:cubicBezTo>
                    <a:pt x="75" y="869"/>
                    <a:pt x="78" y="868"/>
                    <a:pt x="79" y="868"/>
                  </a:cubicBezTo>
                  <a:cubicBezTo>
                    <a:pt x="80" y="869"/>
                    <a:pt x="82" y="869"/>
                    <a:pt x="83" y="870"/>
                  </a:cubicBezTo>
                  <a:cubicBezTo>
                    <a:pt x="84" y="871"/>
                    <a:pt x="85" y="874"/>
                    <a:pt x="86" y="874"/>
                  </a:cubicBezTo>
                  <a:cubicBezTo>
                    <a:pt x="87" y="875"/>
                    <a:pt x="89" y="874"/>
                    <a:pt x="90" y="875"/>
                  </a:cubicBezTo>
                  <a:cubicBezTo>
                    <a:pt x="91" y="875"/>
                    <a:pt x="92" y="877"/>
                    <a:pt x="92" y="878"/>
                  </a:cubicBezTo>
                  <a:cubicBezTo>
                    <a:pt x="92" y="879"/>
                    <a:pt x="92" y="882"/>
                    <a:pt x="92" y="882"/>
                  </a:cubicBezTo>
                  <a:cubicBezTo>
                    <a:pt x="93" y="883"/>
                    <a:pt x="95" y="884"/>
                    <a:pt x="96" y="885"/>
                  </a:cubicBezTo>
                  <a:cubicBezTo>
                    <a:pt x="97" y="886"/>
                    <a:pt x="98" y="887"/>
                    <a:pt x="98" y="888"/>
                  </a:cubicBezTo>
                  <a:cubicBezTo>
                    <a:pt x="100" y="888"/>
                    <a:pt x="103" y="888"/>
                    <a:pt x="103" y="889"/>
                  </a:cubicBezTo>
                  <a:cubicBezTo>
                    <a:pt x="105" y="890"/>
                    <a:pt x="105" y="893"/>
                    <a:pt x="106" y="894"/>
                  </a:cubicBezTo>
                  <a:cubicBezTo>
                    <a:pt x="106" y="896"/>
                    <a:pt x="107" y="899"/>
                    <a:pt x="108" y="900"/>
                  </a:cubicBezTo>
                  <a:cubicBezTo>
                    <a:pt x="109" y="901"/>
                    <a:pt x="112" y="903"/>
                    <a:pt x="112" y="904"/>
                  </a:cubicBezTo>
                  <a:cubicBezTo>
                    <a:pt x="113" y="906"/>
                    <a:pt x="113" y="909"/>
                    <a:pt x="114" y="910"/>
                  </a:cubicBezTo>
                  <a:cubicBezTo>
                    <a:pt x="115" y="911"/>
                    <a:pt x="117" y="912"/>
                    <a:pt x="118" y="912"/>
                  </a:cubicBezTo>
                  <a:cubicBezTo>
                    <a:pt x="118" y="912"/>
                    <a:pt x="120" y="913"/>
                    <a:pt x="121" y="913"/>
                  </a:cubicBezTo>
                  <a:cubicBezTo>
                    <a:pt x="121" y="914"/>
                    <a:pt x="122" y="916"/>
                    <a:pt x="123" y="916"/>
                  </a:cubicBezTo>
                  <a:cubicBezTo>
                    <a:pt x="124" y="917"/>
                    <a:pt x="127" y="918"/>
                    <a:pt x="128" y="919"/>
                  </a:cubicBezTo>
                  <a:cubicBezTo>
                    <a:pt x="129" y="919"/>
                    <a:pt x="130" y="920"/>
                    <a:pt x="131" y="920"/>
                  </a:cubicBezTo>
                  <a:cubicBezTo>
                    <a:pt x="132" y="921"/>
                    <a:pt x="132" y="923"/>
                    <a:pt x="133" y="923"/>
                  </a:cubicBezTo>
                  <a:cubicBezTo>
                    <a:pt x="134" y="924"/>
                    <a:pt x="136" y="924"/>
                    <a:pt x="137" y="925"/>
                  </a:cubicBezTo>
                  <a:cubicBezTo>
                    <a:pt x="138" y="926"/>
                    <a:pt x="140" y="928"/>
                    <a:pt x="140" y="929"/>
                  </a:cubicBezTo>
                  <a:cubicBezTo>
                    <a:pt x="141" y="930"/>
                    <a:pt x="141" y="932"/>
                    <a:pt x="142" y="932"/>
                  </a:cubicBezTo>
                  <a:cubicBezTo>
                    <a:pt x="142" y="934"/>
                    <a:pt x="141" y="936"/>
                    <a:pt x="141" y="938"/>
                  </a:cubicBezTo>
                  <a:cubicBezTo>
                    <a:pt x="142" y="939"/>
                    <a:pt x="143" y="942"/>
                    <a:pt x="145" y="943"/>
                  </a:cubicBezTo>
                  <a:cubicBezTo>
                    <a:pt x="146" y="943"/>
                    <a:pt x="149" y="944"/>
                    <a:pt x="150" y="944"/>
                  </a:cubicBezTo>
                  <a:cubicBezTo>
                    <a:pt x="151" y="945"/>
                    <a:pt x="153" y="948"/>
                    <a:pt x="154" y="949"/>
                  </a:cubicBezTo>
                  <a:cubicBezTo>
                    <a:pt x="154" y="951"/>
                    <a:pt x="156" y="953"/>
                    <a:pt x="157" y="954"/>
                  </a:cubicBezTo>
                  <a:cubicBezTo>
                    <a:pt x="158" y="955"/>
                    <a:pt x="160" y="958"/>
                    <a:pt x="162" y="959"/>
                  </a:cubicBezTo>
                  <a:cubicBezTo>
                    <a:pt x="163" y="959"/>
                    <a:pt x="166" y="960"/>
                    <a:pt x="167" y="961"/>
                  </a:cubicBezTo>
                  <a:cubicBezTo>
                    <a:pt x="168" y="962"/>
                    <a:pt x="169" y="964"/>
                    <a:pt x="169" y="965"/>
                  </a:cubicBezTo>
                  <a:cubicBezTo>
                    <a:pt x="169" y="966"/>
                    <a:pt x="168" y="968"/>
                    <a:pt x="169" y="969"/>
                  </a:cubicBezTo>
                  <a:cubicBezTo>
                    <a:pt x="170" y="970"/>
                    <a:pt x="173" y="969"/>
                    <a:pt x="174" y="970"/>
                  </a:cubicBezTo>
                  <a:cubicBezTo>
                    <a:pt x="175" y="970"/>
                    <a:pt x="176" y="972"/>
                    <a:pt x="177" y="973"/>
                  </a:cubicBezTo>
                  <a:cubicBezTo>
                    <a:pt x="177" y="973"/>
                    <a:pt x="178" y="975"/>
                    <a:pt x="178" y="975"/>
                  </a:cubicBezTo>
                  <a:cubicBezTo>
                    <a:pt x="179" y="976"/>
                    <a:pt x="182" y="974"/>
                    <a:pt x="183" y="975"/>
                  </a:cubicBezTo>
                  <a:cubicBezTo>
                    <a:pt x="184" y="975"/>
                    <a:pt x="185" y="978"/>
                    <a:pt x="186" y="978"/>
                  </a:cubicBezTo>
                  <a:cubicBezTo>
                    <a:pt x="186" y="979"/>
                    <a:pt x="187" y="980"/>
                    <a:pt x="188" y="980"/>
                  </a:cubicBezTo>
                  <a:cubicBezTo>
                    <a:pt x="189" y="980"/>
                    <a:pt x="191" y="978"/>
                    <a:pt x="192" y="979"/>
                  </a:cubicBezTo>
                  <a:cubicBezTo>
                    <a:pt x="192" y="979"/>
                    <a:pt x="193" y="981"/>
                    <a:pt x="194" y="981"/>
                  </a:cubicBezTo>
                  <a:cubicBezTo>
                    <a:pt x="195" y="982"/>
                    <a:pt x="197" y="983"/>
                    <a:pt x="198" y="983"/>
                  </a:cubicBezTo>
                  <a:cubicBezTo>
                    <a:pt x="199" y="984"/>
                    <a:pt x="201" y="987"/>
                    <a:pt x="202" y="988"/>
                  </a:cubicBezTo>
                  <a:cubicBezTo>
                    <a:pt x="204" y="989"/>
                    <a:pt x="207" y="988"/>
                    <a:pt x="209" y="989"/>
                  </a:cubicBezTo>
                  <a:cubicBezTo>
                    <a:pt x="210" y="990"/>
                    <a:pt x="210" y="993"/>
                    <a:pt x="211" y="995"/>
                  </a:cubicBezTo>
                  <a:cubicBezTo>
                    <a:pt x="211" y="996"/>
                    <a:pt x="213" y="997"/>
                    <a:pt x="214" y="998"/>
                  </a:cubicBezTo>
                  <a:cubicBezTo>
                    <a:pt x="215" y="999"/>
                    <a:pt x="217" y="1000"/>
                    <a:pt x="218" y="1000"/>
                  </a:cubicBezTo>
                  <a:cubicBezTo>
                    <a:pt x="219" y="1001"/>
                    <a:pt x="222" y="1000"/>
                    <a:pt x="223" y="1001"/>
                  </a:cubicBezTo>
                  <a:cubicBezTo>
                    <a:pt x="224" y="1001"/>
                    <a:pt x="226" y="1003"/>
                    <a:pt x="226" y="1004"/>
                  </a:cubicBezTo>
                  <a:cubicBezTo>
                    <a:pt x="227" y="1005"/>
                    <a:pt x="227" y="1007"/>
                    <a:pt x="227" y="1008"/>
                  </a:cubicBezTo>
                  <a:cubicBezTo>
                    <a:pt x="227" y="1008"/>
                    <a:pt x="226" y="1010"/>
                    <a:pt x="227" y="1011"/>
                  </a:cubicBezTo>
                  <a:cubicBezTo>
                    <a:pt x="227" y="1012"/>
                    <a:pt x="228" y="1014"/>
                    <a:pt x="229" y="1015"/>
                  </a:cubicBezTo>
                  <a:cubicBezTo>
                    <a:pt x="230" y="1016"/>
                    <a:pt x="232" y="1016"/>
                    <a:pt x="233" y="1016"/>
                  </a:cubicBezTo>
                  <a:cubicBezTo>
                    <a:pt x="233" y="1016"/>
                    <a:pt x="235" y="1016"/>
                    <a:pt x="235" y="1016"/>
                  </a:cubicBezTo>
                  <a:cubicBezTo>
                    <a:pt x="236" y="1016"/>
                    <a:pt x="237" y="1019"/>
                    <a:pt x="238" y="1020"/>
                  </a:cubicBezTo>
                  <a:cubicBezTo>
                    <a:pt x="238" y="1021"/>
                    <a:pt x="240" y="1023"/>
                    <a:pt x="240" y="1025"/>
                  </a:cubicBezTo>
                  <a:cubicBezTo>
                    <a:pt x="240" y="1026"/>
                    <a:pt x="240" y="1030"/>
                    <a:pt x="241" y="1032"/>
                  </a:cubicBezTo>
                  <a:cubicBezTo>
                    <a:pt x="241" y="1034"/>
                    <a:pt x="243" y="1037"/>
                    <a:pt x="244" y="1038"/>
                  </a:cubicBezTo>
                  <a:cubicBezTo>
                    <a:pt x="244" y="1039"/>
                    <a:pt x="243" y="1041"/>
                    <a:pt x="243" y="1042"/>
                  </a:cubicBezTo>
                  <a:cubicBezTo>
                    <a:pt x="243" y="1044"/>
                    <a:pt x="244" y="1046"/>
                    <a:pt x="244" y="1047"/>
                  </a:cubicBezTo>
                  <a:cubicBezTo>
                    <a:pt x="244" y="1048"/>
                    <a:pt x="243" y="1051"/>
                    <a:pt x="243" y="1052"/>
                  </a:cubicBezTo>
                  <a:cubicBezTo>
                    <a:pt x="243" y="1053"/>
                    <a:pt x="244" y="1054"/>
                    <a:pt x="245" y="1055"/>
                  </a:cubicBezTo>
                  <a:cubicBezTo>
                    <a:pt x="246" y="1056"/>
                    <a:pt x="248" y="1056"/>
                    <a:pt x="249" y="1056"/>
                  </a:cubicBezTo>
                  <a:cubicBezTo>
                    <a:pt x="249" y="1057"/>
                    <a:pt x="250" y="1058"/>
                    <a:pt x="251" y="1059"/>
                  </a:cubicBezTo>
                  <a:cubicBezTo>
                    <a:pt x="251" y="1060"/>
                    <a:pt x="250" y="1062"/>
                    <a:pt x="251" y="1063"/>
                  </a:cubicBezTo>
                  <a:cubicBezTo>
                    <a:pt x="251" y="1064"/>
                    <a:pt x="253" y="1064"/>
                    <a:pt x="254" y="1065"/>
                  </a:cubicBezTo>
                  <a:cubicBezTo>
                    <a:pt x="254" y="1066"/>
                    <a:pt x="256" y="1067"/>
                    <a:pt x="257" y="1068"/>
                  </a:cubicBezTo>
                  <a:cubicBezTo>
                    <a:pt x="257" y="1069"/>
                    <a:pt x="259" y="1071"/>
                    <a:pt x="259" y="1072"/>
                  </a:cubicBezTo>
                  <a:cubicBezTo>
                    <a:pt x="259" y="1073"/>
                    <a:pt x="257" y="1076"/>
                    <a:pt x="258" y="1077"/>
                  </a:cubicBezTo>
                  <a:cubicBezTo>
                    <a:pt x="258" y="1077"/>
                    <a:pt x="261" y="1077"/>
                    <a:pt x="262" y="1078"/>
                  </a:cubicBezTo>
                  <a:cubicBezTo>
                    <a:pt x="262" y="1078"/>
                    <a:pt x="263" y="1080"/>
                    <a:pt x="264" y="1081"/>
                  </a:cubicBezTo>
                  <a:cubicBezTo>
                    <a:pt x="264" y="1082"/>
                    <a:pt x="264" y="1084"/>
                    <a:pt x="264" y="1085"/>
                  </a:cubicBezTo>
                  <a:cubicBezTo>
                    <a:pt x="265" y="1087"/>
                    <a:pt x="267" y="1088"/>
                    <a:pt x="268" y="1090"/>
                  </a:cubicBezTo>
                  <a:cubicBezTo>
                    <a:pt x="268" y="1091"/>
                    <a:pt x="268" y="1093"/>
                    <a:pt x="268" y="1094"/>
                  </a:cubicBezTo>
                  <a:cubicBezTo>
                    <a:pt x="268" y="1095"/>
                    <a:pt x="267" y="1096"/>
                    <a:pt x="266" y="1097"/>
                  </a:cubicBezTo>
                  <a:cubicBezTo>
                    <a:pt x="266" y="1097"/>
                    <a:pt x="265" y="1099"/>
                    <a:pt x="265" y="1100"/>
                  </a:cubicBezTo>
                  <a:cubicBezTo>
                    <a:pt x="265" y="1102"/>
                    <a:pt x="268" y="1104"/>
                    <a:pt x="268" y="1106"/>
                  </a:cubicBezTo>
                  <a:cubicBezTo>
                    <a:pt x="268" y="1107"/>
                    <a:pt x="268" y="1108"/>
                    <a:pt x="267" y="1109"/>
                  </a:cubicBezTo>
                  <a:cubicBezTo>
                    <a:pt x="267" y="1110"/>
                    <a:pt x="265" y="1110"/>
                    <a:pt x="265" y="1111"/>
                  </a:cubicBezTo>
                  <a:cubicBezTo>
                    <a:pt x="264" y="1111"/>
                    <a:pt x="264" y="1113"/>
                    <a:pt x="263" y="1113"/>
                  </a:cubicBezTo>
                  <a:cubicBezTo>
                    <a:pt x="263" y="1115"/>
                    <a:pt x="263" y="1117"/>
                    <a:pt x="264" y="1119"/>
                  </a:cubicBezTo>
                  <a:cubicBezTo>
                    <a:pt x="264" y="1120"/>
                    <a:pt x="266" y="1121"/>
                    <a:pt x="266" y="1122"/>
                  </a:cubicBezTo>
                  <a:cubicBezTo>
                    <a:pt x="267" y="1123"/>
                    <a:pt x="267" y="1124"/>
                    <a:pt x="267" y="1124"/>
                  </a:cubicBezTo>
                  <a:cubicBezTo>
                    <a:pt x="268" y="1126"/>
                    <a:pt x="266" y="1128"/>
                    <a:pt x="266" y="1129"/>
                  </a:cubicBezTo>
                  <a:cubicBezTo>
                    <a:pt x="265" y="1130"/>
                    <a:pt x="267" y="1132"/>
                    <a:pt x="267" y="1134"/>
                  </a:cubicBezTo>
                  <a:cubicBezTo>
                    <a:pt x="268" y="1135"/>
                    <a:pt x="268" y="1138"/>
                    <a:pt x="269" y="1139"/>
                  </a:cubicBezTo>
                  <a:cubicBezTo>
                    <a:pt x="269" y="1140"/>
                    <a:pt x="269" y="1142"/>
                    <a:pt x="269" y="1143"/>
                  </a:cubicBezTo>
                  <a:cubicBezTo>
                    <a:pt x="270" y="1144"/>
                    <a:pt x="271" y="1144"/>
                    <a:pt x="272" y="1145"/>
                  </a:cubicBezTo>
                  <a:cubicBezTo>
                    <a:pt x="272" y="1146"/>
                    <a:pt x="273" y="1148"/>
                    <a:pt x="274" y="1149"/>
                  </a:cubicBezTo>
                  <a:cubicBezTo>
                    <a:pt x="274" y="1150"/>
                    <a:pt x="274" y="1151"/>
                    <a:pt x="275" y="1152"/>
                  </a:cubicBezTo>
                  <a:cubicBezTo>
                    <a:pt x="276" y="1154"/>
                    <a:pt x="279" y="1155"/>
                    <a:pt x="280" y="1157"/>
                  </a:cubicBezTo>
                  <a:cubicBezTo>
                    <a:pt x="281" y="1158"/>
                    <a:pt x="283" y="1163"/>
                    <a:pt x="283" y="1165"/>
                  </a:cubicBezTo>
                  <a:cubicBezTo>
                    <a:pt x="284" y="1166"/>
                    <a:pt x="283" y="1170"/>
                    <a:pt x="283" y="1172"/>
                  </a:cubicBezTo>
                  <a:cubicBezTo>
                    <a:pt x="284" y="1173"/>
                    <a:pt x="285" y="1175"/>
                    <a:pt x="286" y="1176"/>
                  </a:cubicBezTo>
                  <a:cubicBezTo>
                    <a:pt x="286" y="1177"/>
                    <a:pt x="286" y="1179"/>
                    <a:pt x="287" y="1180"/>
                  </a:cubicBezTo>
                  <a:cubicBezTo>
                    <a:pt x="287" y="1181"/>
                    <a:pt x="288" y="1184"/>
                    <a:pt x="289" y="1185"/>
                  </a:cubicBezTo>
                  <a:cubicBezTo>
                    <a:pt x="290" y="1186"/>
                    <a:pt x="293" y="1188"/>
                    <a:pt x="295" y="1189"/>
                  </a:cubicBezTo>
                  <a:cubicBezTo>
                    <a:pt x="296" y="1190"/>
                    <a:pt x="297" y="1193"/>
                    <a:pt x="299" y="1195"/>
                  </a:cubicBezTo>
                  <a:cubicBezTo>
                    <a:pt x="300" y="1196"/>
                    <a:pt x="303" y="1196"/>
                    <a:pt x="304" y="1197"/>
                  </a:cubicBezTo>
                  <a:cubicBezTo>
                    <a:pt x="305" y="1198"/>
                    <a:pt x="307" y="1200"/>
                    <a:pt x="307" y="1201"/>
                  </a:cubicBezTo>
                  <a:cubicBezTo>
                    <a:pt x="308" y="1202"/>
                    <a:pt x="309" y="1204"/>
                    <a:pt x="310" y="1205"/>
                  </a:cubicBezTo>
                  <a:cubicBezTo>
                    <a:pt x="310" y="1206"/>
                    <a:pt x="312" y="1206"/>
                    <a:pt x="313" y="1206"/>
                  </a:cubicBezTo>
                  <a:cubicBezTo>
                    <a:pt x="314" y="1207"/>
                    <a:pt x="316" y="1208"/>
                    <a:pt x="316" y="1209"/>
                  </a:cubicBezTo>
                  <a:cubicBezTo>
                    <a:pt x="317" y="1209"/>
                    <a:pt x="319" y="1208"/>
                    <a:pt x="320" y="1208"/>
                  </a:cubicBezTo>
                  <a:cubicBezTo>
                    <a:pt x="322" y="1208"/>
                    <a:pt x="324" y="1209"/>
                    <a:pt x="325" y="1209"/>
                  </a:cubicBezTo>
                  <a:cubicBezTo>
                    <a:pt x="326" y="1210"/>
                    <a:pt x="329" y="1212"/>
                    <a:pt x="330" y="1213"/>
                  </a:cubicBezTo>
                  <a:cubicBezTo>
                    <a:pt x="331" y="1214"/>
                    <a:pt x="332" y="1216"/>
                    <a:pt x="333" y="1218"/>
                  </a:cubicBezTo>
                  <a:cubicBezTo>
                    <a:pt x="333" y="1219"/>
                    <a:pt x="333" y="1221"/>
                    <a:pt x="334" y="1222"/>
                  </a:cubicBezTo>
                  <a:cubicBezTo>
                    <a:pt x="335" y="1223"/>
                    <a:pt x="337" y="1223"/>
                    <a:pt x="337" y="1224"/>
                  </a:cubicBezTo>
                  <a:cubicBezTo>
                    <a:pt x="338" y="1224"/>
                    <a:pt x="338" y="1225"/>
                    <a:pt x="339" y="1226"/>
                  </a:cubicBezTo>
                  <a:cubicBezTo>
                    <a:pt x="339" y="1227"/>
                    <a:pt x="339" y="1229"/>
                    <a:pt x="339" y="1229"/>
                  </a:cubicBezTo>
                  <a:cubicBezTo>
                    <a:pt x="339" y="1230"/>
                    <a:pt x="340" y="1230"/>
                    <a:pt x="341" y="1231"/>
                  </a:cubicBezTo>
                  <a:cubicBezTo>
                    <a:pt x="342" y="1232"/>
                    <a:pt x="343" y="1234"/>
                    <a:pt x="344" y="1234"/>
                  </a:cubicBezTo>
                  <a:cubicBezTo>
                    <a:pt x="345" y="1235"/>
                    <a:pt x="347" y="1234"/>
                    <a:pt x="348" y="1235"/>
                  </a:cubicBezTo>
                  <a:cubicBezTo>
                    <a:pt x="349" y="1235"/>
                    <a:pt x="350" y="1238"/>
                    <a:pt x="351" y="1238"/>
                  </a:cubicBezTo>
                  <a:cubicBezTo>
                    <a:pt x="351" y="1239"/>
                    <a:pt x="352" y="1241"/>
                    <a:pt x="353" y="1241"/>
                  </a:cubicBezTo>
                  <a:cubicBezTo>
                    <a:pt x="354" y="1242"/>
                    <a:pt x="356" y="1242"/>
                    <a:pt x="357" y="1243"/>
                  </a:cubicBezTo>
                  <a:cubicBezTo>
                    <a:pt x="358" y="1244"/>
                    <a:pt x="361" y="1246"/>
                    <a:pt x="362" y="1247"/>
                  </a:cubicBezTo>
                  <a:cubicBezTo>
                    <a:pt x="363" y="1248"/>
                    <a:pt x="365" y="1249"/>
                    <a:pt x="366" y="1250"/>
                  </a:cubicBezTo>
                  <a:cubicBezTo>
                    <a:pt x="368" y="1250"/>
                    <a:pt x="370" y="1250"/>
                    <a:pt x="371" y="1250"/>
                  </a:cubicBezTo>
                  <a:cubicBezTo>
                    <a:pt x="372" y="1250"/>
                    <a:pt x="375" y="1250"/>
                    <a:pt x="376" y="1251"/>
                  </a:cubicBezTo>
                  <a:cubicBezTo>
                    <a:pt x="378" y="1251"/>
                    <a:pt x="380" y="1252"/>
                    <a:pt x="381" y="1252"/>
                  </a:cubicBezTo>
                  <a:cubicBezTo>
                    <a:pt x="382" y="1253"/>
                    <a:pt x="385" y="1254"/>
                    <a:pt x="386" y="1254"/>
                  </a:cubicBezTo>
                  <a:cubicBezTo>
                    <a:pt x="387" y="1255"/>
                    <a:pt x="391" y="1254"/>
                    <a:pt x="392" y="1255"/>
                  </a:cubicBezTo>
                  <a:cubicBezTo>
                    <a:pt x="394" y="1255"/>
                    <a:pt x="396" y="1257"/>
                    <a:pt x="396" y="1258"/>
                  </a:cubicBezTo>
                  <a:cubicBezTo>
                    <a:pt x="397" y="1258"/>
                    <a:pt x="398" y="1260"/>
                    <a:pt x="398" y="1261"/>
                  </a:cubicBezTo>
                  <a:cubicBezTo>
                    <a:pt x="399" y="1262"/>
                    <a:pt x="400" y="1265"/>
                    <a:pt x="401" y="1266"/>
                  </a:cubicBezTo>
                  <a:cubicBezTo>
                    <a:pt x="402" y="1267"/>
                    <a:pt x="404" y="1268"/>
                    <a:pt x="406" y="1269"/>
                  </a:cubicBezTo>
                  <a:cubicBezTo>
                    <a:pt x="407" y="1270"/>
                    <a:pt x="409" y="1271"/>
                    <a:pt x="410" y="1272"/>
                  </a:cubicBezTo>
                  <a:cubicBezTo>
                    <a:pt x="411" y="1272"/>
                    <a:pt x="414" y="1272"/>
                    <a:pt x="415" y="1273"/>
                  </a:cubicBezTo>
                  <a:cubicBezTo>
                    <a:pt x="416" y="1273"/>
                    <a:pt x="416" y="1275"/>
                    <a:pt x="417" y="1276"/>
                  </a:cubicBezTo>
                  <a:cubicBezTo>
                    <a:pt x="419" y="1276"/>
                    <a:pt x="421" y="1275"/>
                    <a:pt x="422" y="1276"/>
                  </a:cubicBezTo>
                  <a:cubicBezTo>
                    <a:pt x="423" y="1276"/>
                    <a:pt x="425" y="1278"/>
                    <a:pt x="426" y="1278"/>
                  </a:cubicBezTo>
                  <a:cubicBezTo>
                    <a:pt x="427" y="1279"/>
                    <a:pt x="429" y="1277"/>
                    <a:pt x="430" y="1277"/>
                  </a:cubicBezTo>
                  <a:cubicBezTo>
                    <a:pt x="431" y="1277"/>
                    <a:pt x="433" y="1278"/>
                    <a:pt x="434" y="1279"/>
                  </a:cubicBezTo>
                  <a:cubicBezTo>
                    <a:pt x="435" y="1279"/>
                    <a:pt x="436" y="1281"/>
                    <a:pt x="436" y="1282"/>
                  </a:cubicBezTo>
                  <a:cubicBezTo>
                    <a:pt x="438" y="1283"/>
                    <a:pt x="441" y="1285"/>
                    <a:pt x="442" y="1286"/>
                  </a:cubicBezTo>
                  <a:cubicBezTo>
                    <a:pt x="442" y="1287"/>
                    <a:pt x="443" y="1290"/>
                    <a:pt x="444" y="1291"/>
                  </a:cubicBezTo>
                  <a:cubicBezTo>
                    <a:pt x="445" y="1292"/>
                    <a:pt x="447" y="1293"/>
                    <a:pt x="448" y="1294"/>
                  </a:cubicBezTo>
                  <a:cubicBezTo>
                    <a:pt x="448" y="1294"/>
                    <a:pt x="449" y="1295"/>
                    <a:pt x="450" y="1296"/>
                  </a:cubicBezTo>
                  <a:cubicBezTo>
                    <a:pt x="450" y="1297"/>
                    <a:pt x="451" y="1298"/>
                    <a:pt x="451" y="1299"/>
                  </a:cubicBezTo>
                  <a:cubicBezTo>
                    <a:pt x="453" y="1299"/>
                    <a:pt x="455" y="1299"/>
                    <a:pt x="457" y="1300"/>
                  </a:cubicBezTo>
                  <a:cubicBezTo>
                    <a:pt x="458" y="1300"/>
                    <a:pt x="459" y="1301"/>
                    <a:pt x="460" y="1301"/>
                  </a:cubicBezTo>
                  <a:cubicBezTo>
                    <a:pt x="461" y="1301"/>
                    <a:pt x="462" y="1298"/>
                    <a:pt x="463" y="1298"/>
                  </a:cubicBezTo>
                  <a:cubicBezTo>
                    <a:pt x="464" y="1298"/>
                    <a:pt x="466" y="1300"/>
                    <a:pt x="466" y="1300"/>
                  </a:cubicBezTo>
                  <a:cubicBezTo>
                    <a:pt x="467" y="1301"/>
                    <a:pt x="466" y="1303"/>
                    <a:pt x="467" y="1303"/>
                  </a:cubicBezTo>
                  <a:cubicBezTo>
                    <a:pt x="467" y="1304"/>
                    <a:pt x="469" y="1304"/>
                    <a:pt x="470" y="1305"/>
                  </a:cubicBezTo>
                  <a:cubicBezTo>
                    <a:pt x="470" y="1305"/>
                    <a:pt x="471" y="1307"/>
                    <a:pt x="472" y="1307"/>
                  </a:cubicBezTo>
                  <a:cubicBezTo>
                    <a:pt x="473" y="1308"/>
                    <a:pt x="475" y="1308"/>
                    <a:pt x="476" y="1308"/>
                  </a:cubicBezTo>
                  <a:cubicBezTo>
                    <a:pt x="477" y="1308"/>
                    <a:pt x="479" y="1308"/>
                    <a:pt x="481" y="1307"/>
                  </a:cubicBezTo>
                  <a:cubicBezTo>
                    <a:pt x="482" y="1307"/>
                    <a:pt x="485" y="1307"/>
                    <a:pt x="486" y="1308"/>
                  </a:cubicBezTo>
                  <a:cubicBezTo>
                    <a:pt x="487" y="1308"/>
                    <a:pt x="488" y="1309"/>
                    <a:pt x="489" y="1309"/>
                  </a:cubicBezTo>
                  <a:cubicBezTo>
                    <a:pt x="490" y="1310"/>
                    <a:pt x="492" y="1311"/>
                    <a:pt x="493" y="1311"/>
                  </a:cubicBezTo>
                  <a:cubicBezTo>
                    <a:pt x="494" y="1311"/>
                    <a:pt x="496" y="1310"/>
                    <a:pt x="496" y="1309"/>
                  </a:cubicBezTo>
                  <a:cubicBezTo>
                    <a:pt x="497" y="1308"/>
                    <a:pt x="497" y="1306"/>
                    <a:pt x="498" y="1305"/>
                  </a:cubicBezTo>
                  <a:cubicBezTo>
                    <a:pt x="498" y="1304"/>
                    <a:pt x="500" y="1303"/>
                    <a:pt x="500" y="1303"/>
                  </a:cubicBezTo>
                  <a:cubicBezTo>
                    <a:pt x="500" y="1302"/>
                    <a:pt x="501" y="1300"/>
                    <a:pt x="501" y="1299"/>
                  </a:cubicBezTo>
                  <a:cubicBezTo>
                    <a:pt x="501" y="1298"/>
                    <a:pt x="501" y="1296"/>
                    <a:pt x="502" y="1296"/>
                  </a:cubicBezTo>
                  <a:cubicBezTo>
                    <a:pt x="502" y="1295"/>
                    <a:pt x="503" y="1295"/>
                    <a:pt x="504" y="1294"/>
                  </a:cubicBezTo>
                  <a:cubicBezTo>
                    <a:pt x="504" y="1294"/>
                    <a:pt x="505" y="1292"/>
                    <a:pt x="506" y="1291"/>
                  </a:cubicBezTo>
                  <a:cubicBezTo>
                    <a:pt x="506" y="1291"/>
                    <a:pt x="508" y="1291"/>
                    <a:pt x="508" y="1291"/>
                  </a:cubicBezTo>
                  <a:cubicBezTo>
                    <a:pt x="509" y="1290"/>
                    <a:pt x="511" y="1290"/>
                    <a:pt x="512" y="1289"/>
                  </a:cubicBezTo>
                  <a:cubicBezTo>
                    <a:pt x="512" y="1288"/>
                    <a:pt x="513" y="1286"/>
                    <a:pt x="513" y="1285"/>
                  </a:cubicBezTo>
                  <a:cubicBezTo>
                    <a:pt x="514" y="1284"/>
                    <a:pt x="516" y="1283"/>
                    <a:pt x="516" y="1282"/>
                  </a:cubicBezTo>
                  <a:cubicBezTo>
                    <a:pt x="517" y="1281"/>
                    <a:pt x="516" y="1278"/>
                    <a:pt x="517" y="1277"/>
                  </a:cubicBezTo>
                  <a:cubicBezTo>
                    <a:pt x="517" y="1276"/>
                    <a:pt x="518" y="1275"/>
                    <a:pt x="519" y="1275"/>
                  </a:cubicBezTo>
                  <a:cubicBezTo>
                    <a:pt x="520" y="1275"/>
                    <a:pt x="522" y="1276"/>
                    <a:pt x="523" y="1276"/>
                  </a:cubicBezTo>
                  <a:cubicBezTo>
                    <a:pt x="524" y="1276"/>
                    <a:pt x="525" y="1274"/>
                    <a:pt x="526" y="1274"/>
                  </a:cubicBezTo>
                  <a:cubicBezTo>
                    <a:pt x="527" y="1274"/>
                    <a:pt x="528" y="1274"/>
                    <a:pt x="528" y="1274"/>
                  </a:cubicBezTo>
                  <a:cubicBezTo>
                    <a:pt x="529" y="1273"/>
                    <a:pt x="529" y="1271"/>
                    <a:pt x="530" y="1271"/>
                  </a:cubicBezTo>
                  <a:cubicBezTo>
                    <a:pt x="531" y="1270"/>
                    <a:pt x="532" y="1271"/>
                    <a:pt x="533" y="1271"/>
                  </a:cubicBezTo>
                  <a:cubicBezTo>
                    <a:pt x="534" y="1271"/>
                    <a:pt x="535" y="1270"/>
                    <a:pt x="536" y="1270"/>
                  </a:cubicBezTo>
                  <a:cubicBezTo>
                    <a:pt x="536" y="1269"/>
                    <a:pt x="537" y="1267"/>
                    <a:pt x="537" y="1266"/>
                  </a:cubicBezTo>
                  <a:cubicBezTo>
                    <a:pt x="537" y="1266"/>
                    <a:pt x="535" y="1265"/>
                    <a:pt x="535" y="1265"/>
                  </a:cubicBezTo>
                  <a:cubicBezTo>
                    <a:pt x="534" y="1264"/>
                    <a:pt x="532" y="1264"/>
                    <a:pt x="532" y="1263"/>
                  </a:cubicBezTo>
                  <a:cubicBezTo>
                    <a:pt x="531" y="1263"/>
                    <a:pt x="530" y="1261"/>
                    <a:pt x="531" y="1260"/>
                  </a:cubicBezTo>
                  <a:cubicBezTo>
                    <a:pt x="531" y="1259"/>
                    <a:pt x="533" y="1258"/>
                    <a:pt x="534" y="1257"/>
                  </a:cubicBezTo>
                  <a:cubicBezTo>
                    <a:pt x="534" y="1256"/>
                    <a:pt x="535" y="1254"/>
                    <a:pt x="535" y="1253"/>
                  </a:cubicBezTo>
                  <a:cubicBezTo>
                    <a:pt x="536" y="1252"/>
                    <a:pt x="535" y="1249"/>
                    <a:pt x="536" y="1248"/>
                  </a:cubicBezTo>
                  <a:cubicBezTo>
                    <a:pt x="537" y="1247"/>
                    <a:pt x="539" y="1247"/>
                    <a:pt x="540" y="1247"/>
                  </a:cubicBezTo>
                  <a:cubicBezTo>
                    <a:pt x="541" y="1246"/>
                    <a:pt x="543" y="1244"/>
                    <a:pt x="543" y="1242"/>
                  </a:cubicBezTo>
                  <a:cubicBezTo>
                    <a:pt x="544" y="1241"/>
                    <a:pt x="545" y="1239"/>
                    <a:pt x="545" y="1238"/>
                  </a:cubicBezTo>
                  <a:cubicBezTo>
                    <a:pt x="545" y="1237"/>
                    <a:pt x="544" y="1234"/>
                    <a:pt x="544" y="1233"/>
                  </a:cubicBezTo>
                  <a:cubicBezTo>
                    <a:pt x="544" y="1231"/>
                    <a:pt x="546" y="1227"/>
                    <a:pt x="547" y="1225"/>
                  </a:cubicBezTo>
                  <a:cubicBezTo>
                    <a:pt x="547" y="1224"/>
                    <a:pt x="548" y="1222"/>
                    <a:pt x="548" y="1221"/>
                  </a:cubicBezTo>
                  <a:cubicBezTo>
                    <a:pt x="548" y="1220"/>
                    <a:pt x="548" y="1218"/>
                    <a:pt x="549" y="1217"/>
                  </a:cubicBezTo>
                  <a:cubicBezTo>
                    <a:pt x="549" y="1216"/>
                    <a:pt x="551" y="1215"/>
                    <a:pt x="551" y="1215"/>
                  </a:cubicBezTo>
                  <a:cubicBezTo>
                    <a:pt x="552" y="1214"/>
                    <a:pt x="553" y="1213"/>
                    <a:pt x="553" y="1212"/>
                  </a:cubicBezTo>
                  <a:cubicBezTo>
                    <a:pt x="554" y="1211"/>
                    <a:pt x="554" y="1210"/>
                    <a:pt x="554" y="1209"/>
                  </a:cubicBezTo>
                  <a:cubicBezTo>
                    <a:pt x="554" y="1208"/>
                    <a:pt x="555" y="1207"/>
                    <a:pt x="555" y="1206"/>
                  </a:cubicBezTo>
                  <a:cubicBezTo>
                    <a:pt x="556" y="1205"/>
                    <a:pt x="559" y="1205"/>
                    <a:pt x="560" y="1204"/>
                  </a:cubicBezTo>
                  <a:cubicBezTo>
                    <a:pt x="560" y="1203"/>
                    <a:pt x="558" y="1199"/>
                    <a:pt x="559" y="1198"/>
                  </a:cubicBezTo>
                  <a:cubicBezTo>
                    <a:pt x="559" y="1197"/>
                    <a:pt x="561" y="1196"/>
                    <a:pt x="562" y="1196"/>
                  </a:cubicBezTo>
                  <a:cubicBezTo>
                    <a:pt x="563" y="1195"/>
                    <a:pt x="564" y="1193"/>
                    <a:pt x="565" y="1193"/>
                  </a:cubicBezTo>
                  <a:cubicBezTo>
                    <a:pt x="565" y="1191"/>
                    <a:pt x="565" y="1189"/>
                    <a:pt x="565" y="1187"/>
                  </a:cubicBezTo>
                  <a:cubicBezTo>
                    <a:pt x="565" y="1186"/>
                    <a:pt x="566" y="1184"/>
                    <a:pt x="567" y="1183"/>
                  </a:cubicBezTo>
                  <a:cubicBezTo>
                    <a:pt x="568" y="1182"/>
                    <a:pt x="569" y="1180"/>
                    <a:pt x="570" y="1180"/>
                  </a:cubicBezTo>
                  <a:cubicBezTo>
                    <a:pt x="572" y="1180"/>
                    <a:pt x="574" y="1182"/>
                    <a:pt x="575" y="1182"/>
                  </a:cubicBezTo>
                  <a:cubicBezTo>
                    <a:pt x="575" y="1182"/>
                    <a:pt x="577" y="1181"/>
                    <a:pt x="577" y="1181"/>
                  </a:cubicBezTo>
                  <a:cubicBezTo>
                    <a:pt x="578" y="1180"/>
                    <a:pt x="578" y="1179"/>
                    <a:pt x="579" y="1179"/>
                  </a:cubicBezTo>
                  <a:cubicBezTo>
                    <a:pt x="580" y="1178"/>
                    <a:pt x="582" y="1178"/>
                    <a:pt x="583" y="1178"/>
                  </a:cubicBezTo>
                  <a:cubicBezTo>
                    <a:pt x="583" y="1177"/>
                    <a:pt x="585" y="1176"/>
                    <a:pt x="586" y="1176"/>
                  </a:cubicBezTo>
                  <a:cubicBezTo>
                    <a:pt x="587" y="1176"/>
                    <a:pt x="588" y="1178"/>
                    <a:pt x="589" y="1178"/>
                  </a:cubicBezTo>
                  <a:cubicBezTo>
                    <a:pt x="590" y="1179"/>
                    <a:pt x="592" y="1178"/>
                    <a:pt x="592" y="1177"/>
                  </a:cubicBezTo>
                  <a:cubicBezTo>
                    <a:pt x="593" y="1176"/>
                    <a:pt x="594" y="1174"/>
                    <a:pt x="595" y="1173"/>
                  </a:cubicBezTo>
                  <a:cubicBezTo>
                    <a:pt x="596" y="1173"/>
                    <a:pt x="598" y="1173"/>
                    <a:pt x="599" y="1173"/>
                  </a:cubicBezTo>
                  <a:cubicBezTo>
                    <a:pt x="599" y="1173"/>
                    <a:pt x="600" y="1173"/>
                    <a:pt x="601" y="1173"/>
                  </a:cubicBezTo>
                  <a:cubicBezTo>
                    <a:pt x="602" y="1174"/>
                    <a:pt x="605" y="1174"/>
                    <a:pt x="606" y="1174"/>
                  </a:cubicBezTo>
                  <a:cubicBezTo>
                    <a:pt x="607" y="1175"/>
                    <a:pt x="608" y="1177"/>
                    <a:pt x="609" y="1177"/>
                  </a:cubicBezTo>
                  <a:cubicBezTo>
                    <a:pt x="610" y="1177"/>
                    <a:pt x="612" y="1176"/>
                    <a:pt x="613" y="1175"/>
                  </a:cubicBezTo>
                  <a:cubicBezTo>
                    <a:pt x="614" y="1174"/>
                    <a:pt x="615" y="1172"/>
                    <a:pt x="615" y="1170"/>
                  </a:cubicBezTo>
                  <a:cubicBezTo>
                    <a:pt x="615" y="1169"/>
                    <a:pt x="615" y="1167"/>
                    <a:pt x="616" y="1165"/>
                  </a:cubicBezTo>
                  <a:cubicBezTo>
                    <a:pt x="616" y="1164"/>
                    <a:pt x="617" y="1162"/>
                    <a:pt x="618" y="1161"/>
                  </a:cubicBezTo>
                  <a:cubicBezTo>
                    <a:pt x="619" y="1160"/>
                    <a:pt x="621" y="1157"/>
                    <a:pt x="623" y="1157"/>
                  </a:cubicBezTo>
                  <a:cubicBezTo>
                    <a:pt x="624" y="1157"/>
                    <a:pt x="627" y="1156"/>
                    <a:pt x="628" y="1157"/>
                  </a:cubicBezTo>
                  <a:cubicBezTo>
                    <a:pt x="629" y="1157"/>
                    <a:pt x="630" y="1159"/>
                    <a:pt x="631" y="1160"/>
                  </a:cubicBezTo>
                  <a:cubicBezTo>
                    <a:pt x="632" y="1161"/>
                    <a:pt x="633" y="1162"/>
                    <a:pt x="634" y="1162"/>
                  </a:cubicBezTo>
                  <a:cubicBezTo>
                    <a:pt x="636" y="1163"/>
                    <a:pt x="640" y="1165"/>
                    <a:pt x="642" y="1165"/>
                  </a:cubicBezTo>
                  <a:cubicBezTo>
                    <a:pt x="642" y="1165"/>
                    <a:pt x="644" y="1163"/>
                    <a:pt x="644" y="1163"/>
                  </a:cubicBezTo>
                  <a:cubicBezTo>
                    <a:pt x="646" y="1163"/>
                    <a:pt x="647" y="1166"/>
                    <a:pt x="647" y="1167"/>
                  </a:cubicBezTo>
                  <a:cubicBezTo>
                    <a:pt x="648" y="1167"/>
                    <a:pt x="648" y="1169"/>
                    <a:pt x="648" y="1169"/>
                  </a:cubicBezTo>
                  <a:cubicBezTo>
                    <a:pt x="649" y="1170"/>
                    <a:pt x="651" y="1171"/>
                    <a:pt x="652" y="1172"/>
                  </a:cubicBezTo>
                  <a:cubicBezTo>
                    <a:pt x="654" y="1172"/>
                    <a:pt x="657" y="1171"/>
                    <a:pt x="659" y="1171"/>
                  </a:cubicBezTo>
                  <a:cubicBezTo>
                    <a:pt x="659" y="1172"/>
                    <a:pt x="660" y="1173"/>
                    <a:pt x="661" y="1173"/>
                  </a:cubicBezTo>
                  <a:cubicBezTo>
                    <a:pt x="662" y="1174"/>
                    <a:pt x="664" y="1173"/>
                    <a:pt x="664" y="1173"/>
                  </a:cubicBezTo>
                  <a:cubicBezTo>
                    <a:pt x="666" y="1173"/>
                    <a:pt x="668" y="1171"/>
                    <a:pt x="669" y="1171"/>
                  </a:cubicBezTo>
                  <a:cubicBezTo>
                    <a:pt x="670" y="1171"/>
                    <a:pt x="671" y="1171"/>
                    <a:pt x="672" y="1171"/>
                  </a:cubicBezTo>
                  <a:cubicBezTo>
                    <a:pt x="673" y="1171"/>
                    <a:pt x="675" y="1170"/>
                    <a:pt x="676" y="1170"/>
                  </a:cubicBezTo>
                  <a:cubicBezTo>
                    <a:pt x="677" y="1171"/>
                    <a:pt x="680" y="1172"/>
                    <a:pt x="681" y="1172"/>
                  </a:cubicBezTo>
                  <a:cubicBezTo>
                    <a:pt x="681" y="1173"/>
                    <a:pt x="682" y="1175"/>
                    <a:pt x="683" y="1175"/>
                  </a:cubicBezTo>
                  <a:cubicBezTo>
                    <a:pt x="684" y="1175"/>
                    <a:pt x="685" y="1172"/>
                    <a:pt x="687" y="1172"/>
                  </a:cubicBezTo>
                  <a:cubicBezTo>
                    <a:pt x="687" y="1172"/>
                    <a:pt x="688" y="1173"/>
                    <a:pt x="689" y="1173"/>
                  </a:cubicBezTo>
                  <a:cubicBezTo>
                    <a:pt x="690" y="1173"/>
                    <a:pt x="691" y="1172"/>
                    <a:pt x="692" y="1172"/>
                  </a:cubicBezTo>
                  <a:cubicBezTo>
                    <a:pt x="693" y="1172"/>
                    <a:pt x="694" y="1172"/>
                    <a:pt x="695" y="1172"/>
                  </a:cubicBezTo>
                  <a:cubicBezTo>
                    <a:pt x="695" y="1172"/>
                    <a:pt x="696" y="1173"/>
                    <a:pt x="696" y="1173"/>
                  </a:cubicBezTo>
                  <a:cubicBezTo>
                    <a:pt x="697" y="1174"/>
                    <a:pt x="699" y="1173"/>
                    <a:pt x="700" y="1173"/>
                  </a:cubicBezTo>
                  <a:cubicBezTo>
                    <a:pt x="701" y="1174"/>
                    <a:pt x="702" y="1175"/>
                    <a:pt x="704" y="1175"/>
                  </a:cubicBezTo>
                  <a:cubicBezTo>
                    <a:pt x="704" y="1175"/>
                    <a:pt x="705" y="1174"/>
                    <a:pt x="706" y="1174"/>
                  </a:cubicBezTo>
                  <a:cubicBezTo>
                    <a:pt x="707" y="1174"/>
                    <a:pt x="709" y="1175"/>
                    <a:pt x="709" y="1175"/>
                  </a:cubicBezTo>
                  <a:cubicBezTo>
                    <a:pt x="710" y="1176"/>
                    <a:pt x="711" y="1178"/>
                    <a:pt x="712" y="1178"/>
                  </a:cubicBezTo>
                  <a:cubicBezTo>
                    <a:pt x="714" y="1179"/>
                    <a:pt x="717" y="1179"/>
                    <a:pt x="718" y="1179"/>
                  </a:cubicBezTo>
                  <a:cubicBezTo>
                    <a:pt x="719" y="1179"/>
                    <a:pt x="721" y="1178"/>
                    <a:pt x="722" y="1178"/>
                  </a:cubicBezTo>
                  <a:cubicBezTo>
                    <a:pt x="723" y="1179"/>
                    <a:pt x="725" y="1180"/>
                    <a:pt x="726" y="1180"/>
                  </a:cubicBezTo>
                  <a:cubicBezTo>
                    <a:pt x="727" y="1180"/>
                    <a:pt x="729" y="1178"/>
                    <a:pt x="730" y="1177"/>
                  </a:cubicBezTo>
                  <a:cubicBezTo>
                    <a:pt x="731" y="1177"/>
                    <a:pt x="734" y="1177"/>
                    <a:pt x="735" y="1177"/>
                  </a:cubicBezTo>
                  <a:cubicBezTo>
                    <a:pt x="736" y="1177"/>
                    <a:pt x="738" y="1175"/>
                    <a:pt x="738" y="1175"/>
                  </a:cubicBezTo>
                  <a:cubicBezTo>
                    <a:pt x="739" y="1174"/>
                    <a:pt x="740" y="1173"/>
                    <a:pt x="741" y="1173"/>
                  </a:cubicBezTo>
                  <a:cubicBezTo>
                    <a:pt x="742" y="1173"/>
                    <a:pt x="742" y="1175"/>
                    <a:pt x="742" y="1176"/>
                  </a:cubicBezTo>
                  <a:cubicBezTo>
                    <a:pt x="742" y="1177"/>
                    <a:pt x="742" y="1179"/>
                    <a:pt x="742" y="1179"/>
                  </a:cubicBezTo>
                  <a:cubicBezTo>
                    <a:pt x="743" y="1180"/>
                    <a:pt x="745" y="1180"/>
                    <a:pt x="746" y="1180"/>
                  </a:cubicBezTo>
                  <a:cubicBezTo>
                    <a:pt x="746" y="1180"/>
                    <a:pt x="748" y="1179"/>
                    <a:pt x="748" y="1179"/>
                  </a:cubicBezTo>
                  <a:cubicBezTo>
                    <a:pt x="749" y="1178"/>
                    <a:pt x="750" y="1177"/>
                    <a:pt x="751" y="1176"/>
                  </a:cubicBezTo>
                  <a:cubicBezTo>
                    <a:pt x="751" y="1176"/>
                    <a:pt x="752" y="1176"/>
                    <a:pt x="753" y="1176"/>
                  </a:cubicBezTo>
                  <a:cubicBezTo>
                    <a:pt x="753" y="1177"/>
                    <a:pt x="754" y="1178"/>
                    <a:pt x="754" y="1179"/>
                  </a:cubicBezTo>
                  <a:cubicBezTo>
                    <a:pt x="754" y="1179"/>
                    <a:pt x="754" y="1180"/>
                    <a:pt x="755" y="1180"/>
                  </a:cubicBezTo>
                  <a:cubicBezTo>
                    <a:pt x="756" y="1181"/>
                    <a:pt x="758" y="1181"/>
                    <a:pt x="759" y="1181"/>
                  </a:cubicBezTo>
                  <a:cubicBezTo>
                    <a:pt x="760" y="1181"/>
                    <a:pt x="762" y="1183"/>
                    <a:pt x="762" y="1184"/>
                  </a:cubicBezTo>
                  <a:cubicBezTo>
                    <a:pt x="762" y="1185"/>
                    <a:pt x="762" y="1186"/>
                    <a:pt x="762" y="1186"/>
                  </a:cubicBezTo>
                  <a:cubicBezTo>
                    <a:pt x="763" y="1187"/>
                    <a:pt x="764" y="1189"/>
                    <a:pt x="764" y="1190"/>
                  </a:cubicBezTo>
                  <a:cubicBezTo>
                    <a:pt x="765" y="1190"/>
                    <a:pt x="766" y="1192"/>
                    <a:pt x="766" y="1192"/>
                  </a:cubicBezTo>
                  <a:cubicBezTo>
                    <a:pt x="767" y="1194"/>
                    <a:pt x="766" y="1196"/>
                    <a:pt x="767" y="1197"/>
                  </a:cubicBezTo>
                  <a:cubicBezTo>
                    <a:pt x="768" y="1198"/>
                    <a:pt x="770" y="1199"/>
                    <a:pt x="771" y="1199"/>
                  </a:cubicBezTo>
                  <a:cubicBezTo>
                    <a:pt x="772" y="1199"/>
                    <a:pt x="773" y="1198"/>
                    <a:pt x="774" y="1198"/>
                  </a:cubicBezTo>
                  <a:cubicBezTo>
                    <a:pt x="775" y="1198"/>
                    <a:pt x="776" y="1199"/>
                    <a:pt x="776" y="1200"/>
                  </a:cubicBezTo>
                  <a:cubicBezTo>
                    <a:pt x="776" y="1201"/>
                    <a:pt x="777" y="1203"/>
                    <a:pt x="777" y="1204"/>
                  </a:cubicBezTo>
                  <a:cubicBezTo>
                    <a:pt x="777" y="1205"/>
                    <a:pt x="774" y="1206"/>
                    <a:pt x="774" y="1207"/>
                  </a:cubicBezTo>
                  <a:cubicBezTo>
                    <a:pt x="774" y="1208"/>
                    <a:pt x="775" y="1211"/>
                    <a:pt x="776" y="1211"/>
                  </a:cubicBezTo>
                  <a:cubicBezTo>
                    <a:pt x="777" y="1211"/>
                    <a:pt x="778" y="1211"/>
                    <a:pt x="779" y="1211"/>
                  </a:cubicBezTo>
                  <a:cubicBezTo>
                    <a:pt x="780" y="1210"/>
                    <a:pt x="781" y="1208"/>
                    <a:pt x="781" y="1208"/>
                  </a:cubicBezTo>
                  <a:cubicBezTo>
                    <a:pt x="782" y="1207"/>
                    <a:pt x="785" y="1208"/>
                    <a:pt x="786" y="1209"/>
                  </a:cubicBezTo>
                  <a:cubicBezTo>
                    <a:pt x="786" y="1209"/>
                    <a:pt x="786" y="1211"/>
                    <a:pt x="786" y="1212"/>
                  </a:cubicBezTo>
                  <a:cubicBezTo>
                    <a:pt x="786" y="1213"/>
                    <a:pt x="787" y="1215"/>
                    <a:pt x="786" y="1216"/>
                  </a:cubicBezTo>
                  <a:cubicBezTo>
                    <a:pt x="786" y="1216"/>
                    <a:pt x="784" y="1217"/>
                    <a:pt x="784" y="1217"/>
                  </a:cubicBezTo>
                  <a:cubicBezTo>
                    <a:pt x="783" y="1218"/>
                    <a:pt x="783" y="1220"/>
                    <a:pt x="784" y="1220"/>
                  </a:cubicBezTo>
                  <a:cubicBezTo>
                    <a:pt x="784" y="1221"/>
                    <a:pt x="786" y="1223"/>
                    <a:pt x="787" y="1223"/>
                  </a:cubicBezTo>
                  <a:cubicBezTo>
                    <a:pt x="788" y="1224"/>
                    <a:pt x="790" y="1223"/>
                    <a:pt x="791" y="1223"/>
                  </a:cubicBezTo>
                  <a:cubicBezTo>
                    <a:pt x="793" y="1223"/>
                    <a:pt x="796" y="1223"/>
                    <a:pt x="797" y="1224"/>
                  </a:cubicBezTo>
                  <a:cubicBezTo>
                    <a:pt x="797" y="1225"/>
                    <a:pt x="797" y="1227"/>
                    <a:pt x="798" y="1228"/>
                  </a:cubicBezTo>
                  <a:cubicBezTo>
                    <a:pt x="799" y="1229"/>
                    <a:pt x="800" y="1230"/>
                    <a:pt x="801" y="1230"/>
                  </a:cubicBezTo>
                  <a:cubicBezTo>
                    <a:pt x="802" y="1231"/>
                    <a:pt x="805" y="1230"/>
                    <a:pt x="806" y="1231"/>
                  </a:cubicBezTo>
                  <a:cubicBezTo>
                    <a:pt x="807" y="1231"/>
                    <a:pt x="809" y="1231"/>
                    <a:pt x="810" y="1231"/>
                  </a:cubicBezTo>
                  <a:cubicBezTo>
                    <a:pt x="811" y="1232"/>
                    <a:pt x="814" y="1234"/>
                    <a:pt x="815" y="1235"/>
                  </a:cubicBezTo>
                  <a:cubicBezTo>
                    <a:pt x="816" y="1236"/>
                    <a:pt x="815" y="1239"/>
                    <a:pt x="816" y="1240"/>
                  </a:cubicBezTo>
                  <a:cubicBezTo>
                    <a:pt x="816" y="1241"/>
                    <a:pt x="817" y="1245"/>
                    <a:pt x="818" y="1246"/>
                  </a:cubicBezTo>
                  <a:cubicBezTo>
                    <a:pt x="818" y="1247"/>
                    <a:pt x="821" y="1248"/>
                    <a:pt x="822" y="1249"/>
                  </a:cubicBezTo>
                  <a:cubicBezTo>
                    <a:pt x="823" y="1249"/>
                    <a:pt x="824" y="1250"/>
                    <a:pt x="825" y="1250"/>
                  </a:cubicBezTo>
                  <a:cubicBezTo>
                    <a:pt x="826" y="1250"/>
                    <a:pt x="827" y="1252"/>
                    <a:pt x="827" y="1252"/>
                  </a:cubicBezTo>
                  <a:cubicBezTo>
                    <a:pt x="828" y="1253"/>
                    <a:pt x="830" y="1253"/>
                    <a:pt x="830" y="1254"/>
                  </a:cubicBezTo>
                  <a:cubicBezTo>
                    <a:pt x="831" y="1254"/>
                    <a:pt x="832" y="1255"/>
                    <a:pt x="833" y="1256"/>
                  </a:cubicBezTo>
                  <a:cubicBezTo>
                    <a:pt x="834" y="1256"/>
                    <a:pt x="834" y="1258"/>
                    <a:pt x="835" y="1258"/>
                  </a:cubicBezTo>
                  <a:cubicBezTo>
                    <a:pt x="836" y="1259"/>
                    <a:pt x="839" y="1259"/>
                    <a:pt x="840" y="1260"/>
                  </a:cubicBezTo>
                  <a:cubicBezTo>
                    <a:pt x="840" y="1261"/>
                    <a:pt x="840" y="1262"/>
                    <a:pt x="840" y="1263"/>
                  </a:cubicBezTo>
                  <a:cubicBezTo>
                    <a:pt x="841" y="1264"/>
                    <a:pt x="842" y="1265"/>
                    <a:pt x="842" y="1266"/>
                  </a:cubicBezTo>
                  <a:cubicBezTo>
                    <a:pt x="843" y="1267"/>
                    <a:pt x="846" y="1267"/>
                    <a:pt x="848" y="1268"/>
                  </a:cubicBezTo>
                  <a:cubicBezTo>
                    <a:pt x="849" y="1268"/>
                    <a:pt x="852" y="1269"/>
                    <a:pt x="853" y="1270"/>
                  </a:cubicBezTo>
                  <a:cubicBezTo>
                    <a:pt x="854" y="1271"/>
                    <a:pt x="856" y="1274"/>
                    <a:pt x="856" y="1276"/>
                  </a:cubicBezTo>
                  <a:cubicBezTo>
                    <a:pt x="857" y="1276"/>
                    <a:pt x="858" y="1278"/>
                    <a:pt x="858" y="1279"/>
                  </a:cubicBezTo>
                  <a:cubicBezTo>
                    <a:pt x="858" y="1280"/>
                    <a:pt x="857" y="1282"/>
                    <a:pt x="857" y="1284"/>
                  </a:cubicBezTo>
                  <a:cubicBezTo>
                    <a:pt x="857" y="1285"/>
                    <a:pt x="858" y="1286"/>
                    <a:pt x="859" y="1287"/>
                  </a:cubicBezTo>
                  <a:cubicBezTo>
                    <a:pt x="859" y="1287"/>
                    <a:pt x="861" y="1286"/>
                    <a:pt x="861" y="1287"/>
                  </a:cubicBezTo>
                  <a:cubicBezTo>
                    <a:pt x="862" y="1287"/>
                    <a:pt x="862" y="1290"/>
                    <a:pt x="863" y="1291"/>
                  </a:cubicBezTo>
                  <a:cubicBezTo>
                    <a:pt x="864" y="1291"/>
                    <a:pt x="865" y="1292"/>
                    <a:pt x="866" y="1292"/>
                  </a:cubicBezTo>
                  <a:cubicBezTo>
                    <a:pt x="867" y="1293"/>
                    <a:pt x="870" y="1294"/>
                    <a:pt x="871" y="1294"/>
                  </a:cubicBezTo>
                  <a:cubicBezTo>
                    <a:pt x="872" y="1295"/>
                    <a:pt x="873" y="1297"/>
                    <a:pt x="873" y="1298"/>
                  </a:cubicBezTo>
                  <a:cubicBezTo>
                    <a:pt x="873" y="1299"/>
                    <a:pt x="874" y="1301"/>
                    <a:pt x="874" y="1301"/>
                  </a:cubicBezTo>
                  <a:cubicBezTo>
                    <a:pt x="874" y="1302"/>
                    <a:pt x="873" y="1304"/>
                    <a:pt x="873" y="1305"/>
                  </a:cubicBezTo>
                  <a:cubicBezTo>
                    <a:pt x="873" y="1306"/>
                    <a:pt x="874" y="1309"/>
                    <a:pt x="874" y="1310"/>
                  </a:cubicBezTo>
                  <a:cubicBezTo>
                    <a:pt x="875" y="1311"/>
                    <a:pt x="875" y="1313"/>
                    <a:pt x="876" y="1314"/>
                  </a:cubicBezTo>
                  <a:cubicBezTo>
                    <a:pt x="876" y="1315"/>
                    <a:pt x="876" y="1318"/>
                    <a:pt x="876" y="1319"/>
                  </a:cubicBezTo>
                  <a:cubicBezTo>
                    <a:pt x="876" y="1320"/>
                    <a:pt x="875" y="1322"/>
                    <a:pt x="875" y="1322"/>
                  </a:cubicBezTo>
                  <a:cubicBezTo>
                    <a:pt x="875" y="1323"/>
                    <a:pt x="876" y="1325"/>
                    <a:pt x="876" y="1325"/>
                  </a:cubicBezTo>
                  <a:cubicBezTo>
                    <a:pt x="876" y="1326"/>
                    <a:pt x="876" y="1328"/>
                    <a:pt x="876" y="1328"/>
                  </a:cubicBezTo>
                  <a:cubicBezTo>
                    <a:pt x="877" y="1329"/>
                    <a:pt x="880" y="1330"/>
                    <a:pt x="881" y="1330"/>
                  </a:cubicBezTo>
                  <a:cubicBezTo>
                    <a:pt x="881" y="1331"/>
                    <a:pt x="882" y="1332"/>
                    <a:pt x="882" y="1332"/>
                  </a:cubicBezTo>
                  <a:cubicBezTo>
                    <a:pt x="883" y="1334"/>
                    <a:pt x="883" y="1337"/>
                    <a:pt x="884" y="1338"/>
                  </a:cubicBezTo>
                  <a:cubicBezTo>
                    <a:pt x="884" y="1339"/>
                    <a:pt x="886" y="1339"/>
                    <a:pt x="887" y="1340"/>
                  </a:cubicBezTo>
                  <a:cubicBezTo>
                    <a:pt x="887" y="1341"/>
                    <a:pt x="886" y="1342"/>
                    <a:pt x="886" y="1343"/>
                  </a:cubicBezTo>
                  <a:cubicBezTo>
                    <a:pt x="887" y="1344"/>
                    <a:pt x="889" y="1344"/>
                    <a:pt x="890" y="1345"/>
                  </a:cubicBezTo>
                  <a:cubicBezTo>
                    <a:pt x="891" y="1346"/>
                    <a:pt x="893" y="1347"/>
                    <a:pt x="893" y="1348"/>
                  </a:cubicBezTo>
                  <a:cubicBezTo>
                    <a:pt x="893" y="1349"/>
                    <a:pt x="893" y="1351"/>
                    <a:pt x="893" y="1352"/>
                  </a:cubicBezTo>
                  <a:cubicBezTo>
                    <a:pt x="893" y="1353"/>
                    <a:pt x="893" y="1355"/>
                    <a:pt x="894" y="1356"/>
                  </a:cubicBezTo>
                  <a:cubicBezTo>
                    <a:pt x="894" y="1356"/>
                    <a:pt x="896" y="1357"/>
                    <a:pt x="896" y="1358"/>
                  </a:cubicBezTo>
                  <a:cubicBezTo>
                    <a:pt x="897" y="1359"/>
                    <a:pt x="897" y="1360"/>
                    <a:pt x="897" y="1361"/>
                  </a:cubicBezTo>
                  <a:cubicBezTo>
                    <a:pt x="897" y="1362"/>
                    <a:pt x="895" y="1364"/>
                    <a:pt x="895" y="1365"/>
                  </a:cubicBezTo>
                  <a:cubicBezTo>
                    <a:pt x="895" y="1367"/>
                    <a:pt x="896" y="1371"/>
                    <a:pt x="898" y="1372"/>
                  </a:cubicBezTo>
                  <a:cubicBezTo>
                    <a:pt x="898" y="1373"/>
                    <a:pt x="900" y="1374"/>
                    <a:pt x="901" y="1374"/>
                  </a:cubicBezTo>
                  <a:cubicBezTo>
                    <a:pt x="902" y="1375"/>
                    <a:pt x="905" y="1375"/>
                    <a:pt x="906" y="1376"/>
                  </a:cubicBezTo>
                  <a:cubicBezTo>
                    <a:pt x="907" y="1376"/>
                    <a:pt x="906" y="1378"/>
                    <a:pt x="906" y="1379"/>
                  </a:cubicBezTo>
                  <a:cubicBezTo>
                    <a:pt x="907" y="1380"/>
                    <a:pt x="907" y="1382"/>
                    <a:pt x="908" y="1383"/>
                  </a:cubicBezTo>
                  <a:cubicBezTo>
                    <a:pt x="908" y="1383"/>
                    <a:pt x="910" y="1384"/>
                    <a:pt x="911" y="1384"/>
                  </a:cubicBezTo>
                  <a:cubicBezTo>
                    <a:pt x="911" y="1385"/>
                    <a:pt x="913" y="1386"/>
                    <a:pt x="913" y="1386"/>
                  </a:cubicBezTo>
                  <a:cubicBezTo>
                    <a:pt x="913" y="1387"/>
                    <a:pt x="912" y="1389"/>
                    <a:pt x="912" y="1391"/>
                  </a:cubicBezTo>
                  <a:cubicBezTo>
                    <a:pt x="912" y="1391"/>
                    <a:pt x="912" y="1393"/>
                    <a:pt x="913" y="1394"/>
                  </a:cubicBezTo>
                  <a:cubicBezTo>
                    <a:pt x="913" y="1395"/>
                    <a:pt x="914" y="1397"/>
                    <a:pt x="915" y="1398"/>
                  </a:cubicBezTo>
                  <a:cubicBezTo>
                    <a:pt x="916" y="1398"/>
                    <a:pt x="918" y="1399"/>
                    <a:pt x="919" y="1399"/>
                  </a:cubicBezTo>
                  <a:cubicBezTo>
                    <a:pt x="920" y="1399"/>
                    <a:pt x="921" y="1399"/>
                    <a:pt x="922" y="1400"/>
                  </a:cubicBezTo>
                  <a:cubicBezTo>
                    <a:pt x="922" y="1400"/>
                    <a:pt x="922" y="1401"/>
                    <a:pt x="922" y="1402"/>
                  </a:cubicBezTo>
                  <a:cubicBezTo>
                    <a:pt x="922" y="1403"/>
                    <a:pt x="919" y="1404"/>
                    <a:pt x="918" y="1405"/>
                  </a:cubicBezTo>
                  <a:cubicBezTo>
                    <a:pt x="918" y="1406"/>
                    <a:pt x="919" y="1408"/>
                    <a:pt x="920" y="1409"/>
                  </a:cubicBezTo>
                  <a:cubicBezTo>
                    <a:pt x="920" y="1409"/>
                    <a:pt x="923" y="1409"/>
                    <a:pt x="924" y="1410"/>
                  </a:cubicBezTo>
                  <a:cubicBezTo>
                    <a:pt x="924" y="1410"/>
                    <a:pt x="924" y="1412"/>
                    <a:pt x="924" y="1413"/>
                  </a:cubicBezTo>
                  <a:cubicBezTo>
                    <a:pt x="923" y="1413"/>
                    <a:pt x="922" y="1414"/>
                    <a:pt x="921" y="1415"/>
                  </a:cubicBezTo>
                  <a:cubicBezTo>
                    <a:pt x="921" y="1416"/>
                    <a:pt x="921" y="1418"/>
                    <a:pt x="921" y="1419"/>
                  </a:cubicBezTo>
                  <a:cubicBezTo>
                    <a:pt x="921" y="1420"/>
                    <a:pt x="923" y="1421"/>
                    <a:pt x="924" y="1422"/>
                  </a:cubicBezTo>
                  <a:cubicBezTo>
                    <a:pt x="924" y="1423"/>
                    <a:pt x="925" y="1425"/>
                    <a:pt x="926" y="1426"/>
                  </a:cubicBezTo>
                  <a:cubicBezTo>
                    <a:pt x="926" y="1427"/>
                    <a:pt x="927" y="1428"/>
                    <a:pt x="928" y="1429"/>
                  </a:cubicBezTo>
                  <a:cubicBezTo>
                    <a:pt x="928" y="1430"/>
                    <a:pt x="929" y="1431"/>
                    <a:pt x="929" y="1432"/>
                  </a:cubicBezTo>
                  <a:cubicBezTo>
                    <a:pt x="930" y="1434"/>
                    <a:pt x="929" y="1437"/>
                    <a:pt x="929" y="1438"/>
                  </a:cubicBezTo>
                  <a:cubicBezTo>
                    <a:pt x="929" y="1440"/>
                    <a:pt x="931" y="1441"/>
                    <a:pt x="932" y="1442"/>
                  </a:cubicBezTo>
                  <a:cubicBezTo>
                    <a:pt x="933" y="1443"/>
                    <a:pt x="933" y="1445"/>
                    <a:pt x="934" y="1446"/>
                  </a:cubicBezTo>
                  <a:cubicBezTo>
                    <a:pt x="936" y="1446"/>
                    <a:pt x="939" y="1445"/>
                    <a:pt x="940" y="1445"/>
                  </a:cubicBezTo>
                  <a:cubicBezTo>
                    <a:pt x="940" y="1446"/>
                    <a:pt x="941" y="1447"/>
                    <a:pt x="942" y="1448"/>
                  </a:cubicBezTo>
                  <a:cubicBezTo>
                    <a:pt x="942" y="1449"/>
                    <a:pt x="941" y="1451"/>
                    <a:pt x="941" y="1452"/>
                  </a:cubicBezTo>
                  <a:cubicBezTo>
                    <a:pt x="941" y="1453"/>
                    <a:pt x="942" y="1454"/>
                    <a:pt x="943" y="1455"/>
                  </a:cubicBezTo>
                  <a:cubicBezTo>
                    <a:pt x="943" y="1455"/>
                    <a:pt x="944" y="1454"/>
                    <a:pt x="945" y="1454"/>
                  </a:cubicBezTo>
                  <a:cubicBezTo>
                    <a:pt x="946" y="1454"/>
                    <a:pt x="948" y="1457"/>
                    <a:pt x="949" y="1458"/>
                  </a:cubicBezTo>
                  <a:cubicBezTo>
                    <a:pt x="950" y="1458"/>
                    <a:pt x="952" y="1458"/>
                    <a:pt x="953" y="1458"/>
                  </a:cubicBezTo>
                  <a:cubicBezTo>
                    <a:pt x="954" y="1459"/>
                    <a:pt x="956" y="1460"/>
                    <a:pt x="957" y="1460"/>
                  </a:cubicBezTo>
                  <a:cubicBezTo>
                    <a:pt x="958" y="1461"/>
                    <a:pt x="960" y="1462"/>
                    <a:pt x="961" y="1462"/>
                  </a:cubicBezTo>
                  <a:cubicBezTo>
                    <a:pt x="962" y="1463"/>
                    <a:pt x="963" y="1464"/>
                    <a:pt x="963" y="1465"/>
                  </a:cubicBezTo>
                  <a:cubicBezTo>
                    <a:pt x="964" y="1466"/>
                    <a:pt x="964" y="1469"/>
                    <a:pt x="965" y="1470"/>
                  </a:cubicBezTo>
                  <a:cubicBezTo>
                    <a:pt x="965" y="1471"/>
                    <a:pt x="966" y="1473"/>
                    <a:pt x="967" y="1473"/>
                  </a:cubicBezTo>
                  <a:cubicBezTo>
                    <a:pt x="968" y="1474"/>
                    <a:pt x="970" y="1474"/>
                    <a:pt x="971" y="1474"/>
                  </a:cubicBezTo>
                  <a:cubicBezTo>
                    <a:pt x="972" y="1475"/>
                    <a:pt x="972" y="1476"/>
                    <a:pt x="973" y="1477"/>
                  </a:cubicBezTo>
                  <a:cubicBezTo>
                    <a:pt x="973" y="1478"/>
                    <a:pt x="973" y="1480"/>
                    <a:pt x="973" y="1481"/>
                  </a:cubicBezTo>
                  <a:cubicBezTo>
                    <a:pt x="974" y="1482"/>
                    <a:pt x="974" y="1485"/>
                    <a:pt x="975" y="1486"/>
                  </a:cubicBezTo>
                  <a:cubicBezTo>
                    <a:pt x="976" y="1486"/>
                    <a:pt x="977" y="1488"/>
                    <a:pt x="977" y="1489"/>
                  </a:cubicBezTo>
                  <a:cubicBezTo>
                    <a:pt x="978" y="1489"/>
                    <a:pt x="980" y="1489"/>
                    <a:pt x="981" y="1489"/>
                  </a:cubicBezTo>
                  <a:cubicBezTo>
                    <a:pt x="982" y="1489"/>
                    <a:pt x="983" y="1490"/>
                    <a:pt x="984" y="1490"/>
                  </a:cubicBezTo>
                  <a:cubicBezTo>
                    <a:pt x="985" y="1491"/>
                    <a:pt x="986" y="1494"/>
                    <a:pt x="986" y="1495"/>
                  </a:cubicBezTo>
                  <a:cubicBezTo>
                    <a:pt x="986" y="1496"/>
                    <a:pt x="985" y="1498"/>
                    <a:pt x="986" y="1499"/>
                  </a:cubicBezTo>
                  <a:cubicBezTo>
                    <a:pt x="986" y="1500"/>
                    <a:pt x="987" y="1501"/>
                    <a:pt x="988" y="1502"/>
                  </a:cubicBezTo>
                  <a:cubicBezTo>
                    <a:pt x="989" y="1502"/>
                    <a:pt x="990" y="1502"/>
                    <a:pt x="991" y="1503"/>
                  </a:cubicBezTo>
                  <a:cubicBezTo>
                    <a:pt x="991" y="1504"/>
                    <a:pt x="992" y="1506"/>
                    <a:pt x="992" y="1507"/>
                  </a:cubicBezTo>
                  <a:cubicBezTo>
                    <a:pt x="992" y="1507"/>
                    <a:pt x="991" y="1508"/>
                    <a:pt x="990" y="1508"/>
                  </a:cubicBezTo>
                  <a:cubicBezTo>
                    <a:pt x="990" y="1509"/>
                    <a:pt x="990" y="1511"/>
                    <a:pt x="991" y="1512"/>
                  </a:cubicBezTo>
                  <a:cubicBezTo>
                    <a:pt x="991" y="1512"/>
                    <a:pt x="993" y="1512"/>
                    <a:pt x="994" y="1513"/>
                  </a:cubicBezTo>
                  <a:cubicBezTo>
                    <a:pt x="994" y="1514"/>
                    <a:pt x="995" y="1516"/>
                    <a:pt x="995" y="1517"/>
                  </a:cubicBezTo>
                  <a:cubicBezTo>
                    <a:pt x="995" y="1518"/>
                    <a:pt x="993" y="1519"/>
                    <a:pt x="993" y="1520"/>
                  </a:cubicBezTo>
                  <a:cubicBezTo>
                    <a:pt x="994" y="1521"/>
                    <a:pt x="995" y="1523"/>
                    <a:pt x="996" y="1523"/>
                  </a:cubicBezTo>
                  <a:cubicBezTo>
                    <a:pt x="997" y="1524"/>
                    <a:pt x="998" y="1524"/>
                    <a:pt x="999" y="1524"/>
                  </a:cubicBezTo>
                  <a:cubicBezTo>
                    <a:pt x="999" y="1525"/>
                    <a:pt x="999" y="1527"/>
                    <a:pt x="1000" y="1528"/>
                  </a:cubicBezTo>
                  <a:cubicBezTo>
                    <a:pt x="1000" y="1528"/>
                    <a:pt x="1002" y="1529"/>
                    <a:pt x="1003" y="1528"/>
                  </a:cubicBezTo>
                  <a:cubicBezTo>
                    <a:pt x="1003" y="1528"/>
                    <a:pt x="1004" y="1527"/>
                    <a:pt x="1005" y="1527"/>
                  </a:cubicBezTo>
                  <a:cubicBezTo>
                    <a:pt x="1006" y="1528"/>
                    <a:pt x="1006" y="1530"/>
                    <a:pt x="1007" y="1531"/>
                  </a:cubicBezTo>
                  <a:cubicBezTo>
                    <a:pt x="1007" y="1532"/>
                    <a:pt x="1007" y="1534"/>
                    <a:pt x="1007" y="1534"/>
                  </a:cubicBezTo>
                  <a:cubicBezTo>
                    <a:pt x="1008" y="1535"/>
                    <a:pt x="1011" y="1534"/>
                    <a:pt x="1012" y="1535"/>
                  </a:cubicBezTo>
                  <a:cubicBezTo>
                    <a:pt x="1012" y="1536"/>
                    <a:pt x="1013" y="1538"/>
                    <a:pt x="1013" y="1539"/>
                  </a:cubicBezTo>
                  <a:cubicBezTo>
                    <a:pt x="1014" y="1540"/>
                    <a:pt x="1017" y="1542"/>
                    <a:pt x="1017" y="1543"/>
                  </a:cubicBezTo>
                  <a:cubicBezTo>
                    <a:pt x="1018" y="1544"/>
                    <a:pt x="1019" y="1546"/>
                    <a:pt x="1020" y="1547"/>
                  </a:cubicBezTo>
                  <a:cubicBezTo>
                    <a:pt x="1020" y="1547"/>
                    <a:pt x="1021" y="1547"/>
                    <a:pt x="1022" y="1547"/>
                  </a:cubicBezTo>
                  <a:cubicBezTo>
                    <a:pt x="1023" y="1546"/>
                    <a:pt x="1024" y="1545"/>
                    <a:pt x="1024" y="1545"/>
                  </a:cubicBezTo>
                  <a:cubicBezTo>
                    <a:pt x="1025" y="1545"/>
                    <a:pt x="1027" y="1547"/>
                    <a:pt x="1027" y="1547"/>
                  </a:cubicBezTo>
                  <a:cubicBezTo>
                    <a:pt x="1028" y="1548"/>
                    <a:pt x="1027" y="1550"/>
                    <a:pt x="1027" y="1550"/>
                  </a:cubicBezTo>
                  <a:cubicBezTo>
                    <a:pt x="1028" y="1551"/>
                    <a:pt x="1030" y="1553"/>
                    <a:pt x="1031" y="1553"/>
                  </a:cubicBezTo>
                  <a:cubicBezTo>
                    <a:pt x="1032" y="1553"/>
                    <a:pt x="1034" y="1551"/>
                    <a:pt x="1035" y="1550"/>
                  </a:cubicBezTo>
                  <a:cubicBezTo>
                    <a:pt x="1035" y="1550"/>
                    <a:pt x="1036" y="1549"/>
                    <a:pt x="1037" y="1550"/>
                  </a:cubicBezTo>
                  <a:cubicBezTo>
                    <a:pt x="1038" y="1550"/>
                    <a:pt x="1038" y="1551"/>
                    <a:pt x="1039" y="1552"/>
                  </a:cubicBezTo>
                  <a:cubicBezTo>
                    <a:pt x="1039" y="1553"/>
                    <a:pt x="1039" y="1555"/>
                    <a:pt x="1040" y="1556"/>
                  </a:cubicBezTo>
                  <a:cubicBezTo>
                    <a:pt x="1041" y="1556"/>
                    <a:pt x="1042" y="1554"/>
                    <a:pt x="1043" y="1554"/>
                  </a:cubicBezTo>
                  <a:cubicBezTo>
                    <a:pt x="1044" y="1554"/>
                    <a:pt x="1047" y="1556"/>
                    <a:pt x="1048" y="1557"/>
                  </a:cubicBezTo>
                  <a:cubicBezTo>
                    <a:pt x="1048" y="1557"/>
                    <a:pt x="1048" y="1560"/>
                    <a:pt x="1049" y="1561"/>
                  </a:cubicBezTo>
                  <a:cubicBezTo>
                    <a:pt x="1049" y="1561"/>
                    <a:pt x="1051" y="1562"/>
                    <a:pt x="1051" y="1562"/>
                  </a:cubicBezTo>
                  <a:cubicBezTo>
                    <a:pt x="1051" y="1563"/>
                    <a:pt x="1051" y="1565"/>
                    <a:pt x="1050" y="1565"/>
                  </a:cubicBezTo>
                  <a:cubicBezTo>
                    <a:pt x="1050" y="1566"/>
                    <a:pt x="1049" y="1567"/>
                    <a:pt x="1049" y="1568"/>
                  </a:cubicBezTo>
                  <a:cubicBezTo>
                    <a:pt x="1049" y="1569"/>
                    <a:pt x="1048" y="1571"/>
                    <a:pt x="1049" y="1571"/>
                  </a:cubicBezTo>
                  <a:cubicBezTo>
                    <a:pt x="1049" y="1572"/>
                    <a:pt x="1051" y="1573"/>
                    <a:pt x="1052" y="1574"/>
                  </a:cubicBezTo>
                  <a:cubicBezTo>
                    <a:pt x="1053" y="1574"/>
                    <a:pt x="1056" y="1573"/>
                    <a:pt x="1056" y="1574"/>
                  </a:cubicBezTo>
                  <a:cubicBezTo>
                    <a:pt x="1057" y="1575"/>
                    <a:pt x="1057" y="1576"/>
                    <a:pt x="1057" y="1577"/>
                  </a:cubicBezTo>
                  <a:cubicBezTo>
                    <a:pt x="1057" y="1578"/>
                    <a:pt x="1055" y="1579"/>
                    <a:pt x="1054" y="1580"/>
                  </a:cubicBezTo>
                  <a:cubicBezTo>
                    <a:pt x="1054" y="1581"/>
                    <a:pt x="1053" y="1582"/>
                    <a:pt x="1054" y="1583"/>
                  </a:cubicBezTo>
                  <a:cubicBezTo>
                    <a:pt x="1054" y="1584"/>
                    <a:pt x="1054" y="1585"/>
                    <a:pt x="1054" y="1586"/>
                  </a:cubicBezTo>
                  <a:cubicBezTo>
                    <a:pt x="1055" y="1587"/>
                    <a:pt x="1056" y="1590"/>
                    <a:pt x="1056" y="1591"/>
                  </a:cubicBezTo>
                  <a:cubicBezTo>
                    <a:pt x="1056" y="1592"/>
                    <a:pt x="1055" y="1594"/>
                    <a:pt x="1055" y="1595"/>
                  </a:cubicBezTo>
                  <a:cubicBezTo>
                    <a:pt x="1054" y="1595"/>
                    <a:pt x="1053" y="1596"/>
                    <a:pt x="1053" y="1597"/>
                  </a:cubicBezTo>
                  <a:cubicBezTo>
                    <a:pt x="1053" y="1598"/>
                    <a:pt x="1053" y="1600"/>
                    <a:pt x="1052" y="1601"/>
                  </a:cubicBezTo>
                  <a:cubicBezTo>
                    <a:pt x="1052" y="1602"/>
                    <a:pt x="1049" y="1603"/>
                    <a:pt x="1049" y="1604"/>
                  </a:cubicBezTo>
                  <a:cubicBezTo>
                    <a:pt x="1048" y="1604"/>
                    <a:pt x="1047" y="1606"/>
                    <a:pt x="1047" y="1607"/>
                  </a:cubicBezTo>
                  <a:cubicBezTo>
                    <a:pt x="1048" y="1608"/>
                    <a:pt x="1050" y="1608"/>
                    <a:pt x="1051" y="1608"/>
                  </a:cubicBezTo>
                  <a:cubicBezTo>
                    <a:pt x="1052" y="1609"/>
                    <a:pt x="1053" y="1608"/>
                    <a:pt x="1054" y="1609"/>
                  </a:cubicBezTo>
                  <a:cubicBezTo>
                    <a:pt x="1055" y="1609"/>
                    <a:pt x="1055" y="1610"/>
                    <a:pt x="1055" y="1611"/>
                  </a:cubicBezTo>
                  <a:cubicBezTo>
                    <a:pt x="1055" y="1612"/>
                    <a:pt x="1054" y="1613"/>
                    <a:pt x="1054" y="1614"/>
                  </a:cubicBezTo>
                  <a:cubicBezTo>
                    <a:pt x="1054" y="1615"/>
                    <a:pt x="1055" y="1617"/>
                    <a:pt x="1055" y="1617"/>
                  </a:cubicBezTo>
                  <a:cubicBezTo>
                    <a:pt x="1056" y="1617"/>
                    <a:pt x="1057" y="1614"/>
                    <a:pt x="1058" y="1614"/>
                  </a:cubicBezTo>
                  <a:cubicBezTo>
                    <a:pt x="1059" y="1614"/>
                    <a:pt x="1060" y="1616"/>
                    <a:pt x="1061" y="1616"/>
                  </a:cubicBezTo>
                  <a:cubicBezTo>
                    <a:pt x="1062" y="1617"/>
                    <a:pt x="1062" y="1619"/>
                    <a:pt x="1062" y="1619"/>
                  </a:cubicBezTo>
                  <a:cubicBezTo>
                    <a:pt x="1062" y="1621"/>
                    <a:pt x="1062" y="1623"/>
                    <a:pt x="1062" y="1624"/>
                  </a:cubicBezTo>
                  <a:cubicBezTo>
                    <a:pt x="1062" y="1625"/>
                    <a:pt x="1064" y="1626"/>
                    <a:pt x="1064" y="1627"/>
                  </a:cubicBezTo>
                  <a:cubicBezTo>
                    <a:pt x="1065" y="1628"/>
                    <a:pt x="1065" y="1632"/>
                    <a:pt x="1064" y="1633"/>
                  </a:cubicBezTo>
                  <a:cubicBezTo>
                    <a:pt x="1064" y="1634"/>
                    <a:pt x="1063" y="1634"/>
                    <a:pt x="1063" y="1635"/>
                  </a:cubicBezTo>
                  <a:cubicBezTo>
                    <a:pt x="1063" y="1636"/>
                    <a:pt x="1064" y="1637"/>
                    <a:pt x="1064" y="1638"/>
                  </a:cubicBezTo>
                  <a:cubicBezTo>
                    <a:pt x="1064" y="1639"/>
                    <a:pt x="1063" y="1640"/>
                    <a:pt x="1062" y="1641"/>
                  </a:cubicBezTo>
                  <a:cubicBezTo>
                    <a:pt x="1062" y="1642"/>
                    <a:pt x="1063" y="1643"/>
                    <a:pt x="1063" y="1644"/>
                  </a:cubicBezTo>
                  <a:cubicBezTo>
                    <a:pt x="1063" y="1645"/>
                    <a:pt x="1062" y="1646"/>
                    <a:pt x="1062" y="1647"/>
                  </a:cubicBezTo>
                  <a:cubicBezTo>
                    <a:pt x="1062" y="1647"/>
                    <a:pt x="1061" y="1649"/>
                    <a:pt x="1061" y="1649"/>
                  </a:cubicBezTo>
                  <a:cubicBezTo>
                    <a:pt x="1061" y="1650"/>
                    <a:pt x="1061" y="1652"/>
                    <a:pt x="1061" y="1653"/>
                  </a:cubicBezTo>
                  <a:cubicBezTo>
                    <a:pt x="1061" y="1654"/>
                    <a:pt x="1062" y="1657"/>
                    <a:pt x="1062" y="1658"/>
                  </a:cubicBezTo>
                  <a:cubicBezTo>
                    <a:pt x="1063" y="1658"/>
                    <a:pt x="1064" y="1658"/>
                    <a:pt x="1065" y="1658"/>
                  </a:cubicBezTo>
                  <a:cubicBezTo>
                    <a:pt x="1066" y="1659"/>
                    <a:pt x="1067" y="1659"/>
                    <a:pt x="1068" y="1660"/>
                  </a:cubicBezTo>
                  <a:cubicBezTo>
                    <a:pt x="1068" y="1661"/>
                    <a:pt x="1068" y="1663"/>
                    <a:pt x="1069" y="1664"/>
                  </a:cubicBezTo>
                  <a:cubicBezTo>
                    <a:pt x="1070" y="1664"/>
                    <a:pt x="1071" y="1663"/>
                    <a:pt x="1072" y="1664"/>
                  </a:cubicBezTo>
                  <a:cubicBezTo>
                    <a:pt x="1073" y="1665"/>
                    <a:pt x="1071" y="1667"/>
                    <a:pt x="1071" y="1668"/>
                  </a:cubicBezTo>
                  <a:cubicBezTo>
                    <a:pt x="1071" y="1669"/>
                    <a:pt x="1071" y="1671"/>
                    <a:pt x="1072" y="1672"/>
                  </a:cubicBezTo>
                  <a:cubicBezTo>
                    <a:pt x="1073" y="1673"/>
                    <a:pt x="1075" y="1673"/>
                    <a:pt x="1077" y="1673"/>
                  </a:cubicBezTo>
                  <a:cubicBezTo>
                    <a:pt x="1077" y="1673"/>
                    <a:pt x="1079" y="1672"/>
                    <a:pt x="1080" y="1673"/>
                  </a:cubicBezTo>
                  <a:cubicBezTo>
                    <a:pt x="1081" y="1673"/>
                    <a:pt x="1081" y="1674"/>
                    <a:pt x="1081" y="1675"/>
                  </a:cubicBezTo>
                  <a:cubicBezTo>
                    <a:pt x="1081" y="1676"/>
                    <a:pt x="1079" y="1678"/>
                    <a:pt x="1079" y="1679"/>
                  </a:cubicBezTo>
                  <a:cubicBezTo>
                    <a:pt x="1079" y="1680"/>
                    <a:pt x="1079" y="1682"/>
                    <a:pt x="1080" y="1682"/>
                  </a:cubicBezTo>
                  <a:cubicBezTo>
                    <a:pt x="1081" y="1683"/>
                    <a:pt x="1083" y="1683"/>
                    <a:pt x="1084" y="1684"/>
                  </a:cubicBezTo>
                  <a:cubicBezTo>
                    <a:pt x="1085" y="1684"/>
                    <a:pt x="1087" y="1684"/>
                    <a:pt x="1087" y="1684"/>
                  </a:cubicBezTo>
                  <a:cubicBezTo>
                    <a:pt x="1088" y="1685"/>
                    <a:pt x="1090" y="1687"/>
                    <a:pt x="1091" y="1688"/>
                  </a:cubicBezTo>
                  <a:cubicBezTo>
                    <a:pt x="1091" y="1689"/>
                    <a:pt x="1091" y="1691"/>
                    <a:pt x="1091" y="1692"/>
                  </a:cubicBezTo>
                  <a:cubicBezTo>
                    <a:pt x="1091" y="1693"/>
                    <a:pt x="1094" y="1695"/>
                    <a:pt x="1095" y="1696"/>
                  </a:cubicBezTo>
                  <a:cubicBezTo>
                    <a:pt x="1095" y="1697"/>
                    <a:pt x="1095" y="1698"/>
                    <a:pt x="1095" y="1699"/>
                  </a:cubicBezTo>
                  <a:cubicBezTo>
                    <a:pt x="1095" y="1700"/>
                    <a:pt x="1094" y="1702"/>
                    <a:pt x="1094" y="1703"/>
                  </a:cubicBezTo>
                  <a:cubicBezTo>
                    <a:pt x="1094" y="1704"/>
                    <a:pt x="1095" y="1705"/>
                    <a:pt x="1095" y="1705"/>
                  </a:cubicBezTo>
                  <a:cubicBezTo>
                    <a:pt x="1096" y="1706"/>
                    <a:pt x="1098" y="1706"/>
                    <a:pt x="1098" y="1707"/>
                  </a:cubicBezTo>
                  <a:cubicBezTo>
                    <a:pt x="1099" y="1707"/>
                    <a:pt x="1099" y="1710"/>
                    <a:pt x="1099" y="1711"/>
                  </a:cubicBezTo>
                  <a:cubicBezTo>
                    <a:pt x="1099" y="1712"/>
                    <a:pt x="1098" y="1713"/>
                    <a:pt x="1098" y="1714"/>
                  </a:cubicBezTo>
                  <a:cubicBezTo>
                    <a:pt x="1099" y="1715"/>
                    <a:pt x="1100" y="1717"/>
                    <a:pt x="1101" y="1718"/>
                  </a:cubicBezTo>
                  <a:cubicBezTo>
                    <a:pt x="1101" y="1719"/>
                    <a:pt x="1101" y="1721"/>
                    <a:pt x="1102" y="1722"/>
                  </a:cubicBezTo>
                  <a:cubicBezTo>
                    <a:pt x="1102" y="1723"/>
                    <a:pt x="1104" y="1724"/>
                    <a:pt x="1105" y="1725"/>
                  </a:cubicBezTo>
                  <a:cubicBezTo>
                    <a:pt x="1105" y="1726"/>
                    <a:pt x="1105" y="1728"/>
                    <a:pt x="1105" y="1729"/>
                  </a:cubicBezTo>
                  <a:cubicBezTo>
                    <a:pt x="1105" y="1730"/>
                    <a:pt x="1104" y="1732"/>
                    <a:pt x="1104" y="1733"/>
                  </a:cubicBezTo>
                  <a:cubicBezTo>
                    <a:pt x="1104" y="1735"/>
                    <a:pt x="1105" y="1738"/>
                    <a:pt x="1106" y="1739"/>
                  </a:cubicBezTo>
                  <a:cubicBezTo>
                    <a:pt x="1106" y="1740"/>
                    <a:pt x="1107" y="1741"/>
                    <a:pt x="1108" y="1741"/>
                  </a:cubicBezTo>
                  <a:cubicBezTo>
                    <a:pt x="1109" y="1742"/>
                    <a:pt x="1111" y="1742"/>
                    <a:pt x="1112" y="1742"/>
                  </a:cubicBezTo>
                  <a:cubicBezTo>
                    <a:pt x="1113" y="1743"/>
                    <a:pt x="1114" y="1744"/>
                    <a:pt x="1115" y="1745"/>
                  </a:cubicBezTo>
                  <a:cubicBezTo>
                    <a:pt x="1116" y="1746"/>
                    <a:pt x="1118" y="1748"/>
                    <a:pt x="1119" y="1750"/>
                  </a:cubicBezTo>
                  <a:cubicBezTo>
                    <a:pt x="1119" y="1751"/>
                    <a:pt x="1118" y="1753"/>
                    <a:pt x="1117" y="1754"/>
                  </a:cubicBezTo>
                  <a:cubicBezTo>
                    <a:pt x="1116" y="1755"/>
                    <a:pt x="1115" y="1756"/>
                    <a:pt x="1114" y="1757"/>
                  </a:cubicBezTo>
                  <a:cubicBezTo>
                    <a:pt x="1114" y="1758"/>
                    <a:pt x="1115" y="1760"/>
                    <a:pt x="1115" y="1761"/>
                  </a:cubicBezTo>
                  <a:cubicBezTo>
                    <a:pt x="1116" y="1761"/>
                    <a:pt x="1118" y="1761"/>
                    <a:pt x="1118" y="1762"/>
                  </a:cubicBezTo>
                  <a:cubicBezTo>
                    <a:pt x="1119" y="1763"/>
                    <a:pt x="1120" y="1765"/>
                    <a:pt x="1121" y="1765"/>
                  </a:cubicBezTo>
                  <a:cubicBezTo>
                    <a:pt x="1121" y="1765"/>
                    <a:pt x="1123" y="1765"/>
                    <a:pt x="1124" y="1764"/>
                  </a:cubicBezTo>
                  <a:cubicBezTo>
                    <a:pt x="1125" y="1764"/>
                    <a:pt x="1125" y="1762"/>
                    <a:pt x="1126" y="1761"/>
                  </a:cubicBezTo>
                  <a:cubicBezTo>
                    <a:pt x="1127" y="1761"/>
                    <a:pt x="1129" y="1762"/>
                    <a:pt x="1130" y="1762"/>
                  </a:cubicBezTo>
                  <a:cubicBezTo>
                    <a:pt x="1130" y="1762"/>
                    <a:pt x="1131" y="1764"/>
                    <a:pt x="1132" y="1764"/>
                  </a:cubicBezTo>
                  <a:cubicBezTo>
                    <a:pt x="1132" y="1765"/>
                    <a:pt x="1134" y="1765"/>
                    <a:pt x="1135" y="1765"/>
                  </a:cubicBezTo>
                  <a:cubicBezTo>
                    <a:pt x="1136" y="1765"/>
                    <a:pt x="1138" y="1764"/>
                    <a:pt x="1139" y="1764"/>
                  </a:cubicBezTo>
                  <a:cubicBezTo>
                    <a:pt x="1139" y="1764"/>
                    <a:pt x="1140" y="1765"/>
                    <a:pt x="1140" y="1765"/>
                  </a:cubicBezTo>
                  <a:cubicBezTo>
                    <a:pt x="1140" y="1766"/>
                    <a:pt x="1141" y="1768"/>
                    <a:pt x="1141" y="1768"/>
                  </a:cubicBezTo>
                  <a:cubicBezTo>
                    <a:pt x="1142" y="1768"/>
                    <a:pt x="1144" y="1766"/>
                    <a:pt x="1145" y="1767"/>
                  </a:cubicBezTo>
                  <a:cubicBezTo>
                    <a:pt x="1146" y="1767"/>
                    <a:pt x="1147" y="1768"/>
                    <a:pt x="1147" y="1769"/>
                  </a:cubicBezTo>
                  <a:cubicBezTo>
                    <a:pt x="1148" y="1769"/>
                    <a:pt x="1149" y="1770"/>
                    <a:pt x="1150" y="1770"/>
                  </a:cubicBezTo>
                  <a:cubicBezTo>
                    <a:pt x="1151" y="1770"/>
                    <a:pt x="1153" y="1769"/>
                    <a:pt x="1154" y="1769"/>
                  </a:cubicBezTo>
                  <a:cubicBezTo>
                    <a:pt x="1155" y="1769"/>
                    <a:pt x="1156" y="1770"/>
                    <a:pt x="1157" y="1770"/>
                  </a:cubicBezTo>
                  <a:cubicBezTo>
                    <a:pt x="1158" y="1770"/>
                    <a:pt x="1159" y="1768"/>
                    <a:pt x="1160" y="1768"/>
                  </a:cubicBezTo>
                  <a:cubicBezTo>
                    <a:pt x="1161" y="1768"/>
                    <a:pt x="1164" y="1768"/>
                    <a:pt x="1165" y="1769"/>
                  </a:cubicBezTo>
                  <a:cubicBezTo>
                    <a:pt x="1165" y="1769"/>
                    <a:pt x="1165" y="1771"/>
                    <a:pt x="1165" y="1772"/>
                  </a:cubicBezTo>
                  <a:cubicBezTo>
                    <a:pt x="1165" y="1773"/>
                    <a:pt x="1166" y="1775"/>
                    <a:pt x="1167" y="1775"/>
                  </a:cubicBezTo>
                  <a:cubicBezTo>
                    <a:pt x="1168" y="1776"/>
                    <a:pt x="1170" y="1775"/>
                    <a:pt x="1171" y="1776"/>
                  </a:cubicBezTo>
                  <a:cubicBezTo>
                    <a:pt x="1172" y="1776"/>
                    <a:pt x="1172" y="1777"/>
                    <a:pt x="1172" y="1778"/>
                  </a:cubicBezTo>
                  <a:cubicBezTo>
                    <a:pt x="1173" y="1778"/>
                    <a:pt x="1172" y="1780"/>
                    <a:pt x="1173" y="1781"/>
                  </a:cubicBezTo>
                  <a:cubicBezTo>
                    <a:pt x="1173" y="1781"/>
                    <a:pt x="1175" y="1780"/>
                    <a:pt x="1176" y="1780"/>
                  </a:cubicBezTo>
                  <a:cubicBezTo>
                    <a:pt x="1177" y="1781"/>
                    <a:pt x="1177" y="1782"/>
                    <a:pt x="1177" y="1782"/>
                  </a:cubicBezTo>
                  <a:cubicBezTo>
                    <a:pt x="1178" y="1783"/>
                    <a:pt x="1178" y="1785"/>
                    <a:pt x="1179" y="1785"/>
                  </a:cubicBezTo>
                  <a:cubicBezTo>
                    <a:pt x="1179" y="1786"/>
                    <a:pt x="1181" y="1785"/>
                    <a:pt x="1182" y="1785"/>
                  </a:cubicBezTo>
                  <a:cubicBezTo>
                    <a:pt x="1182" y="1786"/>
                    <a:pt x="1184" y="1786"/>
                    <a:pt x="1185" y="1787"/>
                  </a:cubicBezTo>
                  <a:cubicBezTo>
                    <a:pt x="1185" y="1788"/>
                    <a:pt x="1184" y="1790"/>
                    <a:pt x="1185" y="1791"/>
                  </a:cubicBezTo>
                  <a:cubicBezTo>
                    <a:pt x="1185" y="1792"/>
                    <a:pt x="1187" y="1791"/>
                    <a:pt x="1187" y="1791"/>
                  </a:cubicBezTo>
                  <a:cubicBezTo>
                    <a:pt x="1188" y="1791"/>
                    <a:pt x="1189" y="1790"/>
                    <a:pt x="1190" y="1790"/>
                  </a:cubicBezTo>
                  <a:cubicBezTo>
                    <a:pt x="1191" y="1789"/>
                    <a:pt x="1191" y="1788"/>
                    <a:pt x="1192" y="1788"/>
                  </a:cubicBezTo>
                  <a:cubicBezTo>
                    <a:pt x="1193" y="1787"/>
                    <a:pt x="1195" y="1787"/>
                    <a:pt x="1196" y="1788"/>
                  </a:cubicBezTo>
                  <a:cubicBezTo>
                    <a:pt x="1197" y="1788"/>
                    <a:pt x="1199" y="1789"/>
                    <a:pt x="1200" y="1789"/>
                  </a:cubicBezTo>
                  <a:cubicBezTo>
                    <a:pt x="1201" y="1790"/>
                    <a:pt x="1202" y="1792"/>
                    <a:pt x="1203" y="1792"/>
                  </a:cubicBezTo>
                  <a:cubicBezTo>
                    <a:pt x="1203" y="1793"/>
                    <a:pt x="1205" y="1792"/>
                    <a:pt x="1206" y="1792"/>
                  </a:cubicBezTo>
                  <a:cubicBezTo>
                    <a:pt x="1207" y="1792"/>
                    <a:pt x="1209" y="1793"/>
                    <a:pt x="1210" y="1794"/>
                  </a:cubicBezTo>
                  <a:cubicBezTo>
                    <a:pt x="1211" y="1794"/>
                    <a:pt x="1213" y="1794"/>
                    <a:pt x="1214" y="1794"/>
                  </a:cubicBezTo>
                  <a:cubicBezTo>
                    <a:pt x="1215" y="1794"/>
                    <a:pt x="1217" y="1793"/>
                    <a:pt x="1218" y="1793"/>
                  </a:cubicBezTo>
                  <a:cubicBezTo>
                    <a:pt x="1218" y="1793"/>
                    <a:pt x="1219" y="1793"/>
                    <a:pt x="1220" y="1793"/>
                  </a:cubicBezTo>
                  <a:cubicBezTo>
                    <a:pt x="1220" y="1793"/>
                    <a:pt x="1220" y="1795"/>
                    <a:pt x="1221" y="1796"/>
                  </a:cubicBezTo>
                  <a:cubicBezTo>
                    <a:pt x="1221" y="1797"/>
                    <a:pt x="1223" y="1798"/>
                    <a:pt x="1224" y="1799"/>
                  </a:cubicBezTo>
                  <a:cubicBezTo>
                    <a:pt x="1225" y="1799"/>
                    <a:pt x="1227" y="1800"/>
                    <a:pt x="1228" y="1801"/>
                  </a:cubicBezTo>
                  <a:cubicBezTo>
                    <a:pt x="1229" y="1802"/>
                    <a:pt x="1230" y="1804"/>
                    <a:pt x="1232" y="1805"/>
                  </a:cubicBezTo>
                  <a:cubicBezTo>
                    <a:pt x="1232" y="1805"/>
                    <a:pt x="1233" y="1805"/>
                    <a:pt x="1234" y="1805"/>
                  </a:cubicBezTo>
                  <a:cubicBezTo>
                    <a:pt x="1235" y="1805"/>
                    <a:pt x="1235" y="1803"/>
                    <a:pt x="1236" y="1803"/>
                  </a:cubicBezTo>
                  <a:cubicBezTo>
                    <a:pt x="1237" y="1803"/>
                    <a:pt x="1238" y="1804"/>
                    <a:pt x="1238" y="1804"/>
                  </a:cubicBezTo>
                  <a:cubicBezTo>
                    <a:pt x="1239" y="1805"/>
                    <a:pt x="1238" y="1807"/>
                    <a:pt x="1238" y="1808"/>
                  </a:cubicBezTo>
                  <a:cubicBezTo>
                    <a:pt x="1239" y="1809"/>
                    <a:pt x="1240" y="1810"/>
                    <a:pt x="1241" y="1811"/>
                  </a:cubicBezTo>
                  <a:cubicBezTo>
                    <a:pt x="1242" y="1811"/>
                    <a:pt x="1244" y="1812"/>
                    <a:pt x="1245" y="1812"/>
                  </a:cubicBezTo>
                  <a:cubicBezTo>
                    <a:pt x="1245" y="1812"/>
                    <a:pt x="1247" y="1810"/>
                    <a:pt x="1248" y="1811"/>
                  </a:cubicBezTo>
                  <a:cubicBezTo>
                    <a:pt x="1248" y="1811"/>
                    <a:pt x="1249" y="1811"/>
                    <a:pt x="1249" y="1812"/>
                  </a:cubicBezTo>
                  <a:cubicBezTo>
                    <a:pt x="1250" y="1812"/>
                    <a:pt x="1249" y="1814"/>
                    <a:pt x="1249" y="1815"/>
                  </a:cubicBezTo>
                  <a:cubicBezTo>
                    <a:pt x="1249" y="1816"/>
                    <a:pt x="1251" y="1818"/>
                    <a:pt x="1251" y="1818"/>
                  </a:cubicBezTo>
                  <a:cubicBezTo>
                    <a:pt x="1253" y="1819"/>
                    <a:pt x="1255" y="1817"/>
                    <a:pt x="1256" y="1817"/>
                  </a:cubicBezTo>
                  <a:cubicBezTo>
                    <a:pt x="1257" y="1817"/>
                    <a:pt x="1258" y="1818"/>
                    <a:pt x="1258" y="1819"/>
                  </a:cubicBezTo>
                  <a:cubicBezTo>
                    <a:pt x="1259" y="1819"/>
                    <a:pt x="1260" y="1821"/>
                    <a:pt x="1260" y="1821"/>
                  </a:cubicBezTo>
                  <a:cubicBezTo>
                    <a:pt x="1261" y="1821"/>
                    <a:pt x="1262" y="1819"/>
                    <a:pt x="1263" y="1819"/>
                  </a:cubicBezTo>
                  <a:cubicBezTo>
                    <a:pt x="1263" y="1819"/>
                    <a:pt x="1264" y="1818"/>
                    <a:pt x="1265" y="1818"/>
                  </a:cubicBezTo>
                  <a:cubicBezTo>
                    <a:pt x="1266" y="1818"/>
                    <a:pt x="1266" y="1821"/>
                    <a:pt x="1267" y="1821"/>
                  </a:cubicBezTo>
                  <a:cubicBezTo>
                    <a:pt x="1268" y="1821"/>
                    <a:pt x="1270" y="1821"/>
                    <a:pt x="1271" y="1820"/>
                  </a:cubicBezTo>
                  <a:cubicBezTo>
                    <a:pt x="1272" y="1820"/>
                    <a:pt x="1273" y="1818"/>
                    <a:pt x="1274" y="1818"/>
                  </a:cubicBezTo>
                  <a:cubicBezTo>
                    <a:pt x="1275" y="1818"/>
                    <a:pt x="1277" y="1818"/>
                    <a:pt x="1278" y="1819"/>
                  </a:cubicBezTo>
                  <a:cubicBezTo>
                    <a:pt x="1278" y="1819"/>
                    <a:pt x="1279" y="1820"/>
                    <a:pt x="1280" y="1820"/>
                  </a:cubicBezTo>
                  <a:cubicBezTo>
                    <a:pt x="1281" y="1821"/>
                    <a:pt x="1283" y="1822"/>
                    <a:pt x="1284" y="1822"/>
                  </a:cubicBezTo>
                  <a:cubicBezTo>
                    <a:pt x="1285" y="1822"/>
                    <a:pt x="1286" y="1819"/>
                    <a:pt x="1287" y="1819"/>
                  </a:cubicBezTo>
                  <a:cubicBezTo>
                    <a:pt x="1287" y="1819"/>
                    <a:pt x="1289" y="1819"/>
                    <a:pt x="1290" y="1819"/>
                  </a:cubicBezTo>
                  <a:cubicBezTo>
                    <a:pt x="1291" y="1819"/>
                    <a:pt x="1294" y="1820"/>
                    <a:pt x="1295" y="1820"/>
                  </a:cubicBezTo>
                  <a:cubicBezTo>
                    <a:pt x="1296" y="1820"/>
                    <a:pt x="1298" y="1821"/>
                    <a:pt x="1299" y="1821"/>
                  </a:cubicBezTo>
                  <a:cubicBezTo>
                    <a:pt x="1299" y="1820"/>
                    <a:pt x="1300" y="1818"/>
                    <a:pt x="1301" y="1818"/>
                  </a:cubicBezTo>
                  <a:cubicBezTo>
                    <a:pt x="1302" y="1818"/>
                    <a:pt x="1304" y="1821"/>
                    <a:pt x="1306" y="1820"/>
                  </a:cubicBezTo>
                  <a:cubicBezTo>
                    <a:pt x="1306" y="1820"/>
                    <a:pt x="1307" y="1819"/>
                    <a:pt x="1308" y="1818"/>
                  </a:cubicBezTo>
                  <a:cubicBezTo>
                    <a:pt x="1308" y="1818"/>
                    <a:pt x="1310" y="1818"/>
                    <a:pt x="1311" y="1819"/>
                  </a:cubicBezTo>
                  <a:cubicBezTo>
                    <a:pt x="1312" y="1819"/>
                    <a:pt x="1313" y="1821"/>
                    <a:pt x="1314" y="1821"/>
                  </a:cubicBezTo>
                  <a:cubicBezTo>
                    <a:pt x="1315" y="1822"/>
                    <a:pt x="1318" y="1821"/>
                    <a:pt x="1319" y="1820"/>
                  </a:cubicBezTo>
                  <a:cubicBezTo>
                    <a:pt x="1320" y="1820"/>
                    <a:pt x="1322" y="1818"/>
                    <a:pt x="1323" y="1818"/>
                  </a:cubicBezTo>
                  <a:cubicBezTo>
                    <a:pt x="1323" y="1819"/>
                    <a:pt x="1324" y="1819"/>
                    <a:pt x="1324" y="1820"/>
                  </a:cubicBezTo>
                  <a:cubicBezTo>
                    <a:pt x="1325" y="1820"/>
                    <a:pt x="1325" y="1822"/>
                    <a:pt x="1326" y="1823"/>
                  </a:cubicBezTo>
                  <a:cubicBezTo>
                    <a:pt x="1327" y="1824"/>
                    <a:pt x="1330" y="1824"/>
                    <a:pt x="1331" y="1824"/>
                  </a:cubicBezTo>
                  <a:cubicBezTo>
                    <a:pt x="1333" y="1824"/>
                    <a:pt x="1335" y="1824"/>
                    <a:pt x="1337" y="1824"/>
                  </a:cubicBezTo>
                  <a:cubicBezTo>
                    <a:pt x="1339" y="1824"/>
                    <a:pt x="1343" y="1824"/>
                    <a:pt x="1345" y="1824"/>
                  </a:cubicBezTo>
                  <a:cubicBezTo>
                    <a:pt x="1346" y="1825"/>
                    <a:pt x="1348" y="1826"/>
                    <a:pt x="1349" y="1827"/>
                  </a:cubicBezTo>
                  <a:cubicBezTo>
                    <a:pt x="1350" y="1828"/>
                    <a:pt x="1352" y="1830"/>
                    <a:pt x="1353" y="1832"/>
                  </a:cubicBezTo>
                  <a:cubicBezTo>
                    <a:pt x="1354" y="1833"/>
                    <a:pt x="1356" y="1837"/>
                    <a:pt x="1357" y="1839"/>
                  </a:cubicBezTo>
                  <a:cubicBezTo>
                    <a:pt x="1359" y="1840"/>
                    <a:pt x="1362" y="1840"/>
                    <a:pt x="1364" y="1840"/>
                  </a:cubicBezTo>
                  <a:cubicBezTo>
                    <a:pt x="1365" y="1841"/>
                    <a:pt x="1366" y="1842"/>
                    <a:pt x="1367" y="1843"/>
                  </a:cubicBezTo>
                  <a:cubicBezTo>
                    <a:pt x="1367" y="1844"/>
                    <a:pt x="1367" y="1846"/>
                    <a:pt x="1367" y="1846"/>
                  </a:cubicBezTo>
                  <a:cubicBezTo>
                    <a:pt x="1368" y="1847"/>
                    <a:pt x="1371" y="1849"/>
                    <a:pt x="1372" y="1849"/>
                  </a:cubicBezTo>
                  <a:cubicBezTo>
                    <a:pt x="1373" y="1849"/>
                    <a:pt x="1375" y="1849"/>
                    <a:pt x="1377" y="1849"/>
                  </a:cubicBezTo>
                  <a:cubicBezTo>
                    <a:pt x="1377" y="1849"/>
                    <a:pt x="1379" y="1849"/>
                    <a:pt x="1380" y="1850"/>
                  </a:cubicBezTo>
                  <a:cubicBezTo>
                    <a:pt x="1381" y="1850"/>
                    <a:pt x="1380" y="1852"/>
                    <a:pt x="1380" y="1853"/>
                  </a:cubicBezTo>
                  <a:cubicBezTo>
                    <a:pt x="1381" y="1854"/>
                    <a:pt x="1384" y="1856"/>
                    <a:pt x="1385" y="1857"/>
                  </a:cubicBezTo>
                  <a:cubicBezTo>
                    <a:pt x="1386" y="1857"/>
                    <a:pt x="1389" y="1857"/>
                    <a:pt x="1390" y="1856"/>
                  </a:cubicBezTo>
                  <a:cubicBezTo>
                    <a:pt x="1391" y="1856"/>
                    <a:pt x="1393" y="1854"/>
                    <a:pt x="1393" y="1853"/>
                  </a:cubicBezTo>
                  <a:cubicBezTo>
                    <a:pt x="1394" y="1852"/>
                    <a:pt x="1394" y="1849"/>
                    <a:pt x="1394" y="1848"/>
                  </a:cubicBezTo>
                  <a:cubicBezTo>
                    <a:pt x="1394" y="1847"/>
                    <a:pt x="1392" y="1846"/>
                    <a:pt x="1392" y="1845"/>
                  </a:cubicBezTo>
                  <a:cubicBezTo>
                    <a:pt x="1392" y="1844"/>
                    <a:pt x="1393" y="1842"/>
                    <a:pt x="1394" y="1841"/>
                  </a:cubicBezTo>
                  <a:cubicBezTo>
                    <a:pt x="1395" y="1841"/>
                    <a:pt x="1397" y="1841"/>
                    <a:pt x="1398" y="1841"/>
                  </a:cubicBezTo>
                  <a:cubicBezTo>
                    <a:pt x="1399" y="1840"/>
                    <a:pt x="1400" y="1839"/>
                    <a:pt x="1401" y="1838"/>
                  </a:cubicBezTo>
                  <a:cubicBezTo>
                    <a:pt x="1402" y="1838"/>
                    <a:pt x="1403" y="1838"/>
                    <a:pt x="1404" y="1838"/>
                  </a:cubicBezTo>
                  <a:cubicBezTo>
                    <a:pt x="1405" y="1837"/>
                    <a:pt x="1406" y="1835"/>
                    <a:pt x="1407" y="1835"/>
                  </a:cubicBezTo>
                  <a:cubicBezTo>
                    <a:pt x="1408" y="1835"/>
                    <a:pt x="1410" y="1835"/>
                    <a:pt x="1411" y="1835"/>
                  </a:cubicBezTo>
                  <a:cubicBezTo>
                    <a:pt x="1412" y="1835"/>
                    <a:pt x="1413" y="1836"/>
                    <a:pt x="1414" y="1836"/>
                  </a:cubicBezTo>
                  <a:cubicBezTo>
                    <a:pt x="1415" y="1836"/>
                    <a:pt x="1417" y="1834"/>
                    <a:pt x="1418" y="1834"/>
                  </a:cubicBezTo>
                  <a:cubicBezTo>
                    <a:pt x="1420" y="1834"/>
                    <a:pt x="1423" y="1835"/>
                    <a:pt x="1425" y="1835"/>
                  </a:cubicBezTo>
                  <a:cubicBezTo>
                    <a:pt x="1426" y="1835"/>
                    <a:pt x="1427" y="1835"/>
                    <a:pt x="1428" y="1835"/>
                  </a:cubicBezTo>
                  <a:cubicBezTo>
                    <a:pt x="1429" y="1834"/>
                    <a:pt x="1429" y="1832"/>
                    <a:pt x="1429" y="1831"/>
                  </a:cubicBezTo>
                  <a:cubicBezTo>
                    <a:pt x="1430" y="1830"/>
                    <a:pt x="1429" y="1828"/>
                    <a:pt x="1428" y="1827"/>
                  </a:cubicBezTo>
                  <a:cubicBezTo>
                    <a:pt x="1428" y="1826"/>
                    <a:pt x="1425" y="1826"/>
                    <a:pt x="1424" y="1826"/>
                  </a:cubicBezTo>
                  <a:cubicBezTo>
                    <a:pt x="1423" y="1826"/>
                    <a:pt x="1422" y="1828"/>
                    <a:pt x="1421" y="1828"/>
                  </a:cubicBezTo>
                  <a:cubicBezTo>
                    <a:pt x="1420" y="1829"/>
                    <a:pt x="1418" y="1829"/>
                    <a:pt x="1417" y="1829"/>
                  </a:cubicBezTo>
                  <a:cubicBezTo>
                    <a:pt x="1416" y="1828"/>
                    <a:pt x="1415" y="1826"/>
                    <a:pt x="1416" y="1825"/>
                  </a:cubicBezTo>
                  <a:cubicBezTo>
                    <a:pt x="1416" y="1824"/>
                    <a:pt x="1417" y="1823"/>
                    <a:pt x="1418" y="1822"/>
                  </a:cubicBezTo>
                  <a:cubicBezTo>
                    <a:pt x="1418" y="1822"/>
                    <a:pt x="1420" y="1820"/>
                    <a:pt x="1420" y="1820"/>
                  </a:cubicBezTo>
                  <a:cubicBezTo>
                    <a:pt x="1420" y="1818"/>
                    <a:pt x="1420" y="1815"/>
                    <a:pt x="1419" y="1814"/>
                  </a:cubicBezTo>
                  <a:cubicBezTo>
                    <a:pt x="1418" y="1813"/>
                    <a:pt x="1416" y="1813"/>
                    <a:pt x="1415" y="1813"/>
                  </a:cubicBezTo>
                  <a:cubicBezTo>
                    <a:pt x="1415" y="1813"/>
                    <a:pt x="1413" y="1814"/>
                    <a:pt x="1413" y="1814"/>
                  </a:cubicBezTo>
                  <a:cubicBezTo>
                    <a:pt x="1412" y="1814"/>
                    <a:pt x="1410" y="1814"/>
                    <a:pt x="1409" y="1813"/>
                  </a:cubicBezTo>
                  <a:cubicBezTo>
                    <a:pt x="1408" y="1813"/>
                    <a:pt x="1406" y="1812"/>
                    <a:pt x="1405" y="1811"/>
                  </a:cubicBezTo>
                  <a:cubicBezTo>
                    <a:pt x="1404" y="1810"/>
                    <a:pt x="1404" y="1807"/>
                    <a:pt x="1404" y="1806"/>
                  </a:cubicBezTo>
                  <a:cubicBezTo>
                    <a:pt x="1404" y="1805"/>
                    <a:pt x="1403" y="1804"/>
                    <a:pt x="1403" y="1803"/>
                  </a:cubicBezTo>
                  <a:cubicBezTo>
                    <a:pt x="1402" y="1802"/>
                    <a:pt x="1401" y="1801"/>
                    <a:pt x="1401" y="1800"/>
                  </a:cubicBezTo>
                  <a:cubicBezTo>
                    <a:pt x="1401" y="1800"/>
                    <a:pt x="1403" y="1798"/>
                    <a:pt x="1403" y="1798"/>
                  </a:cubicBezTo>
                  <a:cubicBezTo>
                    <a:pt x="1403" y="1797"/>
                    <a:pt x="1403" y="1795"/>
                    <a:pt x="1403" y="1794"/>
                  </a:cubicBezTo>
                  <a:cubicBezTo>
                    <a:pt x="1402" y="1793"/>
                    <a:pt x="1401" y="1792"/>
                    <a:pt x="1401" y="1792"/>
                  </a:cubicBezTo>
                  <a:cubicBezTo>
                    <a:pt x="1400" y="1791"/>
                    <a:pt x="1399" y="1789"/>
                    <a:pt x="1399" y="1788"/>
                  </a:cubicBezTo>
                  <a:cubicBezTo>
                    <a:pt x="1399" y="1787"/>
                    <a:pt x="1401" y="1786"/>
                    <a:pt x="1401" y="1785"/>
                  </a:cubicBezTo>
                  <a:cubicBezTo>
                    <a:pt x="1401" y="1784"/>
                    <a:pt x="1401" y="1781"/>
                    <a:pt x="1400" y="1781"/>
                  </a:cubicBezTo>
                  <a:cubicBezTo>
                    <a:pt x="1399" y="1780"/>
                    <a:pt x="1397" y="1782"/>
                    <a:pt x="1396" y="1782"/>
                  </a:cubicBezTo>
                  <a:cubicBezTo>
                    <a:pt x="1395" y="1782"/>
                    <a:pt x="1395" y="1779"/>
                    <a:pt x="1394" y="1778"/>
                  </a:cubicBezTo>
                  <a:cubicBezTo>
                    <a:pt x="1394" y="1777"/>
                    <a:pt x="1394" y="1774"/>
                    <a:pt x="1395" y="1773"/>
                  </a:cubicBezTo>
                  <a:cubicBezTo>
                    <a:pt x="1395" y="1772"/>
                    <a:pt x="1398" y="1771"/>
                    <a:pt x="1398" y="1769"/>
                  </a:cubicBezTo>
                  <a:cubicBezTo>
                    <a:pt x="1398" y="1768"/>
                    <a:pt x="1397" y="1767"/>
                    <a:pt x="1396" y="1766"/>
                  </a:cubicBezTo>
                  <a:cubicBezTo>
                    <a:pt x="1396" y="1766"/>
                    <a:pt x="1394" y="1766"/>
                    <a:pt x="1393" y="1767"/>
                  </a:cubicBezTo>
                  <a:cubicBezTo>
                    <a:pt x="1392" y="1768"/>
                    <a:pt x="1392" y="1769"/>
                    <a:pt x="1392" y="1770"/>
                  </a:cubicBezTo>
                  <a:cubicBezTo>
                    <a:pt x="1391" y="1771"/>
                    <a:pt x="1390" y="1772"/>
                    <a:pt x="1389" y="1772"/>
                  </a:cubicBezTo>
                  <a:cubicBezTo>
                    <a:pt x="1388" y="1772"/>
                    <a:pt x="1387" y="1770"/>
                    <a:pt x="1387" y="1769"/>
                  </a:cubicBezTo>
                  <a:cubicBezTo>
                    <a:pt x="1387" y="1768"/>
                    <a:pt x="1388" y="1766"/>
                    <a:pt x="1388" y="1765"/>
                  </a:cubicBezTo>
                  <a:cubicBezTo>
                    <a:pt x="1389" y="1764"/>
                    <a:pt x="1390" y="1761"/>
                    <a:pt x="1390" y="1760"/>
                  </a:cubicBezTo>
                  <a:cubicBezTo>
                    <a:pt x="1390" y="1759"/>
                    <a:pt x="1389" y="1757"/>
                    <a:pt x="1388" y="1757"/>
                  </a:cubicBezTo>
                  <a:cubicBezTo>
                    <a:pt x="1387" y="1756"/>
                    <a:pt x="1386" y="1759"/>
                    <a:pt x="1385" y="1758"/>
                  </a:cubicBezTo>
                  <a:cubicBezTo>
                    <a:pt x="1384" y="1758"/>
                    <a:pt x="1383" y="1757"/>
                    <a:pt x="1383" y="1756"/>
                  </a:cubicBezTo>
                  <a:cubicBezTo>
                    <a:pt x="1383" y="1755"/>
                    <a:pt x="1384" y="1753"/>
                    <a:pt x="1384" y="1752"/>
                  </a:cubicBezTo>
                  <a:cubicBezTo>
                    <a:pt x="1383" y="1751"/>
                    <a:pt x="1381" y="1751"/>
                    <a:pt x="1380" y="1750"/>
                  </a:cubicBezTo>
                  <a:cubicBezTo>
                    <a:pt x="1380" y="1749"/>
                    <a:pt x="1380" y="1747"/>
                    <a:pt x="1380" y="1746"/>
                  </a:cubicBezTo>
                  <a:cubicBezTo>
                    <a:pt x="1380" y="1745"/>
                    <a:pt x="1381" y="1743"/>
                    <a:pt x="1382" y="1742"/>
                  </a:cubicBezTo>
                  <a:cubicBezTo>
                    <a:pt x="1382" y="1741"/>
                    <a:pt x="1382" y="1738"/>
                    <a:pt x="1382" y="1737"/>
                  </a:cubicBezTo>
                  <a:cubicBezTo>
                    <a:pt x="1382" y="1735"/>
                    <a:pt x="1382" y="1733"/>
                    <a:pt x="1381" y="1732"/>
                  </a:cubicBezTo>
                  <a:cubicBezTo>
                    <a:pt x="1381" y="1730"/>
                    <a:pt x="1377" y="1727"/>
                    <a:pt x="1377" y="1725"/>
                  </a:cubicBezTo>
                  <a:cubicBezTo>
                    <a:pt x="1376" y="1723"/>
                    <a:pt x="1377" y="1719"/>
                    <a:pt x="1377" y="1717"/>
                  </a:cubicBezTo>
                  <a:cubicBezTo>
                    <a:pt x="1377" y="1715"/>
                    <a:pt x="1376" y="1713"/>
                    <a:pt x="1376" y="1711"/>
                  </a:cubicBezTo>
                  <a:cubicBezTo>
                    <a:pt x="1375" y="1710"/>
                    <a:pt x="1374" y="1706"/>
                    <a:pt x="1373" y="1704"/>
                  </a:cubicBezTo>
                  <a:cubicBezTo>
                    <a:pt x="1373" y="1703"/>
                    <a:pt x="1371" y="1699"/>
                    <a:pt x="1371" y="1697"/>
                  </a:cubicBezTo>
                  <a:cubicBezTo>
                    <a:pt x="1370" y="1696"/>
                    <a:pt x="1367" y="1692"/>
                    <a:pt x="1366" y="1690"/>
                  </a:cubicBezTo>
                  <a:cubicBezTo>
                    <a:pt x="1365" y="1690"/>
                    <a:pt x="1363" y="1688"/>
                    <a:pt x="1362" y="1687"/>
                  </a:cubicBezTo>
                  <a:cubicBezTo>
                    <a:pt x="1361" y="1687"/>
                    <a:pt x="1359" y="1686"/>
                    <a:pt x="1359" y="1685"/>
                  </a:cubicBezTo>
                  <a:cubicBezTo>
                    <a:pt x="1358" y="1684"/>
                    <a:pt x="1360" y="1681"/>
                    <a:pt x="1360" y="1680"/>
                  </a:cubicBezTo>
                  <a:cubicBezTo>
                    <a:pt x="1360" y="1678"/>
                    <a:pt x="1361" y="1674"/>
                    <a:pt x="1361" y="1672"/>
                  </a:cubicBezTo>
                  <a:cubicBezTo>
                    <a:pt x="1360" y="1670"/>
                    <a:pt x="1359" y="1667"/>
                    <a:pt x="1358" y="1666"/>
                  </a:cubicBezTo>
                  <a:cubicBezTo>
                    <a:pt x="1358" y="1665"/>
                    <a:pt x="1358" y="1663"/>
                    <a:pt x="1359" y="1662"/>
                  </a:cubicBezTo>
                  <a:cubicBezTo>
                    <a:pt x="1359" y="1661"/>
                    <a:pt x="1359" y="1658"/>
                    <a:pt x="1360" y="1657"/>
                  </a:cubicBezTo>
                  <a:cubicBezTo>
                    <a:pt x="1361" y="1656"/>
                    <a:pt x="1363" y="1655"/>
                    <a:pt x="1365" y="1655"/>
                  </a:cubicBezTo>
                  <a:cubicBezTo>
                    <a:pt x="1366" y="1655"/>
                    <a:pt x="1368" y="1657"/>
                    <a:pt x="1370" y="1656"/>
                  </a:cubicBezTo>
                  <a:cubicBezTo>
                    <a:pt x="1370" y="1656"/>
                    <a:pt x="1371" y="1654"/>
                    <a:pt x="1371" y="1654"/>
                  </a:cubicBezTo>
                  <a:cubicBezTo>
                    <a:pt x="1372" y="1653"/>
                    <a:pt x="1371" y="1651"/>
                    <a:pt x="1370" y="1650"/>
                  </a:cubicBezTo>
                  <a:cubicBezTo>
                    <a:pt x="1370" y="1650"/>
                    <a:pt x="1370" y="1649"/>
                    <a:pt x="1369" y="1649"/>
                  </a:cubicBezTo>
                  <a:cubicBezTo>
                    <a:pt x="1369" y="1648"/>
                    <a:pt x="1368" y="1647"/>
                    <a:pt x="1368" y="1647"/>
                  </a:cubicBezTo>
                  <a:cubicBezTo>
                    <a:pt x="1368" y="1646"/>
                    <a:pt x="1370" y="1646"/>
                    <a:pt x="1370" y="1645"/>
                  </a:cubicBezTo>
                  <a:cubicBezTo>
                    <a:pt x="1370" y="1644"/>
                    <a:pt x="1368" y="1643"/>
                    <a:pt x="1367" y="1642"/>
                  </a:cubicBezTo>
                  <a:cubicBezTo>
                    <a:pt x="1367" y="1642"/>
                    <a:pt x="1367" y="1640"/>
                    <a:pt x="1368" y="1639"/>
                  </a:cubicBezTo>
                  <a:cubicBezTo>
                    <a:pt x="1368" y="1639"/>
                    <a:pt x="1371" y="1639"/>
                    <a:pt x="1372" y="1639"/>
                  </a:cubicBezTo>
                  <a:cubicBezTo>
                    <a:pt x="1373" y="1638"/>
                    <a:pt x="1375" y="1636"/>
                    <a:pt x="1376" y="1635"/>
                  </a:cubicBezTo>
                  <a:cubicBezTo>
                    <a:pt x="1376" y="1633"/>
                    <a:pt x="1376" y="1630"/>
                    <a:pt x="1377" y="1628"/>
                  </a:cubicBezTo>
                  <a:cubicBezTo>
                    <a:pt x="1377" y="1626"/>
                    <a:pt x="1376" y="1622"/>
                    <a:pt x="1376" y="1621"/>
                  </a:cubicBezTo>
                  <a:cubicBezTo>
                    <a:pt x="1376" y="1619"/>
                    <a:pt x="1378" y="1616"/>
                    <a:pt x="1378" y="1614"/>
                  </a:cubicBezTo>
                  <a:cubicBezTo>
                    <a:pt x="1378" y="1613"/>
                    <a:pt x="1379" y="1611"/>
                    <a:pt x="1379" y="1610"/>
                  </a:cubicBezTo>
                  <a:cubicBezTo>
                    <a:pt x="1378" y="1609"/>
                    <a:pt x="1375" y="1610"/>
                    <a:pt x="1373" y="1610"/>
                  </a:cubicBezTo>
                  <a:cubicBezTo>
                    <a:pt x="1372" y="1611"/>
                    <a:pt x="1370" y="1612"/>
                    <a:pt x="1369" y="1613"/>
                  </a:cubicBezTo>
                  <a:cubicBezTo>
                    <a:pt x="1368" y="1614"/>
                    <a:pt x="1367" y="1615"/>
                    <a:pt x="1367" y="1616"/>
                  </a:cubicBezTo>
                  <a:cubicBezTo>
                    <a:pt x="1366" y="1617"/>
                    <a:pt x="1363" y="1617"/>
                    <a:pt x="1362" y="1617"/>
                  </a:cubicBezTo>
                  <a:cubicBezTo>
                    <a:pt x="1360" y="1617"/>
                    <a:pt x="1358" y="1615"/>
                    <a:pt x="1357" y="1615"/>
                  </a:cubicBezTo>
                  <a:cubicBezTo>
                    <a:pt x="1355" y="1615"/>
                    <a:pt x="1353" y="1616"/>
                    <a:pt x="1351" y="1616"/>
                  </a:cubicBezTo>
                  <a:cubicBezTo>
                    <a:pt x="1350" y="1616"/>
                    <a:pt x="1348" y="1616"/>
                    <a:pt x="1347" y="1615"/>
                  </a:cubicBezTo>
                  <a:cubicBezTo>
                    <a:pt x="1346" y="1614"/>
                    <a:pt x="1344" y="1612"/>
                    <a:pt x="1344" y="1611"/>
                  </a:cubicBezTo>
                  <a:cubicBezTo>
                    <a:pt x="1344" y="1610"/>
                    <a:pt x="1345" y="1607"/>
                    <a:pt x="1346" y="1606"/>
                  </a:cubicBezTo>
                  <a:cubicBezTo>
                    <a:pt x="1346" y="1606"/>
                    <a:pt x="1348" y="1606"/>
                    <a:pt x="1349" y="1606"/>
                  </a:cubicBezTo>
                  <a:cubicBezTo>
                    <a:pt x="1351" y="1605"/>
                    <a:pt x="1353" y="1603"/>
                    <a:pt x="1354" y="1602"/>
                  </a:cubicBezTo>
                  <a:cubicBezTo>
                    <a:pt x="1355" y="1602"/>
                    <a:pt x="1357" y="1600"/>
                    <a:pt x="1358" y="1599"/>
                  </a:cubicBezTo>
                  <a:cubicBezTo>
                    <a:pt x="1359" y="1598"/>
                    <a:pt x="1361" y="1597"/>
                    <a:pt x="1362" y="1597"/>
                  </a:cubicBezTo>
                  <a:cubicBezTo>
                    <a:pt x="1363" y="1596"/>
                    <a:pt x="1363" y="1594"/>
                    <a:pt x="1364" y="1593"/>
                  </a:cubicBezTo>
                  <a:cubicBezTo>
                    <a:pt x="1364" y="1593"/>
                    <a:pt x="1367" y="1593"/>
                    <a:pt x="1367" y="1593"/>
                  </a:cubicBezTo>
                  <a:cubicBezTo>
                    <a:pt x="1368" y="1594"/>
                    <a:pt x="1368" y="1596"/>
                    <a:pt x="1368" y="1596"/>
                  </a:cubicBezTo>
                  <a:cubicBezTo>
                    <a:pt x="1368" y="1597"/>
                    <a:pt x="1367" y="1599"/>
                    <a:pt x="1367" y="1599"/>
                  </a:cubicBezTo>
                  <a:cubicBezTo>
                    <a:pt x="1367" y="1600"/>
                    <a:pt x="1365" y="1600"/>
                    <a:pt x="1365" y="1601"/>
                  </a:cubicBezTo>
                  <a:cubicBezTo>
                    <a:pt x="1364" y="1602"/>
                    <a:pt x="1361" y="1603"/>
                    <a:pt x="1360" y="1604"/>
                  </a:cubicBezTo>
                  <a:cubicBezTo>
                    <a:pt x="1360" y="1605"/>
                    <a:pt x="1358" y="1605"/>
                    <a:pt x="1358" y="1606"/>
                  </a:cubicBezTo>
                  <a:cubicBezTo>
                    <a:pt x="1358" y="1607"/>
                    <a:pt x="1359" y="1607"/>
                    <a:pt x="1360" y="1607"/>
                  </a:cubicBezTo>
                  <a:cubicBezTo>
                    <a:pt x="1361" y="1608"/>
                    <a:pt x="1363" y="1608"/>
                    <a:pt x="1363" y="1608"/>
                  </a:cubicBezTo>
                  <a:cubicBezTo>
                    <a:pt x="1365" y="1607"/>
                    <a:pt x="1367" y="1607"/>
                    <a:pt x="1368" y="1607"/>
                  </a:cubicBezTo>
                  <a:cubicBezTo>
                    <a:pt x="1369" y="1606"/>
                    <a:pt x="1370" y="1603"/>
                    <a:pt x="1371" y="1603"/>
                  </a:cubicBezTo>
                  <a:cubicBezTo>
                    <a:pt x="1372" y="1602"/>
                    <a:pt x="1375" y="1602"/>
                    <a:pt x="1377" y="1602"/>
                  </a:cubicBezTo>
                  <a:cubicBezTo>
                    <a:pt x="1377" y="1601"/>
                    <a:pt x="1379" y="1600"/>
                    <a:pt x="1379" y="1599"/>
                  </a:cubicBezTo>
                  <a:cubicBezTo>
                    <a:pt x="1380" y="1598"/>
                    <a:pt x="1381" y="1595"/>
                    <a:pt x="1382" y="1594"/>
                  </a:cubicBezTo>
                  <a:cubicBezTo>
                    <a:pt x="1383" y="1592"/>
                    <a:pt x="1384" y="1588"/>
                    <a:pt x="1384" y="1585"/>
                  </a:cubicBezTo>
                  <a:cubicBezTo>
                    <a:pt x="1385" y="1582"/>
                    <a:pt x="1386" y="1577"/>
                    <a:pt x="1386" y="1574"/>
                  </a:cubicBezTo>
                  <a:cubicBezTo>
                    <a:pt x="1387" y="1571"/>
                    <a:pt x="1389" y="1567"/>
                    <a:pt x="1390" y="1565"/>
                  </a:cubicBezTo>
                  <a:cubicBezTo>
                    <a:pt x="1391" y="1561"/>
                    <a:pt x="1393" y="1555"/>
                    <a:pt x="1395" y="1551"/>
                  </a:cubicBezTo>
                  <a:cubicBezTo>
                    <a:pt x="1396" y="1549"/>
                    <a:pt x="1398" y="1545"/>
                    <a:pt x="1399" y="1542"/>
                  </a:cubicBezTo>
                  <a:cubicBezTo>
                    <a:pt x="1400" y="1541"/>
                    <a:pt x="1402" y="1538"/>
                    <a:pt x="1402" y="1536"/>
                  </a:cubicBezTo>
                  <a:cubicBezTo>
                    <a:pt x="1402" y="1535"/>
                    <a:pt x="1400" y="1534"/>
                    <a:pt x="1399" y="1533"/>
                  </a:cubicBezTo>
                  <a:cubicBezTo>
                    <a:pt x="1398" y="1533"/>
                    <a:pt x="1395" y="1534"/>
                    <a:pt x="1393" y="1533"/>
                  </a:cubicBezTo>
                  <a:cubicBezTo>
                    <a:pt x="1392" y="1533"/>
                    <a:pt x="1389" y="1530"/>
                    <a:pt x="1387" y="1529"/>
                  </a:cubicBezTo>
                  <a:cubicBezTo>
                    <a:pt x="1386" y="1528"/>
                    <a:pt x="1382" y="1525"/>
                    <a:pt x="1381" y="1523"/>
                  </a:cubicBezTo>
                  <a:cubicBezTo>
                    <a:pt x="1380" y="1522"/>
                    <a:pt x="1379" y="1519"/>
                    <a:pt x="1379" y="1517"/>
                  </a:cubicBezTo>
                  <a:cubicBezTo>
                    <a:pt x="1380" y="1515"/>
                    <a:pt x="1382" y="1511"/>
                    <a:pt x="1384" y="1510"/>
                  </a:cubicBezTo>
                  <a:cubicBezTo>
                    <a:pt x="1385" y="1508"/>
                    <a:pt x="1388" y="1505"/>
                    <a:pt x="1390" y="1505"/>
                  </a:cubicBezTo>
                  <a:cubicBezTo>
                    <a:pt x="1391" y="1504"/>
                    <a:pt x="1394" y="1504"/>
                    <a:pt x="1395" y="1504"/>
                  </a:cubicBezTo>
                  <a:cubicBezTo>
                    <a:pt x="1397" y="1504"/>
                    <a:pt x="1400" y="1502"/>
                    <a:pt x="1401" y="1503"/>
                  </a:cubicBezTo>
                  <a:cubicBezTo>
                    <a:pt x="1402" y="1503"/>
                    <a:pt x="1403" y="1505"/>
                    <a:pt x="1404" y="1506"/>
                  </a:cubicBezTo>
                  <a:cubicBezTo>
                    <a:pt x="1404" y="1507"/>
                    <a:pt x="1404" y="1510"/>
                    <a:pt x="1405" y="1511"/>
                  </a:cubicBezTo>
                  <a:cubicBezTo>
                    <a:pt x="1406" y="1512"/>
                    <a:pt x="1409" y="1514"/>
                    <a:pt x="1410" y="1514"/>
                  </a:cubicBezTo>
                  <a:cubicBezTo>
                    <a:pt x="1412" y="1513"/>
                    <a:pt x="1414" y="1510"/>
                    <a:pt x="1415" y="1508"/>
                  </a:cubicBezTo>
                  <a:cubicBezTo>
                    <a:pt x="1415" y="1507"/>
                    <a:pt x="1415" y="1504"/>
                    <a:pt x="1416" y="1503"/>
                  </a:cubicBezTo>
                  <a:cubicBezTo>
                    <a:pt x="1416" y="1502"/>
                    <a:pt x="1418" y="1500"/>
                    <a:pt x="1419" y="1499"/>
                  </a:cubicBezTo>
                  <a:cubicBezTo>
                    <a:pt x="1420" y="1497"/>
                    <a:pt x="1422" y="1493"/>
                    <a:pt x="1424" y="1491"/>
                  </a:cubicBezTo>
                  <a:cubicBezTo>
                    <a:pt x="1426" y="1488"/>
                    <a:pt x="1429" y="1483"/>
                    <a:pt x="1431" y="1480"/>
                  </a:cubicBezTo>
                  <a:cubicBezTo>
                    <a:pt x="1432" y="1479"/>
                    <a:pt x="1434" y="1477"/>
                    <a:pt x="1434" y="1476"/>
                  </a:cubicBezTo>
                  <a:cubicBezTo>
                    <a:pt x="1435" y="1475"/>
                    <a:pt x="1435" y="1473"/>
                    <a:pt x="1435" y="1471"/>
                  </a:cubicBezTo>
                  <a:cubicBezTo>
                    <a:pt x="1435" y="1471"/>
                    <a:pt x="1434" y="1469"/>
                    <a:pt x="1434" y="1468"/>
                  </a:cubicBezTo>
                  <a:cubicBezTo>
                    <a:pt x="1434" y="1467"/>
                    <a:pt x="1436" y="1465"/>
                    <a:pt x="1436" y="1464"/>
                  </a:cubicBezTo>
                  <a:cubicBezTo>
                    <a:pt x="1436" y="1463"/>
                    <a:pt x="1434" y="1461"/>
                    <a:pt x="1434" y="1460"/>
                  </a:cubicBezTo>
                  <a:cubicBezTo>
                    <a:pt x="1434" y="1459"/>
                    <a:pt x="1436" y="1457"/>
                    <a:pt x="1437" y="1457"/>
                  </a:cubicBezTo>
                  <a:cubicBezTo>
                    <a:pt x="1438" y="1457"/>
                    <a:pt x="1440" y="1457"/>
                    <a:pt x="1441" y="1458"/>
                  </a:cubicBezTo>
                  <a:cubicBezTo>
                    <a:pt x="1441" y="1458"/>
                    <a:pt x="1442" y="1460"/>
                    <a:pt x="1443" y="1460"/>
                  </a:cubicBezTo>
                  <a:cubicBezTo>
                    <a:pt x="1444" y="1460"/>
                    <a:pt x="1447" y="1460"/>
                    <a:pt x="1448" y="1459"/>
                  </a:cubicBezTo>
                  <a:cubicBezTo>
                    <a:pt x="1449" y="1459"/>
                    <a:pt x="1451" y="1458"/>
                    <a:pt x="1452" y="1457"/>
                  </a:cubicBezTo>
                  <a:cubicBezTo>
                    <a:pt x="1453" y="1456"/>
                    <a:pt x="1454" y="1452"/>
                    <a:pt x="1456" y="1451"/>
                  </a:cubicBezTo>
                  <a:cubicBezTo>
                    <a:pt x="1457" y="1450"/>
                    <a:pt x="1461" y="1448"/>
                    <a:pt x="1462" y="1447"/>
                  </a:cubicBezTo>
                  <a:cubicBezTo>
                    <a:pt x="1464" y="1446"/>
                    <a:pt x="1467" y="1445"/>
                    <a:pt x="1468" y="1444"/>
                  </a:cubicBezTo>
                  <a:cubicBezTo>
                    <a:pt x="1469" y="1443"/>
                    <a:pt x="1470" y="1441"/>
                    <a:pt x="1470" y="1440"/>
                  </a:cubicBezTo>
                  <a:cubicBezTo>
                    <a:pt x="1471" y="1439"/>
                    <a:pt x="1473" y="1437"/>
                    <a:pt x="1472" y="1435"/>
                  </a:cubicBezTo>
                  <a:cubicBezTo>
                    <a:pt x="1472" y="1434"/>
                    <a:pt x="1469" y="1433"/>
                    <a:pt x="1469" y="1432"/>
                  </a:cubicBezTo>
                  <a:cubicBezTo>
                    <a:pt x="1468" y="1431"/>
                    <a:pt x="1467" y="1430"/>
                    <a:pt x="1467" y="1429"/>
                  </a:cubicBezTo>
                  <a:cubicBezTo>
                    <a:pt x="1468" y="1428"/>
                    <a:pt x="1469" y="1427"/>
                    <a:pt x="1470" y="1426"/>
                  </a:cubicBezTo>
                  <a:cubicBezTo>
                    <a:pt x="1470" y="1425"/>
                    <a:pt x="1471" y="1422"/>
                    <a:pt x="1470" y="1421"/>
                  </a:cubicBezTo>
                  <a:cubicBezTo>
                    <a:pt x="1470" y="1420"/>
                    <a:pt x="1469" y="1419"/>
                    <a:pt x="1469" y="1418"/>
                  </a:cubicBezTo>
                  <a:cubicBezTo>
                    <a:pt x="1469" y="1416"/>
                    <a:pt x="1469" y="1414"/>
                    <a:pt x="1470" y="1412"/>
                  </a:cubicBezTo>
                  <a:cubicBezTo>
                    <a:pt x="1470" y="1411"/>
                    <a:pt x="1472" y="1410"/>
                    <a:pt x="1473" y="1410"/>
                  </a:cubicBezTo>
                  <a:cubicBezTo>
                    <a:pt x="1475" y="1409"/>
                    <a:pt x="1478" y="1409"/>
                    <a:pt x="1480" y="1409"/>
                  </a:cubicBezTo>
                  <a:cubicBezTo>
                    <a:pt x="1480" y="1409"/>
                    <a:pt x="1481" y="1409"/>
                    <a:pt x="1482" y="1409"/>
                  </a:cubicBezTo>
                  <a:cubicBezTo>
                    <a:pt x="1482" y="1409"/>
                    <a:pt x="1483" y="1411"/>
                    <a:pt x="1484" y="1411"/>
                  </a:cubicBezTo>
                  <a:cubicBezTo>
                    <a:pt x="1484" y="1412"/>
                    <a:pt x="1484" y="1414"/>
                    <a:pt x="1484" y="1415"/>
                  </a:cubicBezTo>
                  <a:cubicBezTo>
                    <a:pt x="1484" y="1416"/>
                    <a:pt x="1483" y="1418"/>
                    <a:pt x="1484" y="1419"/>
                  </a:cubicBezTo>
                  <a:cubicBezTo>
                    <a:pt x="1485" y="1420"/>
                    <a:pt x="1487" y="1421"/>
                    <a:pt x="1488" y="1421"/>
                  </a:cubicBezTo>
                  <a:cubicBezTo>
                    <a:pt x="1490" y="1421"/>
                    <a:pt x="1493" y="1419"/>
                    <a:pt x="1495" y="1418"/>
                  </a:cubicBezTo>
                  <a:cubicBezTo>
                    <a:pt x="1496" y="1418"/>
                    <a:pt x="1499" y="1418"/>
                    <a:pt x="1500" y="1418"/>
                  </a:cubicBezTo>
                  <a:cubicBezTo>
                    <a:pt x="1502" y="1417"/>
                    <a:pt x="1503" y="1415"/>
                    <a:pt x="1504" y="1414"/>
                  </a:cubicBezTo>
                  <a:cubicBezTo>
                    <a:pt x="1505" y="1413"/>
                    <a:pt x="1508" y="1412"/>
                    <a:pt x="1509" y="1411"/>
                  </a:cubicBezTo>
                  <a:cubicBezTo>
                    <a:pt x="1511" y="1410"/>
                    <a:pt x="1516" y="1408"/>
                    <a:pt x="1518" y="1407"/>
                  </a:cubicBezTo>
                  <a:cubicBezTo>
                    <a:pt x="1520" y="1406"/>
                    <a:pt x="1523" y="1405"/>
                    <a:pt x="1524" y="1404"/>
                  </a:cubicBezTo>
                  <a:cubicBezTo>
                    <a:pt x="1526" y="1403"/>
                    <a:pt x="1528" y="1402"/>
                    <a:pt x="1529" y="1401"/>
                  </a:cubicBezTo>
                  <a:cubicBezTo>
                    <a:pt x="1529" y="1401"/>
                    <a:pt x="1529" y="1399"/>
                    <a:pt x="1529" y="1399"/>
                  </a:cubicBezTo>
                  <a:cubicBezTo>
                    <a:pt x="1528" y="1397"/>
                    <a:pt x="1526" y="1395"/>
                    <a:pt x="1525" y="1394"/>
                  </a:cubicBezTo>
                  <a:cubicBezTo>
                    <a:pt x="1523" y="1393"/>
                    <a:pt x="1520" y="1391"/>
                    <a:pt x="1519" y="1390"/>
                  </a:cubicBezTo>
                  <a:cubicBezTo>
                    <a:pt x="1517" y="1389"/>
                    <a:pt x="1514" y="1387"/>
                    <a:pt x="1512" y="1386"/>
                  </a:cubicBezTo>
                  <a:cubicBezTo>
                    <a:pt x="1511" y="1385"/>
                    <a:pt x="1509" y="1383"/>
                    <a:pt x="1507" y="1382"/>
                  </a:cubicBezTo>
                  <a:cubicBezTo>
                    <a:pt x="1507" y="1381"/>
                    <a:pt x="1505" y="1379"/>
                    <a:pt x="1504" y="1378"/>
                  </a:cubicBezTo>
                  <a:cubicBezTo>
                    <a:pt x="1503" y="1378"/>
                    <a:pt x="1501" y="1378"/>
                    <a:pt x="1499" y="1378"/>
                  </a:cubicBezTo>
                  <a:cubicBezTo>
                    <a:pt x="1499" y="1377"/>
                    <a:pt x="1497" y="1376"/>
                    <a:pt x="1497" y="1375"/>
                  </a:cubicBezTo>
                  <a:cubicBezTo>
                    <a:pt x="1496" y="1375"/>
                    <a:pt x="1495" y="1373"/>
                    <a:pt x="1495" y="1372"/>
                  </a:cubicBezTo>
                  <a:cubicBezTo>
                    <a:pt x="1495" y="1371"/>
                    <a:pt x="1496" y="1369"/>
                    <a:pt x="1496" y="1368"/>
                  </a:cubicBezTo>
                  <a:cubicBezTo>
                    <a:pt x="1495" y="1366"/>
                    <a:pt x="1492" y="1365"/>
                    <a:pt x="1491" y="1364"/>
                  </a:cubicBezTo>
                  <a:cubicBezTo>
                    <a:pt x="1491" y="1363"/>
                    <a:pt x="1490" y="1360"/>
                    <a:pt x="1490" y="1359"/>
                  </a:cubicBezTo>
                  <a:cubicBezTo>
                    <a:pt x="1490" y="1358"/>
                    <a:pt x="1491" y="1357"/>
                    <a:pt x="1491" y="1356"/>
                  </a:cubicBezTo>
                  <a:cubicBezTo>
                    <a:pt x="1492" y="1355"/>
                    <a:pt x="1494" y="1355"/>
                    <a:pt x="1495" y="1355"/>
                  </a:cubicBezTo>
                  <a:cubicBezTo>
                    <a:pt x="1496" y="1354"/>
                    <a:pt x="1498" y="1353"/>
                    <a:pt x="1499" y="1353"/>
                  </a:cubicBezTo>
                  <a:cubicBezTo>
                    <a:pt x="1500" y="1353"/>
                    <a:pt x="1501" y="1355"/>
                    <a:pt x="1502" y="1356"/>
                  </a:cubicBezTo>
                  <a:cubicBezTo>
                    <a:pt x="1502" y="1357"/>
                    <a:pt x="1504" y="1357"/>
                    <a:pt x="1504" y="1357"/>
                  </a:cubicBezTo>
                  <a:cubicBezTo>
                    <a:pt x="1504" y="1358"/>
                    <a:pt x="1504" y="1359"/>
                    <a:pt x="1503" y="1360"/>
                  </a:cubicBezTo>
                  <a:cubicBezTo>
                    <a:pt x="1503" y="1360"/>
                    <a:pt x="1502" y="1361"/>
                    <a:pt x="1502" y="1361"/>
                  </a:cubicBezTo>
                  <a:cubicBezTo>
                    <a:pt x="1502" y="1362"/>
                    <a:pt x="1502" y="1364"/>
                    <a:pt x="1502" y="1365"/>
                  </a:cubicBezTo>
                  <a:cubicBezTo>
                    <a:pt x="1503" y="1366"/>
                    <a:pt x="1505" y="1366"/>
                    <a:pt x="1506" y="1367"/>
                  </a:cubicBezTo>
                  <a:cubicBezTo>
                    <a:pt x="1508" y="1367"/>
                    <a:pt x="1512" y="1365"/>
                    <a:pt x="1514" y="1366"/>
                  </a:cubicBezTo>
                  <a:cubicBezTo>
                    <a:pt x="1514" y="1367"/>
                    <a:pt x="1513" y="1369"/>
                    <a:pt x="1513" y="1369"/>
                  </a:cubicBezTo>
                  <a:cubicBezTo>
                    <a:pt x="1513" y="1370"/>
                    <a:pt x="1514" y="1371"/>
                    <a:pt x="1514" y="1372"/>
                  </a:cubicBezTo>
                  <a:cubicBezTo>
                    <a:pt x="1515" y="1372"/>
                    <a:pt x="1516" y="1373"/>
                    <a:pt x="1516" y="1373"/>
                  </a:cubicBezTo>
                  <a:cubicBezTo>
                    <a:pt x="1517" y="1374"/>
                    <a:pt x="1516" y="1376"/>
                    <a:pt x="1516" y="1377"/>
                  </a:cubicBezTo>
                  <a:cubicBezTo>
                    <a:pt x="1516" y="1377"/>
                    <a:pt x="1515" y="1379"/>
                    <a:pt x="1516" y="1380"/>
                  </a:cubicBezTo>
                  <a:cubicBezTo>
                    <a:pt x="1516" y="1380"/>
                    <a:pt x="1518" y="1379"/>
                    <a:pt x="1519" y="1378"/>
                  </a:cubicBezTo>
                  <a:cubicBezTo>
                    <a:pt x="1520" y="1378"/>
                    <a:pt x="1524" y="1376"/>
                    <a:pt x="1525" y="1375"/>
                  </a:cubicBezTo>
                  <a:cubicBezTo>
                    <a:pt x="1527" y="1374"/>
                    <a:pt x="1530" y="1370"/>
                    <a:pt x="1532" y="1368"/>
                  </a:cubicBezTo>
                  <a:cubicBezTo>
                    <a:pt x="1534" y="1368"/>
                    <a:pt x="1537" y="1368"/>
                    <a:pt x="1538" y="1367"/>
                  </a:cubicBezTo>
                  <a:cubicBezTo>
                    <a:pt x="1539" y="1367"/>
                    <a:pt x="1541" y="1365"/>
                    <a:pt x="1542" y="1364"/>
                  </a:cubicBezTo>
                  <a:cubicBezTo>
                    <a:pt x="1543" y="1364"/>
                    <a:pt x="1543" y="1361"/>
                    <a:pt x="1544" y="1360"/>
                  </a:cubicBezTo>
                  <a:cubicBezTo>
                    <a:pt x="1545" y="1359"/>
                    <a:pt x="1546" y="1358"/>
                    <a:pt x="1547" y="1357"/>
                  </a:cubicBezTo>
                  <a:cubicBezTo>
                    <a:pt x="1548" y="1357"/>
                    <a:pt x="1550" y="1357"/>
                    <a:pt x="1551" y="1356"/>
                  </a:cubicBezTo>
                  <a:cubicBezTo>
                    <a:pt x="1552" y="1356"/>
                    <a:pt x="1554" y="1356"/>
                    <a:pt x="1555" y="1355"/>
                  </a:cubicBezTo>
                  <a:cubicBezTo>
                    <a:pt x="1556" y="1355"/>
                    <a:pt x="1559" y="1355"/>
                    <a:pt x="1559" y="1356"/>
                  </a:cubicBezTo>
                  <a:cubicBezTo>
                    <a:pt x="1560" y="1356"/>
                    <a:pt x="1559" y="1359"/>
                    <a:pt x="1559" y="1360"/>
                  </a:cubicBezTo>
                  <a:cubicBezTo>
                    <a:pt x="1558" y="1360"/>
                    <a:pt x="1557" y="1361"/>
                    <a:pt x="1556" y="1362"/>
                  </a:cubicBezTo>
                  <a:cubicBezTo>
                    <a:pt x="1556" y="1363"/>
                    <a:pt x="1555" y="1364"/>
                    <a:pt x="1555" y="1365"/>
                  </a:cubicBezTo>
                  <a:cubicBezTo>
                    <a:pt x="1555" y="1365"/>
                    <a:pt x="1557" y="1366"/>
                    <a:pt x="1557" y="1367"/>
                  </a:cubicBezTo>
                  <a:cubicBezTo>
                    <a:pt x="1557" y="1368"/>
                    <a:pt x="1557" y="1369"/>
                    <a:pt x="1557" y="1370"/>
                  </a:cubicBezTo>
                  <a:cubicBezTo>
                    <a:pt x="1557" y="1370"/>
                    <a:pt x="1555" y="1370"/>
                    <a:pt x="1555" y="1370"/>
                  </a:cubicBezTo>
                  <a:cubicBezTo>
                    <a:pt x="1554" y="1371"/>
                    <a:pt x="1554" y="1373"/>
                    <a:pt x="1554" y="1373"/>
                  </a:cubicBezTo>
                  <a:cubicBezTo>
                    <a:pt x="1554" y="1374"/>
                    <a:pt x="1555" y="1376"/>
                    <a:pt x="1556" y="1376"/>
                  </a:cubicBezTo>
                  <a:cubicBezTo>
                    <a:pt x="1557" y="1377"/>
                    <a:pt x="1558" y="1376"/>
                    <a:pt x="1559" y="1376"/>
                  </a:cubicBezTo>
                  <a:cubicBezTo>
                    <a:pt x="1561" y="1375"/>
                    <a:pt x="1564" y="1371"/>
                    <a:pt x="1567" y="1370"/>
                  </a:cubicBezTo>
                  <a:cubicBezTo>
                    <a:pt x="1568" y="1369"/>
                    <a:pt x="1572" y="1368"/>
                    <a:pt x="1574" y="1368"/>
                  </a:cubicBezTo>
                  <a:cubicBezTo>
                    <a:pt x="1576" y="1367"/>
                    <a:pt x="1578" y="1366"/>
                    <a:pt x="1579" y="1365"/>
                  </a:cubicBezTo>
                  <a:cubicBezTo>
                    <a:pt x="1580" y="1364"/>
                    <a:pt x="1582" y="1363"/>
                    <a:pt x="1583" y="1362"/>
                  </a:cubicBezTo>
                  <a:cubicBezTo>
                    <a:pt x="1584" y="1362"/>
                    <a:pt x="1586" y="1361"/>
                    <a:pt x="1587" y="1361"/>
                  </a:cubicBezTo>
                  <a:cubicBezTo>
                    <a:pt x="1588" y="1361"/>
                    <a:pt x="1590" y="1361"/>
                    <a:pt x="1591" y="1362"/>
                  </a:cubicBezTo>
                  <a:cubicBezTo>
                    <a:pt x="1592" y="1362"/>
                    <a:pt x="1592" y="1364"/>
                    <a:pt x="1592" y="1365"/>
                  </a:cubicBezTo>
                  <a:cubicBezTo>
                    <a:pt x="1592" y="1366"/>
                    <a:pt x="1592" y="1368"/>
                    <a:pt x="1592" y="1369"/>
                  </a:cubicBezTo>
                  <a:cubicBezTo>
                    <a:pt x="1591" y="1370"/>
                    <a:pt x="1589" y="1370"/>
                    <a:pt x="1588" y="1370"/>
                  </a:cubicBezTo>
                  <a:cubicBezTo>
                    <a:pt x="1586" y="1371"/>
                    <a:pt x="1582" y="1373"/>
                    <a:pt x="1581" y="1374"/>
                  </a:cubicBezTo>
                  <a:cubicBezTo>
                    <a:pt x="1578" y="1375"/>
                    <a:pt x="1574" y="1377"/>
                    <a:pt x="1572" y="1378"/>
                  </a:cubicBezTo>
                  <a:cubicBezTo>
                    <a:pt x="1568" y="1381"/>
                    <a:pt x="1560" y="1385"/>
                    <a:pt x="1556" y="1388"/>
                  </a:cubicBezTo>
                  <a:cubicBezTo>
                    <a:pt x="1553" y="1389"/>
                    <a:pt x="1548" y="1393"/>
                    <a:pt x="1545" y="1395"/>
                  </a:cubicBezTo>
                  <a:cubicBezTo>
                    <a:pt x="1543" y="1397"/>
                    <a:pt x="1540" y="1401"/>
                    <a:pt x="1538" y="1403"/>
                  </a:cubicBezTo>
                  <a:cubicBezTo>
                    <a:pt x="1537" y="1403"/>
                    <a:pt x="1535" y="1405"/>
                    <a:pt x="1534" y="1406"/>
                  </a:cubicBezTo>
                  <a:cubicBezTo>
                    <a:pt x="1534" y="1407"/>
                    <a:pt x="1532" y="1408"/>
                    <a:pt x="1533" y="1409"/>
                  </a:cubicBezTo>
                  <a:cubicBezTo>
                    <a:pt x="1533" y="1409"/>
                    <a:pt x="1533" y="1410"/>
                    <a:pt x="1534" y="1410"/>
                  </a:cubicBezTo>
                  <a:cubicBezTo>
                    <a:pt x="1534" y="1410"/>
                    <a:pt x="1535" y="1410"/>
                    <a:pt x="1535" y="1410"/>
                  </a:cubicBezTo>
                  <a:cubicBezTo>
                    <a:pt x="1536" y="1410"/>
                    <a:pt x="1538" y="1409"/>
                    <a:pt x="1538" y="1409"/>
                  </a:cubicBezTo>
                  <a:cubicBezTo>
                    <a:pt x="1540" y="1408"/>
                    <a:pt x="1542" y="1406"/>
                    <a:pt x="1543" y="1405"/>
                  </a:cubicBezTo>
                  <a:cubicBezTo>
                    <a:pt x="1545" y="1403"/>
                    <a:pt x="1547" y="1401"/>
                    <a:pt x="1549" y="1399"/>
                  </a:cubicBezTo>
                  <a:cubicBezTo>
                    <a:pt x="1550" y="1399"/>
                    <a:pt x="1552" y="1397"/>
                    <a:pt x="1553" y="1397"/>
                  </a:cubicBezTo>
                  <a:cubicBezTo>
                    <a:pt x="1556" y="1395"/>
                    <a:pt x="1561" y="1391"/>
                    <a:pt x="1564" y="1389"/>
                  </a:cubicBezTo>
                  <a:cubicBezTo>
                    <a:pt x="1566" y="1388"/>
                    <a:pt x="1570" y="1385"/>
                    <a:pt x="1573" y="1384"/>
                  </a:cubicBezTo>
                  <a:cubicBezTo>
                    <a:pt x="1575" y="1383"/>
                    <a:pt x="1579" y="1381"/>
                    <a:pt x="1581" y="1380"/>
                  </a:cubicBezTo>
                  <a:cubicBezTo>
                    <a:pt x="1583" y="1379"/>
                    <a:pt x="1587" y="1377"/>
                    <a:pt x="1589" y="1376"/>
                  </a:cubicBezTo>
                  <a:cubicBezTo>
                    <a:pt x="1592" y="1374"/>
                    <a:pt x="1599" y="1370"/>
                    <a:pt x="1602" y="1369"/>
                  </a:cubicBezTo>
                  <a:cubicBezTo>
                    <a:pt x="1606" y="1367"/>
                    <a:pt x="1613" y="1364"/>
                    <a:pt x="1617" y="1362"/>
                  </a:cubicBezTo>
                  <a:cubicBezTo>
                    <a:pt x="1621" y="1359"/>
                    <a:pt x="1628" y="1354"/>
                    <a:pt x="1631" y="1351"/>
                  </a:cubicBezTo>
                  <a:cubicBezTo>
                    <a:pt x="1634" y="1350"/>
                    <a:pt x="1640" y="1347"/>
                    <a:pt x="1643" y="1345"/>
                  </a:cubicBezTo>
                  <a:cubicBezTo>
                    <a:pt x="1647" y="1343"/>
                    <a:pt x="1654" y="1337"/>
                    <a:pt x="1658" y="1335"/>
                  </a:cubicBezTo>
                  <a:cubicBezTo>
                    <a:pt x="1660" y="1333"/>
                    <a:pt x="1664" y="1331"/>
                    <a:pt x="1666" y="1329"/>
                  </a:cubicBezTo>
                  <a:cubicBezTo>
                    <a:pt x="1668" y="1328"/>
                    <a:pt x="1671" y="1325"/>
                    <a:pt x="1673" y="1324"/>
                  </a:cubicBezTo>
                  <a:cubicBezTo>
                    <a:pt x="1674" y="1324"/>
                    <a:pt x="1676" y="1324"/>
                    <a:pt x="1677" y="1323"/>
                  </a:cubicBezTo>
                  <a:cubicBezTo>
                    <a:pt x="1679" y="1323"/>
                    <a:pt x="1681" y="1323"/>
                    <a:pt x="1682" y="1322"/>
                  </a:cubicBezTo>
                  <a:cubicBezTo>
                    <a:pt x="1683" y="1321"/>
                    <a:pt x="1684" y="1320"/>
                    <a:pt x="1685" y="1319"/>
                  </a:cubicBezTo>
                  <a:cubicBezTo>
                    <a:pt x="1686" y="1318"/>
                    <a:pt x="1688" y="1316"/>
                    <a:pt x="1689" y="1314"/>
                  </a:cubicBezTo>
                  <a:cubicBezTo>
                    <a:pt x="1691" y="1313"/>
                    <a:pt x="1694" y="1310"/>
                    <a:pt x="1696" y="1308"/>
                  </a:cubicBezTo>
                  <a:cubicBezTo>
                    <a:pt x="1699" y="1306"/>
                    <a:pt x="1705" y="1300"/>
                    <a:pt x="1708" y="1297"/>
                  </a:cubicBezTo>
                  <a:cubicBezTo>
                    <a:pt x="1710" y="1295"/>
                    <a:pt x="1716" y="1291"/>
                    <a:pt x="1718" y="1289"/>
                  </a:cubicBezTo>
                  <a:cubicBezTo>
                    <a:pt x="1720" y="1286"/>
                    <a:pt x="1723" y="1282"/>
                    <a:pt x="1725" y="1280"/>
                  </a:cubicBezTo>
                  <a:cubicBezTo>
                    <a:pt x="1727" y="1278"/>
                    <a:pt x="1730" y="1274"/>
                    <a:pt x="1732" y="1272"/>
                  </a:cubicBezTo>
                  <a:cubicBezTo>
                    <a:pt x="1735" y="1270"/>
                    <a:pt x="1740" y="1267"/>
                    <a:pt x="1742" y="1265"/>
                  </a:cubicBezTo>
                  <a:cubicBezTo>
                    <a:pt x="1744" y="1263"/>
                    <a:pt x="1749" y="1260"/>
                    <a:pt x="1751" y="1258"/>
                  </a:cubicBezTo>
                  <a:cubicBezTo>
                    <a:pt x="1753" y="1256"/>
                    <a:pt x="1758" y="1253"/>
                    <a:pt x="1760" y="1251"/>
                  </a:cubicBezTo>
                  <a:cubicBezTo>
                    <a:pt x="1762" y="1250"/>
                    <a:pt x="1765" y="1247"/>
                    <a:pt x="1767" y="1246"/>
                  </a:cubicBezTo>
                  <a:cubicBezTo>
                    <a:pt x="1769" y="1245"/>
                    <a:pt x="1772" y="1242"/>
                    <a:pt x="1773" y="1241"/>
                  </a:cubicBezTo>
                  <a:cubicBezTo>
                    <a:pt x="1774" y="1240"/>
                    <a:pt x="1778" y="1239"/>
                    <a:pt x="1778" y="1238"/>
                  </a:cubicBezTo>
                  <a:cubicBezTo>
                    <a:pt x="1779" y="1237"/>
                    <a:pt x="1780" y="1235"/>
                    <a:pt x="1779" y="1234"/>
                  </a:cubicBezTo>
                  <a:cubicBezTo>
                    <a:pt x="1779" y="1233"/>
                    <a:pt x="1777" y="1233"/>
                    <a:pt x="1776" y="1233"/>
                  </a:cubicBezTo>
                  <a:cubicBezTo>
                    <a:pt x="1775" y="1233"/>
                    <a:pt x="1772" y="1234"/>
                    <a:pt x="1771" y="1234"/>
                  </a:cubicBezTo>
                  <a:cubicBezTo>
                    <a:pt x="1770" y="1234"/>
                    <a:pt x="1768" y="1233"/>
                    <a:pt x="1767" y="1232"/>
                  </a:cubicBezTo>
                  <a:cubicBezTo>
                    <a:pt x="1767" y="1231"/>
                    <a:pt x="1766" y="1230"/>
                    <a:pt x="1765" y="1230"/>
                  </a:cubicBezTo>
                  <a:cubicBezTo>
                    <a:pt x="1764" y="1230"/>
                    <a:pt x="1763" y="1232"/>
                    <a:pt x="1763" y="1233"/>
                  </a:cubicBezTo>
                  <a:cubicBezTo>
                    <a:pt x="1763" y="1234"/>
                    <a:pt x="1764" y="1236"/>
                    <a:pt x="1764" y="1237"/>
                  </a:cubicBezTo>
                  <a:cubicBezTo>
                    <a:pt x="1764" y="1238"/>
                    <a:pt x="1764" y="1240"/>
                    <a:pt x="1763" y="1241"/>
                  </a:cubicBezTo>
                  <a:cubicBezTo>
                    <a:pt x="1762" y="1241"/>
                    <a:pt x="1761" y="1241"/>
                    <a:pt x="1760" y="1241"/>
                  </a:cubicBezTo>
                  <a:cubicBezTo>
                    <a:pt x="1759" y="1241"/>
                    <a:pt x="1758" y="1242"/>
                    <a:pt x="1757" y="1242"/>
                  </a:cubicBezTo>
                  <a:cubicBezTo>
                    <a:pt x="1756" y="1242"/>
                    <a:pt x="1755" y="1241"/>
                    <a:pt x="1754" y="1241"/>
                  </a:cubicBezTo>
                  <a:cubicBezTo>
                    <a:pt x="1754" y="1240"/>
                    <a:pt x="1753" y="1237"/>
                    <a:pt x="1753" y="1236"/>
                  </a:cubicBezTo>
                  <a:cubicBezTo>
                    <a:pt x="1753" y="1235"/>
                    <a:pt x="1754" y="1233"/>
                    <a:pt x="1754" y="1232"/>
                  </a:cubicBezTo>
                  <a:cubicBezTo>
                    <a:pt x="1754" y="1230"/>
                    <a:pt x="1754" y="1228"/>
                    <a:pt x="1754" y="1226"/>
                  </a:cubicBezTo>
                  <a:cubicBezTo>
                    <a:pt x="1754" y="1225"/>
                    <a:pt x="1754" y="1221"/>
                    <a:pt x="1753" y="1219"/>
                  </a:cubicBezTo>
                  <a:cubicBezTo>
                    <a:pt x="1753" y="1219"/>
                    <a:pt x="1751" y="1218"/>
                    <a:pt x="1750" y="1217"/>
                  </a:cubicBezTo>
                  <a:cubicBezTo>
                    <a:pt x="1749" y="1217"/>
                    <a:pt x="1748" y="1215"/>
                    <a:pt x="1747" y="1214"/>
                  </a:cubicBezTo>
                  <a:cubicBezTo>
                    <a:pt x="1747" y="1214"/>
                    <a:pt x="1749" y="1212"/>
                    <a:pt x="1749" y="1211"/>
                  </a:cubicBezTo>
                  <a:cubicBezTo>
                    <a:pt x="1749" y="1210"/>
                    <a:pt x="1750" y="1208"/>
                    <a:pt x="1749" y="1207"/>
                  </a:cubicBezTo>
                  <a:cubicBezTo>
                    <a:pt x="1749" y="1206"/>
                    <a:pt x="1745" y="1206"/>
                    <a:pt x="1743" y="1206"/>
                  </a:cubicBezTo>
                  <a:cubicBezTo>
                    <a:pt x="1742" y="1206"/>
                    <a:pt x="1739" y="1206"/>
                    <a:pt x="1738" y="1205"/>
                  </a:cubicBezTo>
                  <a:cubicBezTo>
                    <a:pt x="1737" y="1205"/>
                    <a:pt x="1736" y="1203"/>
                    <a:pt x="1735" y="1202"/>
                  </a:cubicBezTo>
                  <a:cubicBezTo>
                    <a:pt x="1734" y="1201"/>
                    <a:pt x="1733" y="1200"/>
                    <a:pt x="1733" y="1199"/>
                  </a:cubicBezTo>
                  <a:cubicBezTo>
                    <a:pt x="1733" y="1198"/>
                    <a:pt x="1734" y="1196"/>
                    <a:pt x="1734" y="1195"/>
                  </a:cubicBezTo>
                  <a:cubicBezTo>
                    <a:pt x="1735" y="1194"/>
                    <a:pt x="1737" y="1193"/>
                    <a:pt x="1737" y="1192"/>
                  </a:cubicBezTo>
                  <a:cubicBezTo>
                    <a:pt x="1738" y="1191"/>
                    <a:pt x="1738" y="1188"/>
                    <a:pt x="1737" y="1187"/>
                  </a:cubicBezTo>
                  <a:cubicBezTo>
                    <a:pt x="1737" y="1186"/>
                    <a:pt x="1735" y="1186"/>
                    <a:pt x="1734" y="1185"/>
                  </a:cubicBezTo>
                  <a:cubicBezTo>
                    <a:pt x="1733" y="1185"/>
                    <a:pt x="1733" y="1183"/>
                    <a:pt x="1733" y="1183"/>
                  </a:cubicBezTo>
                  <a:cubicBezTo>
                    <a:pt x="1733" y="1182"/>
                    <a:pt x="1735" y="1180"/>
                    <a:pt x="1736" y="1179"/>
                  </a:cubicBezTo>
                  <a:cubicBezTo>
                    <a:pt x="1737" y="1178"/>
                    <a:pt x="1738" y="1174"/>
                    <a:pt x="1739" y="1173"/>
                  </a:cubicBezTo>
                  <a:cubicBezTo>
                    <a:pt x="1739" y="1172"/>
                    <a:pt x="1740" y="1171"/>
                    <a:pt x="1741" y="1171"/>
                  </a:cubicBezTo>
                  <a:cubicBezTo>
                    <a:pt x="1742" y="1170"/>
                    <a:pt x="1744" y="1171"/>
                    <a:pt x="1745" y="1171"/>
                  </a:cubicBezTo>
                  <a:cubicBezTo>
                    <a:pt x="1745" y="1172"/>
                    <a:pt x="1746" y="1173"/>
                    <a:pt x="1746" y="1173"/>
                  </a:cubicBezTo>
                  <a:cubicBezTo>
                    <a:pt x="1746" y="1174"/>
                    <a:pt x="1744" y="1175"/>
                    <a:pt x="1744" y="1176"/>
                  </a:cubicBezTo>
                  <a:cubicBezTo>
                    <a:pt x="1744" y="1176"/>
                    <a:pt x="1744" y="1178"/>
                    <a:pt x="1745" y="1179"/>
                  </a:cubicBezTo>
                  <a:cubicBezTo>
                    <a:pt x="1745" y="1180"/>
                    <a:pt x="1747" y="1181"/>
                    <a:pt x="1748" y="1181"/>
                  </a:cubicBezTo>
                  <a:cubicBezTo>
                    <a:pt x="1749" y="1181"/>
                    <a:pt x="1751" y="1179"/>
                    <a:pt x="1752" y="1179"/>
                  </a:cubicBezTo>
                  <a:cubicBezTo>
                    <a:pt x="1753" y="1178"/>
                    <a:pt x="1755" y="1176"/>
                    <a:pt x="1756" y="1175"/>
                  </a:cubicBezTo>
                  <a:cubicBezTo>
                    <a:pt x="1756" y="1174"/>
                    <a:pt x="1755" y="1170"/>
                    <a:pt x="1756" y="1169"/>
                  </a:cubicBezTo>
                  <a:cubicBezTo>
                    <a:pt x="1756" y="1168"/>
                    <a:pt x="1758" y="1166"/>
                    <a:pt x="1759" y="1165"/>
                  </a:cubicBezTo>
                  <a:cubicBezTo>
                    <a:pt x="1761" y="1163"/>
                    <a:pt x="1763" y="1160"/>
                    <a:pt x="1765" y="1159"/>
                  </a:cubicBezTo>
                  <a:cubicBezTo>
                    <a:pt x="1766" y="1159"/>
                    <a:pt x="1768" y="1158"/>
                    <a:pt x="1769" y="1158"/>
                  </a:cubicBezTo>
                  <a:cubicBezTo>
                    <a:pt x="1770" y="1157"/>
                    <a:pt x="1771" y="1155"/>
                    <a:pt x="1772" y="1155"/>
                  </a:cubicBezTo>
                  <a:cubicBezTo>
                    <a:pt x="1773" y="1155"/>
                    <a:pt x="1774" y="1157"/>
                    <a:pt x="1775" y="1158"/>
                  </a:cubicBezTo>
                  <a:cubicBezTo>
                    <a:pt x="1777" y="1160"/>
                    <a:pt x="1780" y="1164"/>
                    <a:pt x="1780" y="1167"/>
                  </a:cubicBezTo>
                  <a:cubicBezTo>
                    <a:pt x="1780" y="1168"/>
                    <a:pt x="1779" y="1171"/>
                    <a:pt x="1779" y="1173"/>
                  </a:cubicBezTo>
                  <a:cubicBezTo>
                    <a:pt x="1779" y="1175"/>
                    <a:pt x="1780" y="1179"/>
                    <a:pt x="1780" y="1181"/>
                  </a:cubicBezTo>
                  <a:cubicBezTo>
                    <a:pt x="1780" y="1182"/>
                    <a:pt x="1778" y="1184"/>
                    <a:pt x="1778" y="1186"/>
                  </a:cubicBezTo>
                  <a:cubicBezTo>
                    <a:pt x="1777" y="1187"/>
                    <a:pt x="1775" y="1189"/>
                    <a:pt x="1774" y="1191"/>
                  </a:cubicBezTo>
                  <a:cubicBezTo>
                    <a:pt x="1773" y="1192"/>
                    <a:pt x="1770" y="1193"/>
                    <a:pt x="1769" y="1195"/>
                  </a:cubicBezTo>
                  <a:cubicBezTo>
                    <a:pt x="1768" y="1195"/>
                    <a:pt x="1768" y="1198"/>
                    <a:pt x="1768" y="1199"/>
                  </a:cubicBezTo>
                  <a:cubicBezTo>
                    <a:pt x="1769" y="1200"/>
                    <a:pt x="1772" y="1201"/>
                    <a:pt x="1774" y="1201"/>
                  </a:cubicBezTo>
                  <a:cubicBezTo>
                    <a:pt x="1776" y="1201"/>
                    <a:pt x="1780" y="1199"/>
                    <a:pt x="1782" y="1198"/>
                  </a:cubicBezTo>
                  <a:cubicBezTo>
                    <a:pt x="1784" y="1198"/>
                    <a:pt x="1788" y="1198"/>
                    <a:pt x="1790" y="1197"/>
                  </a:cubicBezTo>
                  <a:cubicBezTo>
                    <a:pt x="1791" y="1197"/>
                    <a:pt x="1793" y="1195"/>
                    <a:pt x="1794" y="1195"/>
                  </a:cubicBezTo>
                  <a:cubicBezTo>
                    <a:pt x="1796" y="1194"/>
                    <a:pt x="1798" y="1192"/>
                    <a:pt x="1800" y="1191"/>
                  </a:cubicBezTo>
                  <a:cubicBezTo>
                    <a:pt x="1801" y="1191"/>
                    <a:pt x="1802" y="1191"/>
                    <a:pt x="1803" y="1191"/>
                  </a:cubicBezTo>
                  <a:cubicBezTo>
                    <a:pt x="1804" y="1191"/>
                    <a:pt x="1805" y="1192"/>
                    <a:pt x="1806" y="1192"/>
                  </a:cubicBezTo>
                  <a:cubicBezTo>
                    <a:pt x="1806" y="1193"/>
                    <a:pt x="1807" y="1194"/>
                    <a:pt x="1808" y="1194"/>
                  </a:cubicBezTo>
                  <a:cubicBezTo>
                    <a:pt x="1809" y="1194"/>
                    <a:pt x="1812" y="1194"/>
                    <a:pt x="1812" y="1195"/>
                  </a:cubicBezTo>
                  <a:cubicBezTo>
                    <a:pt x="1813" y="1196"/>
                    <a:pt x="1812" y="1198"/>
                    <a:pt x="1811" y="1198"/>
                  </a:cubicBezTo>
                  <a:cubicBezTo>
                    <a:pt x="1810" y="1199"/>
                    <a:pt x="1808" y="1199"/>
                    <a:pt x="1807" y="1199"/>
                  </a:cubicBezTo>
                  <a:cubicBezTo>
                    <a:pt x="1806" y="1199"/>
                    <a:pt x="1803" y="1198"/>
                    <a:pt x="1802" y="1198"/>
                  </a:cubicBezTo>
                  <a:cubicBezTo>
                    <a:pt x="1801" y="1198"/>
                    <a:pt x="1799" y="1199"/>
                    <a:pt x="1799" y="1200"/>
                  </a:cubicBezTo>
                  <a:cubicBezTo>
                    <a:pt x="1798" y="1200"/>
                    <a:pt x="1797" y="1203"/>
                    <a:pt x="1797" y="1203"/>
                  </a:cubicBezTo>
                  <a:cubicBezTo>
                    <a:pt x="1796" y="1204"/>
                    <a:pt x="1795" y="1206"/>
                    <a:pt x="1795" y="1207"/>
                  </a:cubicBezTo>
                  <a:cubicBezTo>
                    <a:pt x="1794" y="1207"/>
                    <a:pt x="1792" y="1208"/>
                    <a:pt x="1791" y="1208"/>
                  </a:cubicBezTo>
                  <a:cubicBezTo>
                    <a:pt x="1789" y="1208"/>
                    <a:pt x="1787" y="1208"/>
                    <a:pt x="1786" y="1209"/>
                  </a:cubicBezTo>
                  <a:cubicBezTo>
                    <a:pt x="1785" y="1209"/>
                    <a:pt x="1784" y="1211"/>
                    <a:pt x="1783" y="1212"/>
                  </a:cubicBezTo>
                  <a:cubicBezTo>
                    <a:pt x="1782" y="1213"/>
                    <a:pt x="1780" y="1216"/>
                    <a:pt x="1778" y="1217"/>
                  </a:cubicBezTo>
                  <a:cubicBezTo>
                    <a:pt x="1778" y="1218"/>
                    <a:pt x="1776" y="1219"/>
                    <a:pt x="1775" y="1220"/>
                  </a:cubicBezTo>
                  <a:cubicBezTo>
                    <a:pt x="1774" y="1221"/>
                    <a:pt x="1773" y="1222"/>
                    <a:pt x="1772" y="1223"/>
                  </a:cubicBezTo>
                  <a:cubicBezTo>
                    <a:pt x="1771" y="1224"/>
                    <a:pt x="1770" y="1225"/>
                    <a:pt x="1770" y="1226"/>
                  </a:cubicBezTo>
                  <a:cubicBezTo>
                    <a:pt x="1770" y="1226"/>
                    <a:pt x="1770" y="1228"/>
                    <a:pt x="1770" y="1228"/>
                  </a:cubicBezTo>
                  <a:cubicBezTo>
                    <a:pt x="1771" y="1229"/>
                    <a:pt x="1772" y="1229"/>
                    <a:pt x="1773" y="1229"/>
                  </a:cubicBezTo>
                  <a:cubicBezTo>
                    <a:pt x="1774" y="1230"/>
                    <a:pt x="1776" y="1230"/>
                    <a:pt x="1776" y="1229"/>
                  </a:cubicBezTo>
                  <a:cubicBezTo>
                    <a:pt x="1777" y="1229"/>
                    <a:pt x="1778" y="1228"/>
                    <a:pt x="1779" y="1227"/>
                  </a:cubicBezTo>
                  <a:cubicBezTo>
                    <a:pt x="1780" y="1226"/>
                    <a:pt x="1780" y="1224"/>
                    <a:pt x="1781" y="1223"/>
                  </a:cubicBezTo>
                  <a:cubicBezTo>
                    <a:pt x="1782" y="1222"/>
                    <a:pt x="1784" y="1221"/>
                    <a:pt x="1785" y="1220"/>
                  </a:cubicBezTo>
                  <a:cubicBezTo>
                    <a:pt x="1786" y="1219"/>
                    <a:pt x="1789" y="1217"/>
                    <a:pt x="1790" y="1216"/>
                  </a:cubicBezTo>
                  <a:cubicBezTo>
                    <a:pt x="1792" y="1214"/>
                    <a:pt x="1795" y="1212"/>
                    <a:pt x="1797" y="1210"/>
                  </a:cubicBezTo>
                  <a:cubicBezTo>
                    <a:pt x="1799" y="1209"/>
                    <a:pt x="1803" y="1207"/>
                    <a:pt x="1805" y="1206"/>
                  </a:cubicBezTo>
                  <a:cubicBezTo>
                    <a:pt x="1807" y="1204"/>
                    <a:pt x="1813" y="1202"/>
                    <a:pt x="1816" y="1200"/>
                  </a:cubicBezTo>
                  <a:cubicBezTo>
                    <a:pt x="1819" y="1199"/>
                    <a:pt x="1824" y="1196"/>
                    <a:pt x="1826" y="1195"/>
                  </a:cubicBezTo>
                  <a:cubicBezTo>
                    <a:pt x="1829" y="1193"/>
                    <a:pt x="1836" y="1191"/>
                    <a:pt x="1839" y="1189"/>
                  </a:cubicBezTo>
                  <a:cubicBezTo>
                    <a:pt x="1842" y="1188"/>
                    <a:pt x="1849" y="1184"/>
                    <a:pt x="1852" y="1182"/>
                  </a:cubicBezTo>
                  <a:cubicBezTo>
                    <a:pt x="1856" y="1180"/>
                    <a:pt x="1864" y="1176"/>
                    <a:pt x="1868" y="1174"/>
                  </a:cubicBezTo>
                  <a:cubicBezTo>
                    <a:pt x="1870" y="1173"/>
                    <a:pt x="1875" y="1170"/>
                    <a:pt x="1878" y="1169"/>
                  </a:cubicBezTo>
                  <a:cubicBezTo>
                    <a:pt x="1880" y="1168"/>
                    <a:pt x="1885" y="1167"/>
                    <a:pt x="1887" y="1167"/>
                  </a:cubicBezTo>
                  <a:cubicBezTo>
                    <a:pt x="1889" y="1166"/>
                    <a:pt x="1894" y="1167"/>
                    <a:pt x="1896" y="1167"/>
                  </a:cubicBezTo>
                  <a:cubicBezTo>
                    <a:pt x="1897" y="1167"/>
                    <a:pt x="1900" y="1168"/>
                    <a:pt x="1902" y="1167"/>
                  </a:cubicBezTo>
                  <a:cubicBezTo>
                    <a:pt x="1904" y="1167"/>
                    <a:pt x="1907" y="1165"/>
                    <a:pt x="1908" y="1165"/>
                  </a:cubicBezTo>
                  <a:cubicBezTo>
                    <a:pt x="1909" y="1164"/>
                    <a:pt x="1910" y="1164"/>
                    <a:pt x="1911" y="1163"/>
                  </a:cubicBezTo>
                  <a:cubicBezTo>
                    <a:pt x="1910" y="1161"/>
                    <a:pt x="1909" y="1160"/>
                    <a:pt x="1908" y="1159"/>
                  </a:cubicBezTo>
                  <a:cubicBezTo>
                    <a:pt x="1907" y="1157"/>
                    <a:pt x="1904" y="1155"/>
                    <a:pt x="1903" y="1154"/>
                  </a:cubicBezTo>
                  <a:cubicBezTo>
                    <a:pt x="1902" y="1153"/>
                    <a:pt x="1901" y="1151"/>
                    <a:pt x="1900" y="1150"/>
                  </a:cubicBezTo>
                  <a:cubicBezTo>
                    <a:pt x="1899" y="1150"/>
                    <a:pt x="1896" y="1150"/>
                    <a:pt x="1895" y="1149"/>
                  </a:cubicBezTo>
                  <a:cubicBezTo>
                    <a:pt x="1895" y="1147"/>
                    <a:pt x="1895" y="1144"/>
                    <a:pt x="1896" y="1143"/>
                  </a:cubicBezTo>
                  <a:cubicBezTo>
                    <a:pt x="1896" y="1142"/>
                    <a:pt x="1899" y="1141"/>
                    <a:pt x="1900" y="1140"/>
                  </a:cubicBezTo>
                  <a:cubicBezTo>
                    <a:pt x="1901" y="1139"/>
                    <a:pt x="1903" y="1137"/>
                    <a:pt x="1904" y="1136"/>
                  </a:cubicBezTo>
                  <a:cubicBezTo>
                    <a:pt x="1905" y="1134"/>
                    <a:pt x="1909" y="1132"/>
                    <a:pt x="1910" y="1130"/>
                  </a:cubicBezTo>
                  <a:cubicBezTo>
                    <a:pt x="1911" y="1129"/>
                    <a:pt x="1911" y="1125"/>
                    <a:pt x="1912" y="1124"/>
                  </a:cubicBezTo>
                  <a:cubicBezTo>
                    <a:pt x="1912" y="1122"/>
                    <a:pt x="1912" y="1118"/>
                    <a:pt x="1912" y="1117"/>
                  </a:cubicBezTo>
                  <a:cubicBezTo>
                    <a:pt x="1913" y="1115"/>
                    <a:pt x="1915" y="1112"/>
                    <a:pt x="1916" y="1110"/>
                  </a:cubicBezTo>
                  <a:cubicBezTo>
                    <a:pt x="1916" y="1109"/>
                    <a:pt x="1918" y="1108"/>
                    <a:pt x="1919" y="1107"/>
                  </a:cubicBezTo>
                  <a:cubicBezTo>
                    <a:pt x="1920" y="1106"/>
                    <a:pt x="1922" y="1103"/>
                    <a:pt x="1923" y="1102"/>
                  </a:cubicBezTo>
                  <a:cubicBezTo>
                    <a:pt x="1923" y="1101"/>
                    <a:pt x="1925" y="1100"/>
                    <a:pt x="1925" y="1099"/>
                  </a:cubicBezTo>
                  <a:cubicBezTo>
                    <a:pt x="1926" y="1099"/>
                    <a:pt x="1926" y="1097"/>
                    <a:pt x="1925" y="1097"/>
                  </a:cubicBezTo>
                  <a:cubicBezTo>
                    <a:pt x="1925" y="1096"/>
                    <a:pt x="1923" y="1095"/>
                    <a:pt x="1923" y="1095"/>
                  </a:cubicBezTo>
                  <a:cubicBezTo>
                    <a:pt x="1923" y="1094"/>
                    <a:pt x="1923" y="1092"/>
                    <a:pt x="1924" y="1091"/>
                  </a:cubicBezTo>
                  <a:cubicBezTo>
                    <a:pt x="1924" y="1091"/>
                    <a:pt x="1926" y="1090"/>
                    <a:pt x="1927" y="1089"/>
                  </a:cubicBezTo>
                  <a:cubicBezTo>
                    <a:pt x="1928" y="1088"/>
                    <a:pt x="1928" y="1084"/>
                    <a:pt x="1927" y="1083"/>
                  </a:cubicBezTo>
                  <a:cubicBezTo>
                    <a:pt x="1927" y="1081"/>
                    <a:pt x="1925" y="1079"/>
                    <a:pt x="1924" y="1078"/>
                  </a:cubicBezTo>
                  <a:cubicBezTo>
                    <a:pt x="1923" y="1077"/>
                    <a:pt x="1922" y="1075"/>
                    <a:pt x="1922" y="1074"/>
                  </a:cubicBezTo>
                  <a:cubicBezTo>
                    <a:pt x="1921" y="1073"/>
                    <a:pt x="1924" y="1070"/>
                    <a:pt x="1924" y="1068"/>
                  </a:cubicBezTo>
                  <a:cubicBezTo>
                    <a:pt x="1924" y="1067"/>
                    <a:pt x="1923" y="1064"/>
                    <a:pt x="1923" y="1063"/>
                  </a:cubicBezTo>
                  <a:cubicBezTo>
                    <a:pt x="1922" y="1062"/>
                    <a:pt x="1921" y="1060"/>
                    <a:pt x="1921" y="1059"/>
                  </a:cubicBezTo>
                  <a:cubicBezTo>
                    <a:pt x="1920" y="1058"/>
                    <a:pt x="1918" y="1056"/>
                    <a:pt x="1917" y="1055"/>
                  </a:cubicBezTo>
                  <a:cubicBezTo>
                    <a:pt x="1916" y="1054"/>
                    <a:pt x="1914" y="1053"/>
                    <a:pt x="1914" y="1052"/>
                  </a:cubicBezTo>
                  <a:cubicBezTo>
                    <a:pt x="1914" y="1051"/>
                    <a:pt x="1915" y="1049"/>
                    <a:pt x="1915" y="1047"/>
                  </a:cubicBezTo>
                  <a:cubicBezTo>
                    <a:pt x="1915" y="1046"/>
                    <a:pt x="1914" y="1044"/>
                    <a:pt x="1915" y="1043"/>
                  </a:cubicBezTo>
                  <a:cubicBezTo>
                    <a:pt x="1915" y="1041"/>
                    <a:pt x="1918" y="1038"/>
                    <a:pt x="1919" y="1037"/>
                  </a:cubicBezTo>
                  <a:cubicBezTo>
                    <a:pt x="1920" y="1036"/>
                    <a:pt x="1923" y="1035"/>
                    <a:pt x="1923" y="1035"/>
                  </a:cubicBezTo>
                  <a:cubicBezTo>
                    <a:pt x="1923" y="1034"/>
                    <a:pt x="1923" y="1032"/>
                    <a:pt x="1923" y="1032"/>
                  </a:cubicBezTo>
                  <a:cubicBezTo>
                    <a:pt x="1923" y="1031"/>
                    <a:pt x="1922" y="1030"/>
                    <a:pt x="1922" y="1029"/>
                  </a:cubicBezTo>
                  <a:cubicBezTo>
                    <a:pt x="1921" y="1028"/>
                    <a:pt x="1920" y="1026"/>
                    <a:pt x="1919" y="1025"/>
                  </a:cubicBezTo>
                  <a:cubicBezTo>
                    <a:pt x="1919" y="1024"/>
                    <a:pt x="1920" y="1021"/>
                    <a:pt x="1919" y="1019"/>
                  </a:cubicBezTo>
                  <a:cubicBezTo>
                    <a:pt x="1919" y="1018"/>
                    <a:pt x="1917" y="1018"/>
                    <a:pt x="1917" y="1017"/>
                  </a:cubicBezTo>
                  <a:cubicBezTo>
                    <a:pt x="1916" y="1016"/>
                    <a:pt x="1916" y="1014"/>
                    <a:pt x="1917" y="1013"/>
                  </a:cubicBezTo>
                  <a:cubicBezTo>
                    <a:pt x="1917" y="1012"/>
                    <a:pt x="1917" y="1009"/>
                    <a:pt x="1918" y="1008"/>
                  </a:cubicBezTo>
                  <a:cubicBezTo>
                    <a:pt x="1918" y="1007"/>
                    <a:pt x="1920" y="1007"/>
                    <a:pt x="1920" y="1006"/>
                  </a:cubicBezTo>
                  <a:cubicBezTo>
                    <a:pt x="1921" y="1006"/>
                    <a:pt x="1923" y="1005"/>
                    <a:pt x="1923" y="1004"/>
                  </a:cubicBezTo>
                  <a:cubicBezTo>
                    <a:pt x="1924" y="1003"/>
                    <a:pt x="1923" y="1001"/>
                    <a:pt x="1923" y="1000"/>
                  </a:cubicBezTo>
                  <a:cubicBezTo>
                    <a:pt x="1923" y="1000"/>
                    <a:pt x="1923" y="998"/>
                    <a:pt x="1923" y="997"/>
                  </a:cubicBezTo>
                  <a:cubicBezTo>
                    <a:pt x="1923" y="996"/>
                    <a:pt x="1924" y="994"/>
                    <a:pt x="1925" y="993"/>
                  </a:cubicBezTo>
                  <a:cubicBezTo>
                    <a:pt x="1926" y="993"/>
                    <a:pt x="1928" y="992"/>
                    <a:pt x="1929" y="992"/>
                  </a:cubicBezTo>
                  <a:cubicBezTo>
                    <a:pt x="1930" y="991"/>
                    <a:pt x="1931" y="990"/>
                    <a:pt x="1932" y="989"/>
                  </a:cubicBezTo>
                  <a:cubicBezTo>
                    <a:pt x="1932" y="988"/>
                    <a:pt x="1932" y="986"/>
                    <a:pt x="1932" y="985"/>
                  </a:cubicBezTo>
                  <a:cubicBezTo>
                    <a:pt x="1932" y="984"/>
                    <a:pt x="1932" y="983"/>
                    <a:pt x="1932" y="982"/>
                  </a:cubicBezTo>
                  <a:cubicBezTo>
                    <a:pt x="1932" y="981"/>
                    <a:pt x="1931" y="980"/>
                    <a:pt x="1931" y="979"/>
                  </a:cubicBezTo>
                  <a:cubicBezTo>
                    <a:pt x="1931" y="978"/>
                    <a:pt x="1933" y="977"/>
                    <a:pt x="1933" y="976"/>
                  </a:cubicBezTo>
                  <a:cubicBezTo>
                    <a:pt x="1934" y="976"/>
                    <a:pt x="1935" y="975"/>
                    <a:pt x="1935" y="974"/>
                  </a:cubicBezTo>
                  <a:cubicBezTo>
                    <a:pt x="1935" y="973"/>
                    <a:pt x="1935" y="971"/>
                    <a:pt x="1935" y="970"/>
                  </a:cubicBezTo>
                  <a:cubicBezTo>
                    <a:pt x="1935" y="969"/>
                    <a:pt x="1937" y="968"/>
                    <a:pt x="1938" y="968"/>
                  </a:cubicBezTo>
                  <a:cubicBezTo>
                    <a:pt x="1938" y="967"/>
                    <a:pt x="1939" y="965"/>
                    <a:pt x="1939" y="964"/>
                  </a:cubicBezTo>
                  <a:cubicBezTo>
                    <a:pt x="1939" y="963"/>
                    <a:pt x="1939" y="961"/>
                    <a:pt x="1939" y="960"/>
                  </a:cubicBezTo>
                  <a:cubicBezTo>
                    <a:pt x="1939" y="959"/>
                    <a:pt x="1938" y="957"/>
                    <a:pt x="1938" y="956"/>
                  </a:cubicBezTo>
                  <a:cubicBezTo>
                    <a:pt x="1937" y="954"/>
                    <a:pt x="1937" y="952"/>
                    <a:pt x="1938" y="951"/>
                  </a:cubicBezTo>
                  <a:cubicBezTo>
                    <a:pt x="1938" y="950"/>
                    <a:pt x="1939" y="949"/>
                    <a:pt x="1940" y="948"/>
                  </a:cubicBezTo>
                  <a:cubicBezTo>
                    <a:pt x="1941" y="948"/>
                    <a:pt x="1943" y="948"/>
                    <a:pt x="1943" y="947"/>
                  </a:cubicBezTo>
                  <a:cubicBezTo>
                    <a:pt x="1944" y="946"/>
                    <a:pt x="1944" y="944"/>
                    <a:pt x="1943" y="94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878263" y="4346575"/>
              <a:ext cx="679450" cy="577850"/>
            </a:xfrm>
            <a:custGeom>
              <a:avLst/>
              <a:gdLst>
                <a:gd name="T0" fmla="*/ 769 w 805"/>
                <a:gd name="T1" fmla="*/ 607 h 685"/>
                <a:gd name="T2" fmla="*/ 718 w 805"/>
                <a:gd name="T3" fmla="*/ 594 h 685"/>
                <a:gd name="T4" fmla="*/ 698 w 805"/>
                <a:gd name="T5" fmla="*/ 564 h 685"/>
                <a:gd name="T6" fmla="*/ 703 w 805"/>
                <a:gd name="T7" fmla="*/ 551 h 685"/>
                <a:gd name="T8" fmla="*/ 730 w 805"/>
                <a:gd name="T9" fmla="*/ 545 h 685"/>
                <a:gd name="T10" fmla="*/ 744 w 805"/>
                <a:gd name="T11" fmla="*/ 530 h 685"/>
                <a:gd name="T12" fmla="*/ 742 w 805"/>
                <a:gd name="T13" fmla="*/ 511 h 685"/>
                <a:gd name="T14" fmla="*/ 733 w 805"/>
                <a:gd name="T15" fmla="*/ 509 h 685"/>
                <a:gd name="T16" fmla="*/ 711 w 805"/>
                <a:gd name="T17" fmla="*/ 492 h 685"/>
                <a:gd name="T18" fmla="*/ 681 w 805"/>
                <a:gd name="T19" fmla="*/ 511 h 685"/>
                <a:gd name="T20" fmla="*/ 674 w 805"/>
                <a:gd name="T21" fmla="*/ 497 h 685"/>
                <a:gd name="T22" fmla="*/ 700 w 805"/>
                <a:gd name="T23" fmla="*/ 466 h 685"/>
                <a:gd name="T24" fmla="*/ 673 w 805"/>
                <a:gd name="T25" fmla="*/ 419 h 685"/>
                <a:gd name="T26" fmla="*/ 655 w 805"/>
                <a:gd name="T27" fmla="*/ 360 h 685"/>
                <a:gd name="T28" fmla="*/ 386 w 805"/>
                <a:gd name="T29" fmla="*/ 345 h 685"/>
                <a:gd name="T30" fmla="*/ 389 w 805"/>
                <a:gd name="T31" fmla="*/ 307 h 685"/>
                <a:gd name="T32" fmla="*/ 392 w 805"/>
                <a:gd name="T33" fmla="*/ 290 h 685"/>
                <a:gd name="T34" fmla="*/ 394 w 805"/>
                <a:gd name="T35" fmla="*/ 251 h 685"/>
                <a:gd name="T36" fmla="*/ 405 w 805"/>
                <a:gd name="T37" fmla="*/ 223 h 685"/>
                <a:gd name="T38" fmla="*/ 421 w 805"/>
                <a:gd name="T39" fmla="*/ 197 h 685"/>
                <a:gd name="T40" fmla="*/ 431 w 805"/>
                <a:gd name="T41" fmla="*/ 161 h 685"/>
                <a:gd name="T42" fmla="*/ 445 w 805"/>
                <a:gd name="T43" fmla="*/ 151 h 685"/>
                <a:gd name="T44" fmla="*/ 450 w 805"/>
                <a:gd name="T45" fmla="*/ 136 h 685"/>
                <a:gd name="T46" fmla="*/ 451 w 805"/>
                <a:gd name="T47" fmla="*/ 102 h 685"/>
                <a:gd name="T48" fmla="*/ 438 w 805"/>
                <a:gd name="T49" fmla="*/ 88 h 685"/>
                <a:gd name="T50" fmla="*/ 435 w 805"/>
                <a:gd name="T51" fmla="*/ 67 h 685"/>
                <a:gd name="T52" fmla="*/ 422 w 805"/>
                <a:gd name="T53" fmla="*/ 25 h 685"/>
                <a:gd name="T54" fmla="*/ 413 w 805"/>
                <a:gd name="T55" fmla="*/ 2 h 685"/>
                <a:gd name="T56" fmla="*/ 25 w 805"/>
                <a:gd name="T57" fmla="*/ 218 h 685"/>
                <a:gd name="T58" fmla="*/ 48 w 805"/>
                <a:gd name="T59" fmla="*/ 254 h 685"/>
                <a:gd name="T60" fmla="*/ 54 w 805"/>
                <a:gd name="T61" fmla="*/ 283 h 685"/>
                <a:gd name="T62" fmla="*/ 72 w 805"/>
                <a:gd name="T63" fmla="*/ 323 h 685"/>
                <a:gd name="T64" fmla="*/ 96 w 805"/>
                <a:gd name="T65" fmla="*/ 353 h 685"/>
                <a:gd name="T66" fmla="*/ 94 w 805"/>
                <a:gd name="T67" fmla="*/ 415 h 685"/>
                <a:gd name="T68" fmla="*/ 80 w 805"/>
                <a:gd name="T69" fmla="*/ 444 h 685"/>
                <a:gd name="T70" fmla="*/ 80 w 805"/>
                <a:gd name="T71" fmla="*/ 474 h 685"/>
                <a:gd name="T72" fmla="*/ 79 w 805"/>
                <a:gd name="T73" fmla="*/ 518 h 685"/>
                <a:gd name="T74" fmla="*/ 72 w 805"/>
                <a:gd name="T75" fmla="*/ 557 h 685"/>
                <a:gd name="T76" fmla="*/ 64 w 805"/>
                <a:gd name="T77" fmla="*/ 600 h 685"/>
                <a:gd name="T78" fmla="*/ 234 w 805"/>
                <a:gd name="T79" fmla="*/ 612 h 685"/>
                <a:gd name="T80" fmla="*/ 347 w 805"/>
                <a:gd name="T81" fmla="*/ 613 h 685"/>
                <a:gd name="T82" fmla="*/ 376 w 805"/>
                <a:gd name="T83" fmla="*/ 604 h 685"/>
                <a:gd name="T84" fmla="*/ 320 w 805"/>
                <a:gd name="T85" fmla="*/ 591 h 685"/>
                <a:gd name="T86" fmla="*/ 357 w 805"/>
                <a:gd name="T87" fmla="*/ 575 h 685"/>
                <a:gd name="T88" fmla="*/ 396 w 805"/>
                <a:gd name="T89" fmla="*/ 588 h 685"/>
                <a:gd name="T90" fmla="*/ 429 w 805"/>
                <a:gd name="T91" fmla="*/ 607 h 685"/>
                <a:gd name="T92" fmla="*/ 467 w 805"/>
                <a:gd name="T93" fmla="*/ 632 h 685"/>
                <a:gd name="T94" fmla="*/ 473 w 805"/>
                <a:gd name="T95" fmla="*/ 659 h 685"/>
                <a:gd name="T96" fmla="*/ 535 w 805"/>
                <a:gd name="T97" fmla="*/ 684 h 685"/>
                <a:gd name="T98" fmla="*/ 532 w 805"/>
                <a:gd name="T99" fmla="*/ 676 h 685"/>
                <a:gd name="T100" fmla="*/ 568 w 805"/>
                <a:gd name="T101" fmla="*/ 647 h 685"/>
                <a:gd name="T102" fmla="*/ 577 w 805"/>
                <a:gd name="T103" fmla="*/ 646 h 685"/>
                <a:gd name="T104" fmla="*/ 609 w 805"/>
                <a:gd name="T105" fmla="*/ 648 h 685"/>
                <a:gd name="T106" fmla="*/ 610 w 805"/>
                <a:gd name="T107" fmla="*/ 672 h 685"/>
                <a:gd name="T108" fmla="*/ 648 w 805"/>
                <a:gd name="T109" fmla="*/ 637 h 685"/>
                <a:gd name="T110" fmla="*/ 643 w 805"/>
                <a:gd name="T111" fmla="*/ 609 h 685"/>
                <a:gd name="T112" fmla="*/ 674 w 805"/>
                <a:gd name="T113" fmla="*/ 604 h 685"/>
                <a:gd name="T114" fmla="*/ 728 w 805"/>
                <a:gd name="T115" fmla="*/ 631 h 685"/>
                <a:gd name="T116" fmla="*/ 749 w 805"/>
                <a:gd name="T117" fmla="*/ 680 h 685"/>
                <a:gd name="T118" fmla="*/ 783 w 805"/>
                <a:gd name="T119" fmla="*/ 662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05" h="685">
                  <a:moveTo>
                    <a:pt x="805" y="629"/>
                  </a:moveTo>
                  <a:cubicBezTo>
                    <a:pt x="804" y="628"/>
                    <a:pt x="802" y="626"/>
                    <a:pt x="801" y="625"/>
                  </a:cubicBezTo>
                  <a:cubicBezTo>
                    <a:pt x="801" y="624"/>
                    <a:pt x="799" y="622"/>
                    <a:pt x="799" y="622"/>
                  </a:cubicBezTo>
                  <a:cubicBezTo>
                    <a:pt x="797" y="622"/>
                    <a:pt x="795" y="624"/>
                    <a:pt x="794" y="624"/>
                  </a:cubicBezTo>
                  <a:cubicBezTo>
                    <a:pt x="793" y="625"/>
                    <a:pt x="793" y="627"/>
                    <a:pt x="792" y="628"/>
                  </a:cubicBezTo>
                  <a:cubicBezTo>
                    <a:pt x="791" y="628"/>
                    <a:pt x="789" y="629"/>
                    <a:pt x="788" y="628"/>
                  </a:cubicBezTo>
                  <a:cubicBezTo>
                    <a:pt x="787" y="628"/>
                    <a:pt x="786" y="626"/>
                    <a:pt x="786" y="625"/>
                  </a:cubicBezTo>
                  <a:cubicBezTo>
                    <a:pt x="786" y="624"/>
                    <a:pt x="787" y="623"/>
                    <a:pt x="787" y="622"/>
                  </a:cubicBezTo>
                  <a:cubicBezTo>
                    <a:pt x="787" y="621"/>
                    <a:pt x="787" y="619"/>
                    <a:pt x="786" y="618"/>
                  </a:cubicBezTo>
                  <a:cubicBezTo>
                    <a:pt x="785" y="618"/>
                    <a:pt x="782" y="618"/>
                    <a:pt x="781" y="617"/>
                  </a:cubicBezTo>
                  <a:cubicBezTo>
                    <a:pt x="780" y="616"/>
                    <a:pt x="778" y="614"/>
                    <a:pt x="778" y="613"/>
                  </a:cubicBezTo>
                  <a:cubicBezTo>
                    <a:pt x="777" y="611"/>
                    <a:pt x="776" y="608"/>
                    <a:pt x="775" y="607"/>
                  </a:cubicBezTo>
                  <a:cubicBezTo>
                    <a:pt x="774" y="606"/>
                    <a:pt x="773" y="605"/>
                    <a:pt x="772" y="605"/>
                  </a:cubicBezTo>
                  <a:cubicBezTo>
                    <a:pt x="771" y="605"/>
                    <a:pt x="770" y="606"/>
                    <a:pt x="769" y="607"/>
                  </a:cubicBezTo>
                  <a:cubicBezTo>
                    <a:pt x="768" y="608"/>
                    <a:pt x="768" y="611"/>
                    <a:pt x="766" y="611"/>
                  </a:cubicBezTo>
                  <a:cubicBezTo>
                    <a:pt x="765" y="611"/>
                    <a:pt x="762" y="608"/>
                    <a:pt x="761" y="607"/>
                  </a:cubicBezTo>
                  <a:cubicBezTo>
                    <a:pt x="760" y="606"/>
                    <a:pt x="757" y="604"/>
                    <a:pt x="755" y="604"/>
                  </a:cubicBezTo>
                  <a:cubicBezTo>
                    <a:pt x="754" y="604"/>
                    <a:pt x="753" y="607"/>
                    <a:pt x="752" y="607"/>
                  </a:cubicBezTo>
                  <a:cubicBezTo>
                    <a:pt x="751" y="607"/>
                    <a:pt x="748" y="607"/>
                    <a:pt x="748" y="606"/>
                  </a:cubicBezTo>
                  <a:cubicBezTo>
                    <a:pt x="747" y="605"/>
                    <a:pt x="749" y="603"/>
                    <a:pt x="748" y="602"/>
                  </a:cubicBezTo>
                  <a:cubicBezTo>
                    <a:pt x="748" y="601"/>
                    <a:pt x="746" y="600"/>
                    <a:pt x="745" y="600"/>
                  </a:cubicBezTo>
                  <a:cubicBezTo>
                    <a:pt x="743" y="600"/>
                    <a:pt x="739" y="600"/>
                    <a:pt x="737" y="600"/>
                  </a:cubicBezTo>
                  <a:cubicBezTo>
                    <a:pt x="736" y="600"/>
                    <a:pt x="733" y="603"/>
                    <a:pt x="732" y="603"/>
                  </a:cubicBezTo>
                  <a:cubicBezTo>
                    <a:pt x="731" y="602"/>
                    <a:pt x="730" y="599"/>
                    <a:pt x="729" y="599"/>
                  </a:cubicBezTo>
                  <a:cubicBezTo>
                    <a:pt x="728" y="599"/>
                    <a:pt x="728" y="601"/>
                    <a:pt x="727" y="602"/>
                  </a:cubicBezTo>
                  <a:cubicBezTo>
                    <a:pt x="726" y="602"/>
                    <a:pt x="725" y="603"/>
                    <a:pt x="724" y="603"/>
                  </a:cubicBezTo>
                  <a:cubicBezTo>
                    <a:pt x="723" y="603"/>
                    <a:pt x="721" y="601"/>
                    <a:pt x="721" y="600"/>
                  </a:cubicBezTo>
                  <a:cubicBezTo>
                    <a:pt x="720" y="599"/>
                    <a:pt x="718" y="594"/>
                    <a:pt x="718" y="594"/>
                  </a:cubicBezTo>
                  <a:cubicBezTo>
                    <a:pt x="718" y="594"/>
                    <a:pt x="717" y="590"/>
                    <a:pt x="716" y="590"/>
                  </a:cubicBezTo>
                  <a:cubicBezTo>
                    <a:pt x="716" y="590"/>
                    <a:pt x="714" y="591"/>
                    <a:pt x="714" y="592"/>
                  </a:cubicBezTo>
                  <a:cubicBezTo>
                    <a:pt x="713" y="593"/>
                    <a:pt x="713" y="597"/>
                    <a:pt x="711" y="597"/>
                  </a:cubicBezTo>
                  <a:cubicBezTo>
                    <a:pt x="710" y="597"/>
                    <a:pt x="709" y="594"/>
                    <a:pt x="709" y="594"/>
                  </a:cubicBezTo>
                  <a:cubicBezTo>
                    <a:pt x="708" y="592"/>
                    <a:pt x="705" y="590"/>
                    <a:pt x="704" y="589"/>
                  </a:cubicBezTo>
                  <a:cubicBezTo>
                    <a:pt x="703" y="588"/>
                    <a:pt x="702" y="587"/>
                    <a:pt x="701" y="587"/>
                  </a:cubicBezTo>
                  <a:cubicBezTo>
                    <a:pt x="699" y="587"/>
                    <a:pt x="697" y="588"/>
                    <a:pt x="695" y="587"/>
                  </a:cubicBezTo>
                  <a:cubicBezTo>
                    <a:pt x="694" y="587"/>
                    <a:pt x="691" y="585"/>
                    <a:pt x="691" y="584"/>
                  </a:cubicBezTo>
                  <a:cubicBezTo>
                    <a:pt x="691" y="583"/>
                    <a:pt x="693" y="582"/>
                    <a:pt x="694" y="581"/>
                  </a:cubicBezTo>
                  <a:cubicBezTo>
                    <a:pt x="694" y="579"/>
                    <a:pt x="692" y="577"/>
                    <a:pt x="693" y="575"/>
                  </a:cubicBezTo>
                  <a:cubicBezTo>
                    <a:pt x="693" y="574"/>
                    <a:pt x="695" y="573"/>
                    <a:pt x="695" y="572"/>
                  </a:cubicBezTo>
                  <a:cubicBezTo>
                    <a:pt x="695" y="571"/>
                    <a:pt x="693" y="570"/>
                    <a:pt x="692" y="569"/>
                  </a:cubicBezTo>
                  <a:cubicBezTo>
                    <a:pt x="692" y="568"/>
                    <a:pt x="693" y="565"/>
                    <a:pt x="694" y="565"/>
                  </a:cubicBezTo>
                  <a:cubicBezTo>
                    <a:pt x="695" y="564"/>
                    <a:pt x="698" y="565"/>
                    <a:pt x="698" y="564"/>
                  </a:cubicBezTo>
                  <a:cubicBezTo>
                    <a:pt x="699" y="563"/>
                    <a:pt x="697" y="561"/>
                    <a:pt x="696" y="560"/>
                  </a:cubicBezTo>
                  <a:cubicBezTo>
                    <a:pt x="696" y="559"/>
                    <a:pt x="695" y="557"/>
                    <a:pt x="696" y="556"/>
                  </a:cubicBezTo>
                  <a:cubicBezTo>
                    <a:pt x="696" y="556"/>
                    <a:pt x="698" y="556"/>
                    <a:pt x="699" y="556"/>
                  </a:cubicBezTo>
                  <a:cubicBezTo>
                    <a:pt x="700" y="556"/>
                    <a:pt x="702" y="558"/>
                    <a:pt x="703" y="558"/>
                  </a:cubicBezTo>
                  <a:cubicBezTo>
                    <a:pt x="704" y="558"/>
                    <a:pt x="706" y="559"/>
                    <a:pt x="708" y="559"/>
                  </a:cubicBezTo>
                  <a:cubicBezTo>
                    <a:pt x="709" y="559"/>
                    <a:pt x="711" y="559"/>
                    <a:pt x="712" y="559"/>
                  </a:cubicBezTo>
                  <a:cubicBezTo>
                    <a:pt x="714" y="559"/>
                    <a:pt x="716" y="560"/>
                    <a:pt x="717" y="561"/>
                  </a:cubicBezTo>
                  <a:cubicBezTo>
                    <a:pt x="718" y="561"/>
                    <a:pt x="720" y="563"/>
                    <a:pt x="721" y="564"/>
                  </a:cubicBezTo>
                  <a:cubicBezTo>
                    <a:pt x="722" y="564"/>
                    <a:pt x="724" y="565"/>
                    <a:pt x="725" y="564"/>
                  </a:cubicBezTo>
                  <a:cubicBezTo>
                    <a:pt x="726" y="563"/>
                    <a:pt x="724" y="560"/>
                    <a:pt x="723" y="559"/>
                  </a:cubicBezTo>
                  <a:cubicBezTo>
                    <a:pt x="722" y="558"/>
                    <a:pt x="720" y="558"/>
                    <a:pt x="719" y="557"/>
                  </a:cubicBezTo>
                  <a:cubicBezTo>
                    <a:pt x="718" y="556"/>
                    <a:pt x="717" y="555"/>
                    <a:pt x="716" y="555"/>
                  </a:cubicBezTo>
                  <a:cubicBezTo>
                    <a:pt x="714" y="554"/>
                    <a:pt x="712" y="555"/>
                    <a:pt x="710" y="555"/>
                  </a:cubicBezTo>
                  <a:cubicBezTo>
                    <a:pt x="708" y="554"/>
                    <a:pt x="705" y="553"/>
                    <a:pt x="703" y="551"/>
                  </a:cubicBezTo>
                  <a:cubicBezTo>
                    <a:pt x="702" y="551"/>
                    <a:pt x="702" y="549"/>
                    <a:pt x="701" y="549"/>
                  </a:cubicBezTo>
                  <a:cubicBezTo>
                    <a:pt x="700" y="548"/>
                    <a:pt x="699" y="549"/>
                    <a:pt x="698" y="549"/>
                  </a:cubicBezTo>
                  <a:cubicBezTo>
                    <a:pt x="697" y="549"/>
                    <a:pt x="695" y="548"/>
                    <a:pt x="695" y="547"/>
                  </a:cubicBezTo>
                  <a:cubicBezTo>
                    <a:pt x="695" y="546"/>
                    <a:pt x="695" y="543"/>
                    <a:pt x="696" y="542"/>
                  </a:cubicBezTo>
                  <a:cubicBezTo>
                    <a:pt x="697" y="541"/>
                    <a:pt x="701" y="542"/>
                    <a:pt x="702" y="542"/>
                  </a:cubicBezTo>
                  <a:cubicBezTo>
                    <a:pt x="703" y="542"/>
                    <a:pt x="704" y="543"/>
                    <a:pt x="705" y="543"/>
                  </a:cubicBezTo>
                  <a:cubicBezTo>
                    <a:pt x="706" y="544"/>
                    <a:pt x="708" y="544"/>
                    <a:pt x="709" y="544"/>
                  </a:cubicBezTo>
                  <a:cubicBezTo>
                    <a:pt x="710" y="544"/>
                    <a:pt x="711" y="542"/>
                    <a:pt x="712" y="542"/>
                  </a:cubicBezTo>
                  <a:cubicBezTo>
                    <a:pt x="713" y="542"/>
                    <a:pt x="715" y="543"/>
                    <a:pt x="715" y="543"/>
                  </a:cubicBezTo>
                  <a:cubicBezTo>
                    <a:pt x="716" y="543"/>
                    <a:pt x="718" y="545"/>
                    <a:pt x="719" y="545"/>
                  </a:cubicBezTo>
                  <a:cubicBezTo>
                    <a:pt x="719" y="545"/>
                    <a:pt x="721" y="545"/>
                    <a:pt x="722" y="545"/>
                  </a:cubicBezTo>
                  <a:cubicBezTo>
                    <a:pt x="723" y="546"/>
                    <a:pt x="724" y="548"/>
                    <a:pt x="725" y="548"/>
                  </a:cubicBezTo>
                  <a:cubicBezTo>
                    <a:pt x="725" y="548"/>
                    <a:pt x="728" y="549"/>
                    <a:pt x="729" y="548"/>
                  </a:cubicBezTo>
                  <a:cubicBezTo>
                    <a:pt x="729" y="548"/>
                    <a:pt x="730" y="546"/>
                    <a:pt x="730" y="545"/>
                  </a:cubicBezTo>
                  <a:cubicBezTo>
                    <a:pt x="730" y="544"/>
                    <a:pt x="728" y="543"/>
                    <a:pt x="729" y="542"/>
                  </a:cubicBezTo>
                  <a:cubicBezTo>
                    <a:pt x="729" y="541"/>
                    <a:pt x="730" y="539"/>
                    <a:pt x="731" y="538"/>
                  </a:cubicBezTo>
                  <a:cubicBezTo>
                    <a:pt x="731" y="537"/>
                    <a:pt x="732" y="534"/>
                    <a:pt x="733" y="533"/>
                  </a:cubicBezTo>
                  <a:cubicBezTo>
                    <a:pt x="734" y="533"/>
                    <a:pt x="736" y="533"/>
                    <a:pt x="737" y="533"/>
                  </a:cubicBezTo>
                  <a:cubicBezTo>
                    <a:pt x="737" y="533"/>
                    <a:pt x="739" y="534"/>
                    <a:pt x="739" y="534"/>
                  </a:cubicBezTo>
                  <a:cubicBezTo>
                    <a:pt x="740" y="534"/>
                    <a:pt x="742" y="534"/>
                    <a:pt x="743" y="535"/>
                  </a:cubicBezTo>
                  <a:cubicBezTo>
                    <a:pt x="745" y="535"/>
                    <a:pt x="746" y="537"/>
                    <a:pt x="748" y="537"/>
                  </a:cubicBezTo>
                  <a:cubicBezTo>
                    <a:pt x="749" y="538"/>
                    <a:pt x="751" y="537"/>
                    <a:pt x="752" y="536"/>
                  </a:cubicBezTo>
                  <a:cubicBezTo>
                    <a:pt x="752" y="535"/>
                    <a:pt x="752" y="533"/>
                    <a:pt x="752" y="533"/>
                  </a:cubicBezTo>
                  <a:cubicBezTo>
                    <a:pt x="751" y="532"/>
                    <a:pt x="750" y="531"/>
                    <a:pt x="750" y="530"/>
                  </a:cubicBezTo>
                  <a:cubicBezTo>
                    <a:pt x="750" y="530"/>
                    <a:pt x="752" y="528"/>
                    <a:pt x="751" y="528"/>
                  </a:cubicBezTo>
                  <a:cubicBezTo>
                    <a:pt x="751" y="527"/>
                    <a:pt x="749" y="526"/>
                    <a:pt x="748" y="526"/>
                  </a:cubicBezTo>
                  <a:cubicBezTo>
                    <a:pt x="747" y="526"/>
                    <a:pt x="746" y="527"/>
                    <a:pt x="746" y="528"/>
                  </a:cubicBezTo>
                  <a:cubicBezTo>
                    <a:pt x="745" y="528"/>
                    <a:pt x="745" y="530"/>
                    <a:pt x="744" y="530"/>
                  </a:cubicBezTo>
                  <a:cubicBezTo>
                    <a:pt x="743" y="530"/>
                    <a:pt x="741" y="530"/>
                    <a:pt x="741" y="529"/>
                  </a:cubicBezTo>
                  <a:cubicBezTo>
                    <a:pt x="740" y="528"/>
                    <a:pt x="740" y="525"/>
                    <a:pt x="739" y="525"/>
                  </a:cubicBezTo>
                  <a:cubicBezTo>
                    <a:pt x="738" y="524"/>
                    <a:pt x="736" y="526"/>
                    <a:pt x="735" y="525"/>
                  </a:cubicBezTo>
                  <a:cubicBezTo>
                    <a:pt x="735" y="525"/>
                    <a:pt x="734" y="524"/>
                    <a:pt x="734" y="523"/>
                  </a:cubicBezTo>
                  <a:cubicBezTo>
                    <a:pt x="734" y="522"/>
                    <a:pt x="737" y="520"/>
                    <a:pt x="738" y="520"/>
                  </a:cubicBezTo>
                  <a:cubicBezTo>
                    <a:pt x="739" y="520"/>
                    <a:pt x="740" y="520"/>
                    <a:pt x="741" y="520"/>
                  </a:cubicBezTo>
                  <a:cubicBezTo>
                    <a:pt x="743" y="520"/>
                    <a:pt x="745" y="519"/>
                    <a:pt x="747" y="519"/>
                  </a:cubicBezTo>
                  <a:cubicBezTo>
                    <a:pt x="749" y="518"/>
                    <a:pt x="753" y="518"/>
                    <a:pt x="754" y="517"/>
                  </a:cubicBezTo>
                  <a:cubicBezTo>
                    <a:pt x="755" y="516"/>
                    <a:pt x="756" y="513"/>
                    <a:pt x="756" y="512"/>
                  </a:cubicBezTo>
                  <a:cubicBezTo>
                    <a:pt x="755" y="511"/>
                    <a:pt x="753" y="511"/>
                    <a:pt x="753" y="511"/>
                  </a:cubicBezTo>
                  <a:cubicBezTo>
                    <a:pt x="752" y="511"/>
                    <a:pt x="750" y="512"/>
                    <a:pt x="749" y="512"/>
                  </a:cubicBezTo>
                  <a:cubicBezTo>
                    <a:pt x="748" y="513"/>
                    <a:pt x="747" y="514"/>
                    <a:pt x="746" y="514"/>
                  </a:cubicBezTo>
                  <a:cubicBezTo>
                    <a:pt x="745" y="514"/>
                    <a:pt x="743" y="515"/>
                    <a:pt x="742" y="514"/>
                  </a:cubicBezTo>
                  <a:cubicBezTo>
                    <a:pt x="742" y="514"/>
                    <a:pt x="741" y="512"/>
                    <a:pt x="742" y="511"/>
                  </a:cubicBezTo>
                  <a:cubicBezTo>
                    <a:pt x="742" y="510"/>
                    <a:pt x="744" y="509"/>
                    <a:pt x="745" y="509"/>
                  </a:cubicBezTo>
                  <a:cubicBezTo>
                    <a:pt x="746" y="508"/>
                    <a:pt x="746" y="506"/>
                    <a:pt x="747" y="505"/>
                  </a:cubicBezTo>
                  <a:cubicBezTo>
                    <a:pt x="749" y="505"/>
                    <a:pt x="752" y="505"/>
                    <a:pt x="753" y="505"/>
                  </a:cubicBezTo>
                  <a:cubicBezTo>
                    <a:pt x="754" y="505"/>
                    <a:pt x="756" y="504"/>
                    <a:pt x="756" y="503"/>
                  </a:cubicBezTo>
                  <a:cubicBezTo>
                    <a:pt x="757" y="502"/>
                    <a:pt x="757" y="499"/>
                    <a:pt x="756" y="498"/>
                  </a:cubicBezTo>
                  <a:cubicBezTo>
                    <a:pt x="755" y="497"/>
                    <a:pt x="753" y="497"/>
                    <a:pt x="752" y="496"/>
                  </a:cubicBezTo>
                  <a:cubicBezTo>
                    <a:pt x="752" y="496"/>
                    <a:pt x="752" y="494"/>
                    <a:pt x="751" y="493"/>
                  </a:cubicBezTo>
                  <a:cubicBezTo>
                    <a:pt x="750" y="493"/>
                    <a:pt x="749" y="493"/>
                    <a:pt x="749" y="493"/>
                  </a:cubicBezTo>
                  <a:cubicBezTo>
                    <a:pt x="748" y="494"/>
                    <a:pt x="747" y="495"/>
                    <a:pt x="747" y="496"/>
                  </a:cubicBezTo>
                  <a:cubicBezTo>
                    <a:pt x="746" y="497"/>
                    <a:pt x="745" y="499"/>
                    <a:pt x="745" y="500"/>
                  </a:cubicBezTo>
                  <a:cubicBezTo>
                    <a:pt x="744" y="501"/>
                    <a:pt x="743" y="502"/>
                    <a:pt x="742" y="503"/>
                  </a:cubicBezTo>
                  <a:cubicBezTo>
                    <a:pt x="742" y="503"/>
                    <a:pt x="741" y="505"/>
                    <a:pt x="741" y="506"/>
                  </a:cubicBezTo>
                  <a:cubicBezTo>
                    <a:pt x="740" y="507"/>
                    <a:pt x="738" y="509"/>
                    <a:pt x="737" y="509"/>
                  </a:cubicBezTo>
                  <a:cubicBezTo>
                    <a:pt x="736" y="510"/>
                    <a:pt x="734" y="509"/>
                    <a:pt x="733" y="509"/>
                  </a:cubicBezTo>
                  <a:cubicBezTo>
                    <a:pt x="732" y="508"/>
                    <a:pt x="733" y="505"/>
                    <a:pt x="732" y="504"/>
                  </a:cubicBezTo>
                  <a:cubicBezTo>
                    <a:pt x="732" y="503"/>
                    <a:pt x="730" y="502"/>
                    <a:pt x="729" y="501"/>
                  </a:cubicBezTo>
                  <a:cubicBezTo>
                    <a:pt x="728" y="501"/>
                    <a:pt x="726" y="500"/>
                    <a:pt x="726" y="500"/>
                  </a:cubicBezTo>
                  <a:cubicBezTo>
                    <a:pt x="725" y="500"/>
                    <a:pt x="723" y="498"/>
                    <a:pt x="723" y="496"/>
                  </a:cubicBezTo>
                  <a:cubicBezTo>
                    <a:pt x="723" y="495"/>
                    <a:pt x="725" y="492"/>
                    <a:pt x="727" y="491"/>
                  </a:cubicBezTo>
                  <a:cubicBezTo>
                    <a:pt x="728" y="490"/>
                    <a:pt x="731" y="491"/>
                    <a:pt x="732" y="490"/>
                  </a:cubicBezTo>
                  <a:cubicBezTo>
                    <a:pt x="733" y="489"/>
                    <a:pt x="732" y="487"/>
                    <a:pt x="732" y="486"/>
                  </a:cubicBezTo>
                  <a:cubicBezTo>
                    <a:pt x="732" y="485"/>
                    <a:pt x="730" y="484"/>
                    <a:pt x="730" y="484"/>
                  </a:cubicBezTo>
                  <a:cubicBezTo>
                    <a:pt x="729" y="484"/>
                    <a:pt x="727" y="486"/>
                    <a:pt x="726" y="486"/>
                  </a:cubicBezTo>
                  <a:cubicBezTo>
                    <a:pt x="725" y="486"/>
                    <a:pt x="723" y="486"/>
                    <a:pt x="722" y="486"/>
                  </a:cubicBezTo>
                  <a:cubicBezTo>
                    <a:pt x="720" y="485"/>
                    <a:pt x="717" y="483"/>
                    <a:pt x="715" y="483"/>
                  </a:cubicBezTo>
                  <a:cubicBezTo>
                    <a:pt x="714" y="483"/>
                    <a:pt x="713" y="484"/>
                    <a:pt x="712" y="484"/>
                  </a:cubicBezTo>
                  <a:cubicBezTo>
                    <a:pt x="712" y="485"/>
                    <a:pt x="713" y="487"/>
                    <a:pt x="713" y="488"/>
                  </a:cubicBezTo>
                  <a:cubicBezTo>
                    <a:pt x="713" y="489"/>
                    <a:pt x="712" y="491"/>
                    <a:pt x="711" y="492"/>
                  </a:cubicBezTo>
                  <a:cubicBezTo>
                    <a:pt x="710" y="492"/>
                    <a:pt x="708" y="493"/>
                    <a:pt x="707" y="494"/>
                  </a:cubicBezTo>
                  <a:cubicBezTo>
                    <a:pt x="706" y="494"/>
                    <a:pt x="703" y="496"/>
                    <a:pt x="702" y="497"/>
                  </a:cubicBezTo>
                  <a:cubicBezTo>
                    <a:pt x="702" y="498"/>
                    <a:pt x="701" y="499"/>
                    <a:pt x="701" y="500"/>
                  </a:cubicBezTo>
                  <a:cubicBezTo>
                    <a:pt x="701" y="501"/>
                    <a:pt x="702" y="503"/>
                    <a:pt x="702" y="504"/>
                  </a:cubicBezTo>
                  <a:cubicBezTo>
                    <a:pt x="702" y="505"/>
                    <a:pt x="701" y="508"/>
                    <a:pt x="701" y="510"/>
                  </a:cubicBezTo>
                  <a:cubicBezTo>
                    <a:pt x="701" y="511"/>
                    <a:pt x="702" y="514"/>
                    <a:pt x="702" y="516"/>
                  </a:cubicBezTo>
                  <a:cubicBezTo>
                    <a:pt x="701" y="517"/>
                    <a:pt x="700" y="519"/>
                    <a:pt x="699" y="520"/>
                  </a:cubicBezTo>
                  <a:cubicBezTo>
                    <a:pt x="698" y="520"/>
                    <a:pt x="696" y="522"/>
                    <a:pt x="695" y="522"/>
                  </a:cubicBezTo>
                  <a:cubicBezTo>
                    <a:pt x="693" y="522"/>
                    <a:pt x="691" y="523"/>
                    <a:pt x="689" y="523"/>
                  </a:cubicBezTo>
                  <a:cubicBezTo>
                    <a:pt x="688" y="523"/>
                    <a:pt x="686" y="522"/>
                    <a:pt x="685" y="522"/>
                  </a:cubicBezTo>
                  <a:cubicBezTo>
                    <a:pt x="684" y="521"/>
                    <a:pt x="682" y="519"/>
                    <a:pt x="681" y="518"/>
                  </a:cubicBezTo>
                  <a:cubicBezTo>
                    <a:pt x="680" y="518"/>
                    <a:pt x="678" y="517"/>
                    <a:pt x="678" y="516"/>
                  </a:cubicBezTo>
                  <a:cubicBezTo>
                    <a:pt x="677" y="515"/>
                    <a:pt x="678" y="513"/>
                    <a:pt x="678" y="512"/>
                  </a:cubicBezTo>
                  <a:cubicBezTo>
                    <a:pt x="679" y="511"/>
                    <a:pt x="681" y="511"/>
                    <a:pt x="681" y="511"/>
                  </a:cubicBezTo>
                  <a:cubicBezTo>
                    <a:pt x="682" y="510"/>
                    <a:pt x="682" y="509"/>
                    <a:pt x="682" y="508"/>
                  </a:cubicBezTo>
                  <a:cubicBezTo>
                    <a:pt x="681" y="508"/>
                    <a:pt x="681" y="506"/>
                    <a:pt x="680" y="506"/>
                  </a:cubicBezTo>
                  <a:cubicBezTo>
                    <a:pt x="679" y="506"/>
                    <a:pt x="678" y="506"/>
                    <a:pt x="677" y="506"/>
                  </a:cubicBezTo>
                  <a:cubicBezTo>
                    <a:pt x="676" y="507"/>
                    <a:pt x="676" y="508"/>
                    <a:pt x="675" y="509"/>
                  </a:cubicBezTo>
                  <a:cubicBezTo>
                    <a:pt x="674" y="510"/>
                    <a:pt x="673" y="511"/>
                    <a:pt x="671" y="512"/>
                  </a:cubicBezTo>
                  <a:cubicBezTo>
                    <a:pt x="671" y="513"/>
                    <a:pt x="668" y="513"/>
                    <a:pt x="667" y="513"/>
                  </a:cubicBezTo>
                  <a:cubicBezTo>
                    <a:pt x="666" y="513"/>
                    <a:pt x="665" y="513"/>
                    <a:pt x="664" y="512"/>
                  </a:cubicBezTo>
                  <a:cubicBezTo>
                    <a:pt x="662" y="511"/>
                    <a:pt x="659" y="508"/>
                    <a:pt x="658" y="506"/>
                  </a:cubicBezTo>
                  <a:cubicBezTo>
                    <a:pt x="658" y="505"/>
                    <a:pt x="658" y="502"/>
                    <a:pt x="659" y="501"/>
                  </a:cubicBezTo>
                  <a:cubicBezTo>
                    <a:pt x="659" y="499"/>
                    <a:pt x="661" y="497"/>
                    <a:pt x="662" y="496"/>
                  </a:cubicBezTo>
                  <a:cubicBezTo>
                    <a:pt x="663" y="496"/>
                    <a:pt x="665" y="494"/>
                    <a:pt x="666" y="494"/>
                  </a:cubicBezTo>
                  <a:cubicBezTo>
                    <a:pt x="667" y="493"/>
                    <a:pt x="669" y="493"/>
                    <a:pt x="670" y="494"/>
                  </a:cubicBezTo>
                  <a:cubicBezTo>
                    <a:pt x="671" y="494"/>
                    <a:pt x="673" y="494"/>
                    <a:pt x="673" y="494"/>
                  </a:cubicBezTo>
                  <a:cubicBezTo>
                    <a:pt x="674" y="495"/>
                    <a:pt x="674" y="496"/>
                    <a:pt x="674" y="497"/>
                  </a:cubicBezTo>
                  <a:cubicBezTo>
                    <a:pt x="675" y="498"/>
                    <a:pt x="677" y="498"/>
                    <a:pt x="678" y="498"/>
                  </a:cubicBezTo>
                  <a:cubicBezTo>
                    <a:pt x="678" y="498"/>
                    <a:pt x="680" y="497"/>
                    <a:pt x="680" y="496"/>
                  </a:cubicBezTo>
                  <a:cubicBezTo>
                    <a:pt x="680" y="496"/>
                    <a:pt x="680" y="494"/>
                    <a:pt x="680" y="494"/>
                  </a:cubicBezTo>
                  <a:cubicBezTo>
                    <a:pt x="679" y="493"/>
                    <a:pt x="678" y="492"/>
                    <a:pt x="677" y="492"/>
                  </a:cubicBezTo>
                  <a:cubicBezTo>
                    <a:pt x="677" y="491"/>
                    <a:pt x="677" y="490"/>
                    <a:pt x="678" y="489"/>
                  </a:cubicBezTo>
                  <a:cubicBezTo>
                    <a:pt x="678" y="489"/>
                    <a:pt x="680" y="489"/>
                    <a:pt x="680" y="488"/>
                  </a:cubicBezTo>
                  <a:cubicBezTo>
                    <a:pt x="681" y="488"/>
                    <a:pt x="682" y="487"/>
                    <a:pt x="683" y="486"/>
                  </a:cubicBezTo>
                  <a:cubicBezTo>
                    <a:pt x="683" y="485"/>
                    <a:pt x="683" y="482"/>
                    <a:pt x="683" y="481"/>
                  </a:cubicBezTo>
                  <a:cubicBezTo>
                    <a:pt x="684" y="480"/>
                    <a:pt x="685" y="480"/>
                    <a:pt x="686" y="479"/>
                  </a:cubicBezTo>
                  <a:cubicBezTo>
                    <a:pt x="687" y="478"/>
                    <a:pt x="687" y="476"/>
                    <a:pt x="688" y="475"/>
                  </a:cubicBezTo>
                  <a:cubicBezTo>
                    <a:pt x="689" y="474"/>
                    <a:pt x="690" y="472"/>
                    <a:pt x="691" y="472"/>
                  </a:cubicBezTo>
                  <a:cubicBezTo>
                    <a:pt x="692" y="471"/>
                    <a:pt x="695" y="472"/>
                    <a:pt x="696" y="472"/>
                  </a:cubicBezTo>
                  <a:cubicBezTo>
                    <a:pt x="697" y="472"/>
                    <a:pt x="699" y="471"/>
                    <a:pt x="699" y="470"/>
                  </a:cubicBezTo>
                  <a:cubicBezTo>
                    <a:pt x="700" y="469"/>
                    <a:pt x="700" y="468"/>
                    <a:pt x="700" y="466"/>
                  </a:cubicBezTo>
                  <a:cubicBezTo>
                    <a:pt x="699" y="466"/>
                    <a:pt x="697" y="467"/>
                    <a:pt x="697" y="466"/>
                  </a:cubicBezTo>
                  <a:cubicBezTo>
                    <a:pt x="696" y="466"/>
                    <a:pt x="696" y="464"/>
                    <a:pt x="695" y="463"/>
                  </a:cubicBezTo>
                  <a:cubicBezTo>
                    <a:pt x="694" y="462"/>
                    <a:pt x="692" y="462"/>
                    <a:pt x="691" y="461"/>
                  </a:cubicBezTo>
                  <a:cubicBezTo>
                    <a:pt x="691" y="461"/>
                    <a:pt x="691" y="458"/>
                    <a:pt x="691" y="457"/>
                  </a:cubicBezTo>
                  <a:cubicBezTo>
                    <a:pt x="691" y="457"/>
                    <a:pt x="689" y="456"/>
                    <a:pt x="689" y="455"/>
                  </a:cubicBezTo>
                  <a:cubicBezTo>
                    <a:pt x="688" y="454"/>
                    <a:pt x="688" y="453"/>
                    <a:pt x="687" y="452"/>
                  </a:cubicBezTo>
                  <a:cubicBezTo>
                    <a:pt x="687" y="451"/>
                    <a:pt x="686" y="449"/>
                    <a:pt x="686" y="448"/>
                  </a:cubicBezTo>
                  <a:cubicBezTo>
                    <a:pt x="686" y="447"/>
                    <a:pt x="687" y="446"/>
                    <a:pt x="688" y="445"/>
                  </a:cubicBezTo>
                  <a:cubicBezTo>
                    <a:pt x="688" y="444"/>
                    <a:pt x="688" y="441"/>
                    <a:pt x="687" y="440"/>
                  </a:cubicBezTo>
                  <a:cubicBezTo>
                    <a:pt x="686" y="440"/>
                    <a:pt x="685" y="439"/>
                    <a:pt x="684" y="439"/>
                  </a:cubicBezTo>
                  <a:cubicBezTo>
                    <a:pt x="683" y="438"/>
                    <a:pt x="681" y="436"/>
                    <a:pt x="680" y="435"/>
                  </a:cubicBezTo>
                  <a:cubicBezTo>
                    <a:pt x="680" y="435"/>
                    <a:pt x="678" y="434"/>
                    <a:pt x="677" y="433"/>
                  </a:cubicBezTo>
                  <a:cubicBezTo>
                    <a:pt x="677" y="431"/>
                    <a:pt x="677" y="427"/>
                    <a:pt x="676" y="426"/>
                  </a:cubicBezTo>
                  <a:cubicBezTo>
                    <a:pt x="676" y="424"/>
                    <a:pt x="674" y="420"/>
                    <a:pt x="673" y="419"/>
                  </a:cubicBezTo>
                  <a:cubicBezTo>
                    <a:pt x="672" y="418"/>
                    <a:pt x="670" y="416"/>
                    <a:pt x="669" y="415"/>
                  </a:cubicBezTo>
                  <a:cubicBezTo>
                    <a:pt x="668" y="414"/>
                    <a:pt x="666" y="414"/>
                    <a:pt x="665" y="413"/>
                  </a:cubicBezTo>
                  <a:cubicBezTo>
                    <a:pt x="664" y="413"/>
                    <a:pt x="662" y="411"/>
                    <a:pt x="661" y="410"/>
                  </a:cubicBezTo>
                  <a:cubicBezTo>
                    <a:pt x="660" y="409"/>
                    <a:pt x="657" y="406"/>
                    <a:pt x="656" y="404"/>
                  </a:cubicBezTo>
                  <a:cubicBezTo>
                    <a:pt x="655" y="403"/>
                    <a:pt x="654" y="400"/>
                    <a:pt x="654" y="399"/>
                  </a:cubicBezTo>
                  <a:cubicBezTo>
                    <a:pt x="653" y="397"/>
                    <a:pt x="653" y="394"/>
                    <a:pt x="653" y="392"/>
                  </a:cubicBezTo>
                  <a:cubicBezTo>
                    <a:pt x="652" y="391"/>
                    <a:pt x="649" y="390"/>
                    <a:pt x="649" y="389"/>
                  </a:cubicBezTo>
                  <a:cubicBezTo>
                    <a:pt x="648" y="387"/>
                    <a:pt x="649" y="384"/>
                    <a:pt x="649" y="383"/>
                  </a:cubicBezTo>
                  <a:cubicBezTo>
                    <a:pt x="648" y="382"/>
                    <a:pt x="647" y="381"/>
                    <a:pt x="648" y="380"/>
                  </a:cubicBezTo>
                  <a:cubicBezTo>
                    <a:pt x="648" y="378"/>
                    <a:pt x="650" y="376"/>
                    <a:pt x="650" y="375"/>
                  </a:cubicBezTo>
                  <a:cubicBezTo>
                    <a:pt x="650" y="373"/>
                    <a:pt x="649" y="370"/>
                    <a:pt x="649" y="369"/>
                  </a:cubicBezTo>
                  <a:cubicBezTo>
                    <a:pt x="649" y="368"/>
                    <a:pt x="649" y="366"/>
                    <a:pt x="650" y="365"/>
                  </a:cubicBezTo>
                  <a:cubicBezTo>
                    <a:pt x="651" y="364"/>
                    <a:pt x="652" y="363"/>
                    <a:pt x="653" y="362"/>
                  </a:cubicBezTo>
                  <a:cubicBezTo>
                    <a:pt x="653" y="362"/>
                    <a:pt x="654" y="361"/>
                    <a:pt x="655" y="360"/>
                  </a:cubicBezTo>
                  <a:cubicBezTo>
                    <a:pt x="655" y="359"/>
                    <a:pt x="653" y="357"/>
                    <a:pt x="653" y="356"/>
                  </a:cubicBezTo>
                  <a:cubicBezTo>
                    <a:pt x="653" y="355"/>
                    <a:pt x="655" y="353"/>
                    <a:pt x="655" y="352"/>
                  </a:cubicBezTo>
                  <a:cubicBezTo>
                    <a:pt x="655" y="351"/>
                    <a:pt x="655" y="347"/>
                    <a:pt x="655" y="346"/>
                  </a:cubicBezTo>
                  <a:cubicBezTo>
                    <a:pt x="656" y="345"/>
                    <a:pt x="658" y="343"/>
                    <a:pt x="658" y="342"/>
                  </a:cubicBezTo>
                  <a:cubicBezTo>
                    <a:pt x="658" y="341"/>
                    <a:pt x="657" y="338"/>
                    <a:pt x="657" y="336"/>
                  </a:cubicBezTo>
                  <a:cubicBezTo>
                    <a:pt x="657" y="336"/>
                    <a:pt x="658" y="335"/>
                    <a:pt x="659" y="334"/>
                  </a:cubicBezTo>
                  <a:cubicBezTo>
                    <a:pt x="659" y="333"/>
                    <a:pt x="660" y="331"/>
                    <a:pt x="660" y="330"/>
                  </a:cubicBezTo>
                  <a:cubicBezTo>
                    <a:pt x="660" y="329"/>
                    <a:pt x="658" y="327"/>
                    <a:pt x="658" y="327"/>
                  </a:cubicBezTo>
                  <a:cubicBezTo>
                    <a:pt x="538" y="340"/>
                    <a:pt x="538" y="340"/>
                    <a:pt x="538" y="340"/>
                  </a:cubicBezTo>
                  <a:cubicBezTo>
                    <a:pt x="451" y="348"/>
                    <a:pt x="451" y="348"/>
                    <a:pt x="451" y="348"/>
                  </a:cubicBezTo>
                  <a:cubicBezTo>
                    <a:pt x="377" y="356"/>
                    <a:pt x="377" y="356"/>
                    <a:pt x="377" y="356"/>
                  </a:cubicBezTo>
                  <a:cubicBezTo>
                    <a:pt x="377" y="356"/>
                    <a:pt x="380" y="353"/>
                    <a:pt x="381" y="352"/>
                  </a:cubicBezTo>
                  <a:cubicBezTo>
                    <a:pt x="382" y="352"/>
                    <a:pt x="384" y="351"/>
                    <a:pt x="385" y="350"/>
                  </a:cubicBezTo>
                  <a:cubicBezTo>
                    <a:pt x="386" y="349"/>
                    <a:pt x="386" y="346"/>
                    <a:pt x="386" y="345"/>
                  </a:cubicBezTo>
                  <a:cubicBezTo>
                    <a:pt x="386" y="344"/>
                    <a:pt x="385" y="341"/>
                    <a:pt x="384" y="340"/>
                  </a:cubicBezTo>
                  <a:cubicBezTo>
                    <a:pt x="383" y="339"/>
                    <a:pt x="380" y="339"/>
                    <a:pt x="379" y="338"/>
                  </a:cubicBezTo>
                  <a:cubicBezTo>
                    <a:pt x="378" y="337"/>
                    <a:pt x="376" y="336"/>
                    <a:pt x="375" y="334"/>
                  </a:cubicBezTo>
                  <a:cubicBezTo>
                    <a:pt x="375" y="333"/>
                    <a:pt x="375" y="331"/>
                    <a:pt x="376" y="331"/>
                  </a:cubicBezTo>
                  <a:cubicBezTo>
                    <a:pt x="376" y="330"/>
                    <a:pt x="378" y="329"/>
                    <a:pt x="378" y="328"/>
                  </a:cubicBezTo>
                  <a:cubicBezTo>
                    <a:pt x="379" y="327"/>
                    <a:pt x="380" y="324"/>
                    <a:pt x="380" y="323"/>
                  </a:cubicBezTo>
                  <a:cubicBezTo>
                    <a:pt x="380" y="322"/>
                    <a:pt x="378" y="319"/>
                    <a:pt x="377" y="318"/>
                  </a:cubicBezTo>
                  <a:cubicBezTo>
                    <a:pt x="376" y="317"/>
                    <a:pt x="373" y="317"/>
                    <a:pt x="371" y="316"/>
                  </a:cubicBezTo>
                  <a:cubicBezTo>
                    <a:pt x="371" y="316"/>
                    <a:pt x="369" y="314"/>
                    <a:pt x="369" y="313"/>
                  </a:cubicBezTo>
                  <a:cubicBezTo>
                    <a:pt x="368" y="312"/>
                    <a:pt x="369" y="310"/>
                    <a:pt x="369" y="309"/>
                  </a:cubicBezTo>
                  <a:cubicBezTo>
                    <a:pt x="370" y="308"/>
                    <a:pt x="373" y="307"/>
                    <a:pt x="374" y="308"/>
                  </a:cubicBezTo>
                  <a:cubicBezTo>
                    <a:pt x="375" y="308"/>
                    <a:pt x="377" y="310"/>
                    <a:pt x="379" y="310"/>
                  </a:cubicBezTo>
                  <a:cubicBezTo>
                    <a:pt x="379" y="310"/>
                    <a:pt x="381" y="310"/>
                    <a:pt x="382" y="310"/>
                  </a:cubicBezTo>
                  <a:cubicBezTo>
                    <a:pt x="384" y="309"/>
                    <a:pt x="388" y="309"/>
                    <a:pt x="389" y="307"/>
                  </a:cubicBezTo>
                  <a:cubicBezTo>
                    <a:pt x="390" y="306"/>
                    <a:pt x="390" y="303"/>
                    <a:pt x="390" y="302"/>
                  </a:cubicBezTo>
                  <a:cubicBezTo>
                    <a:pt x="390" y="301"/>
                    <a:pt x="389" y="298"/>
                    <a:pt x="388" y="297"/>
                  </a:cubicBezTo>
                  <a:cubicBezTo>
                    <a:pt x="387" y="296"/>
                    <a:pt x="384" y="295"/>
                    <a:pt x="383" y="294"/>
                  </a:cubicBezTo>
                  <a:cubicBezTo>
                    <a:pt x="382" y="293"/>
                    <a:pt x="383" y="291"/>
                    <a:pt x="382" y="291"/>
                  </a:cubicBezTo>
                  <a:cubicBezTo>
                    <a:pt x="382" y="290"/>
                    <a:pt x="380" y="289"/>
                    <a:pt x="379" y="288"/>
                  </a:cubicBezTo>
                  <a:cubicBezTo>
                    <a:pt x="379" y="288"/>
                    <a:pt x="378" y="286"/>
                    <a:pt x="378" y="285"/>
                  </a:cubicBezTo>
                  <a:cubicBezTo>
                    <a:pt x="378" y="284"/>
                    <a:pt x="378" y="281"/>
                    <a:pt x="379" y="280"/>
                  </a:cubicBezTo>
                  <a:cubicBezTo>
                    <a:pt x="380" y="279"/>
                    <a:pt x="381" y="278"/>
                    <a:pt x="382" y="278"/>
                  </a:cubicBezTo>
                  <a:cubicBezTo>
                    <a:pt x="383" y="279"/>
                    <a:pt x="383" y="280"/>
                    <a:pt x="384" y="280"/>
                  </a:cubicBezTo>
                  <a:cubicBezTo>
                    <a:pt x="384" y="281"/>
                    <a:pt x="384" y="283"/>
                    <a:pt x="384" y="284"/>
                  </a:cubicBezTo>
                  <a:cubicBezTo>
                    <a:pt x="384" y="285"/>
                    <a:pt x="383" y="286"/>
                    <a:pt x="383" y="287"/>
                  </a:cubicBezTo>
                  <a:cubicBezTo>
                    <a:pt x="384" y="287"/>
                    <a:pt x="385" y="287"/>
                    <a:pt x="385" y="288"/>
                  </a:cubicBezTo>
                  <a:cubicBezTo>
                    <a:pt x="386" y="288"/>
                    <a:pt x="387" y="290"/>
                    <a:pt x="388" y="290"/>
                  </a:cubicBezTo>
                  <a:cubicBezTo>
                    <a:pt x="389" y="291"/>
                    <a:pt x="391" y="290"/>
                    <a:pt x="392" y="290"/>
                  </a:cubicBezTo>
                  <a:cubicBezTo>
                    <a:pt x="393" y="289"/>
                    <a:pt x="395" y="288"/>
                    <a:pt x="395" y="287"/>
                  </a:cubicBezTo>
                  <a:cubicBezTo>
                    <a:pt x="396" y="286"/>
                    <a:pt x="394" y="283"/>
                    <a:pt x="394" y="282"/>
                  </a:cubicBezTo>
                  <a:cubicBezTo>
                    <a:pt x="393" y="282"/>
                    <a:pt x="391" y="281"/>
                    <a:pt x="391" y="280"/>
                  </a:cubicBezTo>
                  <a:cubicBezTo>
                    <a:pt x="390" y="279"/>
                    <a:pt x="387" y="277"/>
                    <a:pt x="387" y="277"/>
                  </a:cubicBezTo>
                  <a:cubicBezTo>
                    <a:pt x="387" y="276"/>
                    <a:pt x="386" y="274"/>
                    <a:pt x="385" y="272"/>
                  </a:cubicBezTo>
                  <a:cubicBezTo>
                    <a:pt x="385" y="271"/>
                    <a:pt x="385" y="268"/>
                    <a:pt x="385" y="266"/>
                  </a:cubicBezTo>
                  <a:cubicBezTo>
                    <a:pt x="385" y="265"/>
                    <a:pt x="384" y="262"/>
                    <a:pt x="385" y="261"/>
                  </a:cubicBezTo>
                  <a:cubicBezTo>
                    <a:pt x="386" y="261"/>
                    <a:pt x="389" y="262"/>
                    <a:pt x="390" y="262"/>
                  </a:cubicBezTo>
                  <a:cubicBezTo>
                    <a:pt x="391" y="262"/>
                    <a:pt x="392" y="261"/>
                    <a:pt x="393" y="261"/>
                  </a:cubicBezTo>
                  <a:cubicBezTo>
                    <a:pt x="394" y="260"/>
                    <a:pt x="396" y="258"/>
                    <a:pt x="397" y="258"/>
                  </a:cubicBezTo>
                  <a:cubicBezTo>
                    <a:pt x="398" y="256"/>
                    <a:pt x="401" y="254"/>
                    <a:pt x="401" y="252"/>
                  </a:cubicBezTo>
                  <a:cubicBezTo>
                    <a:pt x="402" y="251"/>
                    <a:pt x="401" y="249"/>
                    <a:pt x="400" y="248"/>
                  </a:cubicBezTo>
                  <a:cubicBezTo>
                    <a:pt x="399" y="248"/>
                    <a:pt x="398" y="248"/>
                    <a:pt x="397" y="248"/>
                  </a:cubicBezTo>
                  <a:cubicBezTo>
                    <a:pt x="396" y="249"/>
                    <a:pt x="395" y="250"/>
                    <a:pt x="394" y="251"/>
                  </a:cubicBezTo>
                  <a:cubicBezTo>
                    <a:pt x="393" y="251"/>
                    <a:pt x="391" y="252"/>
                    <a:pt x="390" y="252"/>
                  </a:cubicBezTo>
                  <a:cubicBezTo>
                    <a:pt x="389" y="252"/>
                    <a:pt x="387" y="251"/>
                    <a:pt x="386" y="250"/>
                  </a:cubicBezTo>
                  <a:cubicBezTo>
                    <a:pt x="385" y="249"/>
                    <a:pt x="383" y="248"/>
                    <a:pt x="383" y="247"/>
                  </a:cubicBezTo>
                  <a:cubicBezTo>
                    <a:pt x="383" y="246"/>
                    <a:pt x="383" y="243"/>
                    <a:pt x="384" y="242"/>
                  </a:cubicBezTo>
                  <a:cubicBezTo>
                    <a:pt x="384" y="242"/>
                    <a:pt x="385" y="241"/>
                    <a:pt x="386" y="241"/>
                  </a:cubicBezTo>
                  <a:cubicBezTo>
                    <a:pt x="387" y="241"/>
                    <a:pt x="388" y="242"/>
                    <a:pt x="389" y="242"/>
                  </a:cubicBezTo>
                  <a:cubicBezTo>
                    <a:pt x="390" y="243"/>
                    <a:pt x="392" y="245"/>
                    <a:pt x="393" y="246"/>
                  </a:cubicBezTo>
                  <a:cubicBezTo>
                    <a:pt x="393" y="246"/>
                    <a:pt x="395" y="246"/>
                    <a:pt x="395" y="246"/>
                  </a:cubicBezTo>
                  <a:cubicBezTo>
                    <a:pt x="396" y="246"/>
                    <a:pt x="398" y="245"/>
                    <a:pt x="399" y="245"/>
                  </a:cubicBezTo>
                  <a:cubicBezTo>
                    <a:pt x="400" y="244"/>
                    <a:pt x="401" y="242"/>
                    <a:pt x="401" y="241"/>
                  </a:cubicBezTo>
                  <a:cubicBezTo>
                    <a:pt x="402" y="239"/>
                    <a:pt x="401" y="235"/>
                    <a:pt x="400" y="233"/>
                  </a:cubicBezTo>
                  <a:cubicBezTo>
                    <a:pt x="400" y="232"/>
                    <a:pt x="399" y="230"/>
                    <a:pt x="399" y="229"/>
                  </a:cubicBezTo>
                  <a:cubicBezTo>
                    <a:pt x="399" y="228"/>
                    <a:pt x="401" y="226"/>
                    <a:pt x="402" y="225"/>
                  </a:cubicBezTo>
                  <a:cubicBezTo>
                    <a:pt x="402" y="224"/>
                    <a:pt x="404" y="224"/>
                    <a:pt x="405" y="223"/>
                  </a:cubicBezTo>
                  <a:cubicBezTo>
                    <a:pt x="406" y="223"/>
                    <a:pt x="407" y="221"/>
                    <a:pt x="407" y="220"/>
                  </a:cubicBezTo>
                  <a:cubicBezTo>
                    <a:pt x="406" y="219"/>
                    <a:pt x="404" y="218"/>
                    <a:pt x="404" y="217"/>
                  </a:cubicBezTo>
                  <a:cubicBezTo>
                    <a:pt x="404" y="216"/>
                    <a:pt x="404" y="213"/>
                    <a:pt x="404" y="212"/>
                  </a:cubicBezTo>
                  <a:cubicBezTo>
                    <a:pt x="405" y="210"/>
                    <a:pt x="404" y="206"/>
                    <a:pt x="405" y="205"/>
                  </a:cubicBezTo>
                  <a:cubicBezTo>
                    <a:pt x="406" y="204"/>
                    <a:pt x="408" y="203"/>
                    <a:pt x="409" y="203"/>
                  </a:cubicBezTo>
                  <a:cubicBezTo>
                    <a:pt x="410" y="202"/>
                    <a:pt x="411" y="202"/>
                    <a:pt x="412" y="203"/>
                  </a:cubicBezTo>
                  <a:cubicBezTo>
                    <a:pt x="412" y="203"/>
                    <a:pt x="413" y="205"/>
                    <a:pt x="413" y="206"/>
                  </a:cubicBezTo>
                  <a:cubicBezTo>
                    <a:pt x="414" y="207"/>
                    <a:pt x="416" y="210"/>
                    <a:pt x="417" y="210"/>
                  </a:cubicBezTo>
                  <a:cubicBezTo>
                    <a:pt x="418" y="210"/>
                    <a:pt x="419" y="210"/>
                    <a:pt x="420" y="209"/>
                  </a:cubicBezTo>
                  <a:cubicBezTo>
                    <a:pt x="420" y="208"/>
                    <a:pt x="421" y="206"/>
                    <a:pt x="420" y="205"/>
                  </a:cubicBezTo>
                  <a:cubicBezTo>
                    <a:pt x="420" y="204"/>
                    <a:pt x="418" y="204"/>
                    <a:pt x="417" y="203"/>
                  </a:cubicBezTo>
                  <a:cubicBezTo>
                    <a:pt x="417" y="202"/>
                    <a:pt x="416" y="201"/>
                    <a:pt x="416" y="200"/>
                  </a:cubicBezTo>
                  <a:cubicBezTo>
                    <a:pt x="416" y="200"/>
                    <a:pt x="418" y="199"/>
                    <a:pt x="418" y="199"/>
                  </a:cubicBezTo>
                  <a:cubicBezTo>
                    <a:pt x="419" y="199"/>
                    <a:pt x="420" y="198"/>
                    <a:pt x="421" y="197"/>
                  </a:cubicBezTo>
                  <a:cubicBezTo>
                    <a:pt x="421" y="197"/>
                    <a:pt x="423" y="195"/>
                    <a:pt x="423" y="194"/>
                  </a:cubicBezTo>
                  <a:cubicBezTo>
                    <a:pt x="424" y="193"/>
                    <a:pt x="425" y="193"/>
                    <a:pt x="426" y="192"/>
                  </a:cubicBezTo>
                  <a:cubicBezTo>
                    <a:pt x="426" y="192"/>
                    <a:pt x="428" y="191"/>
                    <a:pt x="428" y="190"/>
                  </a:cubicBezTo>
                  <a:cubicBezTo>
                    <a:pt x="429" y="189"/>
                    <a:pt x="427" y="186"/>
                    <a:pt x="426" y="185"/>
                  </a:cubicBezTo>
                  <a:cubicBezTo>
                    <a:pt x="426" y="184"/>
                    <a:pt x="427" y="181"/>
                    <a:pt x="427" y="180"/>
                  </a:cubicBezTo>
                  <a:cubicBezTo>
                    <a:pt x="428" y="179"/>
                    <a:pt x="430" y="178"/>
                    <a:pt x="431" y="177"/>
                  </a:cubicBezTo>
                  <a:cubicBezTo>
                    <a:pt x="432" y="177"/>
                    <a:pt x="435" y="178"/>
                    <a:pt x="436" y="178"/>
                  </a:cubicBezTo>
                  <a:cubicBezTo>
                    <a:pt x="437" y="177"/>
                    <a:pt x="439" y="175"/>
                    <a:pt x="440" y="174"/>
                  </a:cubicBezTo>
                  <a:cubicBezTo>
                    <a:pt x="441" y="173"/>
                    <a:pt x="441" y="172"/>
                    <a:pt x="441" y="171"/>
                  </a:cubicBezTo>
                  <a:cubicBezTo>
                    <a:pt x="441" y="170"/>
                    <a:pt x="440" y="169"/>
                    <a:pt x="439" y="168"/>
                  </a:cubicBezTo>
                  <a:cubicBezTo>
                    <a:pt x="438" y="168"/>
                    <a:pt x="435" y="169"/>
                    <a:pt x="434" y="169"/>
                  </a:cubicBezTo>
                  <a:cubicBezTo>
                    <a:pt x="433" y="168"/>
                    <a:pt x="430" y="168"/>
                    <a:pt x="429" y="167"/>
                  </a:cubicBezTo>
                  <a:cubicBezTo>
                    <a:pt x="429" y="166"/>
                    <a:pt x="428" y="164"/>
                    <a:pt x="428" y="163"/>
                  </a:cubicBezTo>
                  <a:cubicBezTo>
                    <a:pt x="428" y="162"/>
                    <a:pt x="430" y="161"/>
                    <a:pt x="431" y="161"/>
                  </a:cubicBezTo>
                  <a:cubicBezTo>
                    <a:pt x="432" y="160"/>
                    <a:pt x="434" y="160"/>
                    <a:pt x="434" y="161"/>
                  </a:cubicBezTo>
                  <a:cubicBezTo>
                    <a:pt x="435" y="161"/>
                    <a:pt x="436" y="163"/>
                    <a:pt x="436" y="163"/>
                  </a:cubicBezTo>
                  <a:cubicBezTo>
                    <a:pt x="437" y="164"/>
                    <a:pt x="437" y="165"/>
                    <a:pt x="438" y="165"/>
                  </a:cubicBezTo>
                  <a:cubicBezTo>
                    <a:pt x="439" y="165"/>
                    <a:pt x="440" y="164"/>
                    <a:pt x="441" y="163"/>
                  </a:cubicBezTo>
                  <a:cubicBezTo>
                    <a:pt x="441" y="162"/>
                    <a:pt x="441" y="160"/>
                    <a:pt x="441" y="159"/>
                  </a:cubicBezTo>
                  <a:cubicBezTo>
                    <a:pt x="442" y="159"/>
                    <a:pt x="443" y="158"/>
                    <a:pt x="444" y="158"/>
                  </a:cubicBezTo>
                  <a:cubicBezTo>
                    <a:pt x="445" y="157"/>
                    <a:pt x="447" y="155"/>
                    <a:pt x="448" y="154"/>
                  </a:cubicBezTo>
                  <a:cubicBezTo>
                    <a:pt x="449" y="153"/>
                    <a:pt x="450" y="152"/>
                    <a:pt x="450" y="151"/>
                  </a:cubicBezTo>
                  <a:cubicBezTo>
                    <a:pt x="451" y="150"/>
                    <a:pt x="451" y="147"/>
                    <a:pt x="450" y="146"/>
                  </a:cubicBezTo>
                  <a:cubicBezTo>
                    <a:pt x="450" y="145"/>
                    <a:pt x="448" y="144"/>
                    <a:pt x="448" y="144"/>
                  </a:cubicBezTo>
                  <a:cubicBezTo>
                    <a:pt x="447" y="143"/>
                    <a:pt x="445" y="142"/>
                    <a:pt x="444" y="142"/>
                  </a:cubicBezTo>
                  <a:cubicBezTo>
                    <a:pt x="443" y="143"/>
                    <a:pt x="444" y="144"/>
                    <a:pt x="444" y="145"/>
                  </a:cubicBezTo>
                  <a:cubicBezTo>
                    <a:pt x="444" y="146"/>
                    <a:pt x="444" y="147"/>
                    <a:pt x="444" y="148"/>
                  </a:cubicBezTo>
                  <a:cubicBezTo>
                    <a:pt x="444" y="149"/>
                    <a:pt x="445" y="151"/>
                    <a:pt x="445" y="151"/>
                  </a:cubicBezTo>
                  <a:cubicBezTo>
                    <a:pt x="444" y="152"/>
                    <a:pt x="443" y="152"/>
                    <a:pt x="442" y="152"/>
                  </a:cubicBezTo>
                  <a:cubicBezTo>
                    <a:pt x="441" y="152"/>
                    <a:pt x="439" y="150"/>
                    <a:pt x="438" y="151"/>
                  </a:cubicBezTo>
                  <a:cubicBezTo>
                    <a:pt x="437" y="151"/>
                    <a:pt x="435" y="152"/>
                    <a:pt x="434" y="152"/>
                  </a:cubicBezTo>
                  <a:cubicBezTo>
                    <a:pt x="433" y="153"/>
                    <a:pt x="431" y="153"/>
                    <a:pt x="430" y="153"/>
                  </a:cubicBezTo>
                  <a:cubicBezTo>
                    <a:pt x="429" y="153"/>
                    <a:pt x="426" y="152"/>
                    <a:pt x="426" y="151"/>
                  </a:cubicBezTo>
                  <a:cubicBezTo>
                    <a:pt x="425" y="150"/>
                    <a:pt x="424" y="147"/>
                    <a:pt x="425" y="146"/>
                  </a:cubicBezTo>
                  <a:cubicBezTo>
                    <a:pt x="425" y="144"/>
                    <a:pt x="426" y="140"/>
                    <a:pt x="428" y="139"/>
                  </a:cubicBezTo>
                  <a:cubicBezTo>
                    <a:pt x="429" y="139"/>
                    <a:pt x="431" y="139"/>
                    <a:pt x="432" y="139"/>
                  </a:cubicBezTo>
                  <a:cubicBezTo>
                    <a:pt x="434" y="138"/>
                    <a:pt x="435" y="136"/>
                    <a:pt x="436" y="136"/>
                  </a:cubicBezTo>
                  <a:cubicBezTo>
                    <a:pt x="437" y="135"/>
                    <a:pt x="439" y="136"/>
                    <a:pt x="440" y="136"/>
                  </a:cubicBezTo>
                  <a:cubicBezTo>
                    <a:pt x="441" y="135"/>
                    <a:pt x="441" y="132"/>
                    <a:pt x="442" y="132"/>
                  </a:cubicBezTo>
                  <a:cubicBezTo>
                    <a:pt x="443" y="131"/>
                    <a:pt x="445" y="131"/>
                    <a:pt x="446" y="131"/>
                  </a:cubicBezTo>
                  <a:cubicBezTo>
                    <a:pt x="446" y="132"/>
                    <a:pt x="446" y="134"/>
                    <a:pt x="446" y="134"/>
                  </a:cubicBezTo>
                  <a:cubicBezTo>
                    <a:pt x="447" y="135"/>
                    <a:pt x="449" y="136"/>
                    <a:pt x="450" y="136"/>
                  </a:cubicBezTo>
                  <a:cubicBezTo>
                    <a:pt x="451" y="135"/>
                    <a:pt x="452" y="133"/>
                    <a:pt x="453" y="132"/>
                  </a:cubicBezTo>
                  <a:cubicBezTo>
                    <a:pt x="453" y="131"/>
                    <a:pt x="454" y="129"/>
                    <a:pt x="453" y="128"/>
                  </a:cubicBezTo>
                  <a:cubicBezTo>
                    <a:pt x="453" y="127"/>
                    <a:pt x="452" y="126"/>
                    <a:pt x="451" y="125"/>
                  </a:cubicBezTo>
                  <a:cubicBezTo>
                    <a:pt x="451" y="124"/>
                    <a:pt x="451" y="122"/>
                    <a:pt x="452" y="121"/>
                  </a:cubicBezTo>
                  <a:cubicBezTo>
                    <a:pt x="453" y="121"/>
                    <a:pt x="455" y="123"/>
                    <a:pt x="456" y="123"/>
                  </a:cubicBezTo>
                  <a:cubicBezTo>
                    <a:pt x="457" y="123"/>
                    <a:pt x="459" y="122"/>
                    <a:pt x="459" y="121"/>
                  </a:cubicBezTo>
                  <a:cubicBezTo>
                    <a:pt x="460" y="120"/>
                    <a:pt x="462" y="118"/>
                    <a:pt x="463" y="117"/>
                  </a:cubicBezTo>
                  <a:cubicBezTo>
                    <a:pt x="463" y="116"/>
                    <a:pt x="463" y="113"/>
                    <a:pt x="462" y="112"/>
                  </a:cubicBezTo>
                  <a:cubicBezTo>
                    <a:pt x="461" y="111"/>
                    <a:pt x="458" y="111"/>
                    <a:pt x="457" y="111"/>
                  </a:cubicBezTo>
                  <a:cubicBezTo>
                    <a:pt x="456" y="111"/>
                    <a:pt x="453" y="113"/>
                    <a:pt x="452" y="113"/>
                  </a:cubicBezTo>
                  <a:cubicBezTo>
                    <a:pt x="451" y="113"/>
                    <a:pt x="448" y="113"/>
                    <a:pt x="447" y="112"/>
                  </a:cubicBezTo>
                  <a:cubicBezTo>
                    <a:pt x="447" y="111"/>
                    <a:pt x="446" y="109"/>
                    <a:pt x="446" y="108"/>
                  </a:cubicBezTo>
                  <a:cubicBezTo>
                    <a:pt x="446" y="107"/>
                    <a:pt x="446" y="104"/>
                    <a:pt x="447" y="103"/>
                  </a:cubicBezTo>
                  <a:cubicBezTo>
                    <a:pt x="448" y="102"/>
                    <a:pt x="451" y="103"/>
                    <a:pt x="451" y="102"/>
                  </a:cubicBezTo>
                  <a:cubicBezTo>
                    <a:pt x="452" y="101"/>
                    <a:pt x="452" y="98"/>
                    <a:pt x="451" y="97"/>
                  </a:cubicBezTo>
                  <a:cubicBezTo>
                    <a:pt x="451" y="96"/>
                    <a:pt x="450" y="94"/>
                    <a:pt x="449" y="94"/>
                  </a:cubicBezTo>
                  <a:cubicBezTo>
                    <a:pt x="448" y="94"/>
                    <a:pt x="447" y="94"/>
                    <a:pt x="446" y="94"/>
                  </a:cubicBezTo>
                  <a:cubicBezTo>
                    <a:pt x="445" y="95"/>
                    <a:pt x="444" y="98"/>
                    <a:pt x="443" y="99"/>
                  </a:cubicBezTo>
                  <a:cubicBezTo>
                    <a:pt x="442" y="99"/>
                    <a:pt x="440" y="99"/>
                    <a:pt x="439" y="98"/>
                  </a:cubicBezTo>
                  <a:cubicBezTo>
                    <a:pt x="438" y="98"/>
                    <a:pt x="437" y="96"/>
                    <a:pt x="436" y="95"/>
                  </a:cubicBezTo>
                  <a:cubicBezTo>
                    <a:pt x="435" y="95"/>
                    <a:pt x="432" y="95"/>
                    <a:pt x="432" y="94"/>
                  </a:cubicBezTo>
                  <a:cubicBezTo>
                    <a:pt x="431" y="94"/>
                    <a:pt x="430" y="92"/>
                    <a:pt x="429" y="91"/>
                  </a:cubicBezTo>
                  <a:cubicBezTo>
                    <a:pt x="429" y="90"/>
                    <a:pt x="428" y="87"/>
                    <a:pt x="428" y="86"/>
                  </a:cubicBezTo>
                  <a:cubicBezTo>
                    <a:pt x="428" y="86"/>
                    <a:pt x="429" y="84"/>
                    <a:pt x="429" y="83"/>
                  </a:cubicBezTo>
                  <a:cubicBezTo>
                    <a:pt x="430" y="82"/>
                    <a:pt x="430" y="80"/>
                    <a:pt x="430" y="80"/>
                  </a:cubicBezTo>
                  <a:cubicBezTo>
                    <a:pt x="431" y="79"/>
                    <a:pt x="433" y="81"/>
                    <a:pt x="433" y="81"/>
                  </a:cubicBezTo>
                  <a:cubicBezTo>
                    <a:pt x="434" y="82"/>
                    <a:pt x="435" y="84"/>
                    <a:pt x="436" y="85"/>
                  </a:cubicBezTo>
                  <a:cubicBezTo>
                    <a:pt x="437" y="86"/>
                    <a:pt x="438" y="88"/>
                    <a:pt x="438" y="88"/>
                  </a:cubicBezTo>
                  <a:cubicBezTo>
                    <a:pt x="439" y="89"/>
                    <a:pt x="442" y="89"/>
                    <a:pt x="443" y="89"/>
                  </a:cubicBezTo>
                  <a:cubicBezTo>
                    <a:pt x="444" y="89"/>
                    <a:pt x="445" y="89"/>
                    <a:pt x="446" y="89"/>
                  </a:cubicBezTo>
                  <a:cubicBezTo>
                    <a:pt x="446" y="88"/>
                    <a:pt x="447" y="86"/>
                    <a:pt x="446" y="85"/>
                  </a:cubicBezTo>
                  <a:cubicBezTo>
                    <a:pt x="446" y="85"/>
                    <a:pt x="445" y="83"/>
                    <a:pt x="445" y="83"/>
                  </a:cubicBezTo>
                  <a:cubicBezTo>
                    <a:pt x="443" y="82"/>
                    <a:pt x="440" y="82"/>
                    <a:pt x="439" y="82"/>
                  </a:cubicBezTo>
                  <a:cubicBezTo>
                    <a:pt x="438" y="81"/>
                    <a:pt x="436" y="80"/>
                    <a:pt x="435" y="80"/>
                  </a:cubicBezTo>
                  <a:cubicBezTo>
                    <a:pt x="435" y="79"/>
                    <a:pt x="433" y="78"/>
                    <a:pt x="433" y="77"/>
                  </a:cubicBezTo>
                  <a:cubicBezTo>
                    <a:pt x="433" y="76"/>
                    <a:pt x="434" y="75"/>
                    <a:pt x="434" y="75"/>
                  </a:cubicBezTo>
                  <a:cubicBezTo>
                    <a:pt x="435" y="74"/>
                    <a:pt x="438" y="74"/>
                    <a:pt x="439" y="73"/>
                  </a:cubicBezTo>
                  <a:cubicBezTo>
                    <a:pt x="441" y="72"/>
                    <a:pt x="443" y="70"/>
                    <a:pt x="444" y="68"/>
                  </a:cubicBezTo>
                  <a:cubicBezTo>
                    <a:pt x="444" y="67"/>
                    <a:pt x="444" y="64"/>
                    <a:pt x="443" y="62"/>
                  </a:cubicBezTo>
                  <a:cubicBezTo>
                    <a:pt x="442" y="62"/>
                    <a:pt x="440" y="60"/>
                    <a:pt x="439" y="60"/>
                  </a:cubicBezTo>
                  <a:cubicBezTo>
                    <a:pt x="438" y="60"/>
                    <a:pt x="437" y="62"/>
                    <a:pt x="437" y="63"/>
                  </a:cubicBezTo>
                  <a:cubicBezTo>
                    <a:pt x="436" y="64"/>
                    <a:pt x="436" y="66"/>
                    <a:pt x="435" y="67"/>
                  </a:cubicBezTo>
                  <a:cubicBezTo>
                    <a:pt x="434" y="68"/>
                    <a:pt x="433" y="69"/>
                    <a:pt x="432" y="70"/>
                  </a:cubicBezTo>
                  <a:cubicBezTo>
                    <a:pt x="430" y="71"/>
                    <a:pt x="428" y="72"/>
                    <a:pt x="426" y="72"/>
                  </a:cubicBezTo>
                  <a:cubicBezTo>
                    <a:pt x="425" y="72"/>
                    <a:pt x="423" y="71"/>
                    <a:pt x="423" y="70"/>
                  </a:cubicBezTo>
                  <a:cubicBezTo>
                    <a:pt x="422" y="69"/>
                    <a:pt x="421" y="66"/>
                    <a:pt x="421" y="65"/>
                  </a:cubicBezTo>
                  <a:cubicBezTo>
                    <a:pt x="421" y="63"/>
                    <a:pt x="423" y="60"/>
                    <a:pt x="424" y="59"/>
                  </a:cubicBezTo>
                  <a:cubicBezTo>
                    <a:pt x="426" y="57"/>
                    <a:pt x="429" y="56"/>
                    <a:pt x="430" y="55"/>
                  </a:cubicBezTo>
                  <a:cubicBezTo>
                    <a:pt x="431" y="54"/>
                    <a:pt x="434" y="51"/>
                    <a:pt x="434" y="50"/>
                  </a:cubicBezTo>
                  <a:cubicBezTo>
                    <a:pt x="434" y="49"/>
                    <a:pt x="433" y="46"/>
                    <a:pt x="432" y="46"/>
                  </a:cubicBezTo>
                  <a:cubicBezTo>
                    <a:pt x="431" y="45"/>
                    <a:pt x="427" y="45"/>
                    <a:pt x="425" y="45"/>
                  </a:cubicBezTo>
                  <a:cubicBezTo>
                    <a:pt x="424" y="45"/>
                    <a:pt x="422" y="46"/>
                    <a:pt x="421" y="45"/>
                  </a:cubicBezTo>
                  <a:cubicBezTo>
                    <a:pt x="420" y="45"/>
                    <a:pt x="418" y="43"/>
                    <a:pt x="418" y="42"/>
                  </a:cubicBezTo>
                  <a:cubicBezTo>
                    <a:pt x="417" y="40"/>
                    <a:pt x="417" y="37"/>
                    <a:pt x="417" y="36"/>
                  </a:cubicBezTo>
                  <a:cubicBezTo>
                    <a:pt x="417" y="34"/>
                    <a:pt x="417" y="30"/>
                    <a:pt x="418" y="28"/>
                  </a:cubicBezTo>
                  <a:cubicBezTo>
                    <a:pt x="419" y="27"/>
                    <a:pt x="421" y="26"/>
                    <a:pt x="422" y="25"/>
                  </a:cubicBezTo>
                  <a:cubicBezTo>
                    <a:pt x="423" y="24"/>
                    <a:pt x="426" y="23"/>
                    <a:pt x="427" y="22"/>
                  </a:cubicBezTo>
                  <a:cubicBezTo>
                    <a:pt x="428" y="21"/>
                    <a:pt x="430" y="17"/>
                    <a:pt x="430" y="16"/>
                  </a:cubicBezTo>
                  <a:cubicBezTo>
                    <a:pt x="430" y="14"/>
                    <a:pt x="427" y="10"/>
                    <a:pt x="426" y="9"/>
                  </a:cubicBezTo>
                  <a:cubicBezTo>
                    <a:pt x="426" y="7"/>
                    <a:pt x="426" y="5"/>
                    <a:pt x="425" y="4"/>
                  </a:cubicBezTo>
                  <a:cubicBezTo>
                    <a:pt x="424" y="3"/>
                    <a:pt x="422" y="2"/>
                    <a:pt x="421" y="2"/>
                  </a:cubicBezTo>
                  <a:cubicBezTo>
                    <a:pt x="420" y="2"/>
                    <a:pt x="419" y="3"/>
                    <a:pt x="419" y="4"/>
                  </a:cubicBezTo>
                  <a:cubicBezTo>
                    <a:pt x="418" y="4"/>
                    <a:pt x="418" y="6"/>
                    <a:pt x="418" y="7"/>
                  </a:cubicBezTo>
                  <a:cubicBezTo>
                    <a:pt x="418" y="8"/>
                    <a:pt x="420" y="10"/>
                    <a:pt x="420" y="12"/>
                  </a:cubicBezTo>
                  <a:cubicBezTo>
                    <a:pt x="420" y="13"/>
                    <a:pt x="419" y="16"/>
                    <a:pt x="418" y="17"/>
                  </a:cubicBezTo>
                  <a:cubicBezTo>
                    <a:pt x="418" y="18"/>
                    <a:pt x="415" y="19"/>
                    <a:pt x="414" y="19"/>
                  </a:cubicBezTo>
                  <a:cubicBezTo>
                    <a:pt x="413" y="19"/>
                    <a:pt x="410" y="18"/>
                    <a:pt x="409" y="17"/>
                  </a:cubicBezTo>
                  <a:cubicBezTo>
                    <a:pt x="409" y="16"/>
                    <a:pt x="408" y="13"/>
                    <a:pt x="408" y="12"/>
                  </a:cubicBezTo>
                  <a:cubicBezTo>
                    <a:pt x="407" y="11"/>
                    <a:pt x="408" y="8"/>
                    <a:pt x="409" y="7"/>
                  </a:cubicBezTo>
                  <a:cubicBezTo>
                    <a:pt x="410" y="5"/>
                    <a:pt x="413" y="4"/>
                    <a:pt x="413" y="2"/>
                  </a:cubicBezTo>
                  <a:cubicBezTo>
                    <a:pt x="414" y="2"/>
                    <a:pt x="414" y="1"/>
                    <a:pt x="414" y="0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12" y="205"/>
                    <a:pt x="13" y="205"/>
                    <a:pt x="14" y="206"/>
                  </a:cubicBezTo>
                  <a:cubicBezTo>
                    <a:pt x="15" y="207"/>
                    <a:pt x="16" y="209"/>
                    <a:pt x="17" y="210"/>
                  </a:cubicBezTo>
                  <a:cubicBezTo>
                    <a:pt x="17" y="210"/>
                    <a:pt x="17" y="210"/>
                    <a:pt x="17" y="210"/>
                  </a:cubicBezTo>
                  <a:cubicBezTo>
                    <a:pt x="18" y="211"/>
                    <a:pt x="18" y="212"/>
                    <a:pt x="19" y="213"/>
                  </a:cubicBezTo>
                  <a:cubicBezTo>
                    <a:pt x="19" y="214"/>
                    <a:pt x="20" y="215"/>
                    <a:pt x="20" y="216"/>
                  </a:cubicBezTo>
                  <a:cubicBezTo>
                    <a:pt x="20" y="216"/>
                    <a:pt x="20" y="216"/>
                    <a:pt x="21" y="217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2" y="218"/>
                    <a:pt x="24" y="218"/>
                    <a:pt x="25" y="218"/>
                  </a:cubicBezTo>
                  <a:cubicBezTo>
                    <a:pt x="27" y="219"/>
                    <a:pt x="27" y="220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9" y="222"/>
                    <a:pt x="31" y="222"/>
                    <a:pt x="32" y="223"/>
                  </a:cubicBezTo>
                  <a:cubicBezTo>
                    <a:pt x="33" y="225"/>
                    <a:pt x="34" y="226"/>
                    <a:pt x="34" y="228"/>
                  </a:cubicBezTo>
                  <a:cubicBezTo>
                    <a:pt x="34" y="228"/>
                    <a:pt x="34" y="228"/>
                    <a:pt x="35" y="228"/>
                  </a:cubicBezTo>
                  <a:cubicBezTo>
                    <a:pt x="35" y="228"/>
                    <a:pt x="35" y="228"/>
                    <a:pt x="35" y="228"/>
                  </a:cubicBezTo>
                  <a:cubicBezTo>
                    <a:pt x="36" y="229"/>
                    <a:pt x="37" y="230"/>
                    <a:pt x="37" y="232"/>
                  </a:cubicBezTo>
                  <a:cubicBezTo>
                    <a:pt x="38" y="233"/>
                    <a:pt x="38" y="234"/>
                    <a:pt x="37" y="235"/>
                  </a:cubicBezTo>
                  <a:cubicBezTo>
                    <a:pt x="38" y="235"/>
                    <a:pt x="39" y="235"/>
                    <a:pt x="39" y="236"/>
                  </a:cubicBezTo>
                  <a:cubicBezTo>
                    <a:pt x="41" y="237"/>
                    <a:pt x="43" y="239"/>
                    <a:pt x="44" y="240"/>
                  </a:cubicBezTo>
                  <a:cubicBezTo>
                    <a:pt x="45" y="242"/>
                    <a:pt x="45" y="245"/>
                    <a:pt x="45" y="246"/>
                  </a:cubicBezTo>
                  <a:cubicBezTo>
                    <a:pt x="46" y="247"/>
                    <a:pt x="46" y="247"/>
                    <a:pt x="46" y="248"/>
                  </a:cubicBezTo>
                  <a:cubicBezTo>
                    <a:pt x="46" y="248"/>
                    <a:pt x="46" y="249"/>
                    <a:pt x="47" y="249"/>
                  </a:cubicBezTo>
                  <a:cubicBezTo>
                    <a:pt x="48" y="251"/>
                    <a:pt x="48" y="252"/>
                    <a:pt x="48" y="254"/>
                  </a:cubicBezTo>
                  <a:cubicBezTo>
                    <a:pt x="49" y="254"/>
                    <a:pt x="49" y="254"/>
                    <a:pt x="49" y="254"/>
                  </a:cubicBezTo>
                  <a:cubicBezTo>
                    <a:pt x="49" y="255"/>
                    <a:pt x="51" y="256"/>
                    <a:pt x="51" y="258"/>
                  </a:cubicBezTo>
                  <a:cubicBezTo>
                    <a:pt x="51" y="261"/>
                    <a:pt x="50" y="264"/>
                    <a:pt x="49" y="266"/>
                  </a:cubicBezTo>
                  <a:cubicBezTo>
                    <a:pt x="49" y="266"/>
                    <a:pt x="49" y="266"/>
                    <a:pt x="49" y="266"/>
                  </a:cubicBezTo>
                  <a:cubicBezTo>
                    <a:pt x="49" y="267"/>
                    <a:pt x="50" y="271"/>
                    <a:pt x="49" y="274"/>
                  </a:cubicBezTo>
                  <a:cubicBezTo>
                    <a:pt x="49" y="275"/>
                    <a:pt x="48" y="276"/>
                    <a:pt x="47" y="276"/>
                  </a:cubicBezTo>
                  <a:cubicBezTo>
                    <a:pt x="47" y="277"/>
                    <a:pt x="47" y="277"/>
                    <a:pt x="47" y="277"/>
                  </a:cubicBezTo>
                  <a:cubicBezTo>
                    <a:pt x="48" y="278"/>
                    <a:pt x="48" y="279"/>
                    <a:pt x="48" y="280"/>
                  </a:cubicBezTo>
                  <a:cubicBezTo>
                    <a:pt x="48" y="280"/>
                    <a:pt x="48" y="280"/>
                    <a:pt x="48" y="280"/>
                  </a:cubicBezTo>
                  <a:cubicBezTo>
                    <a:pt x="49" y="281"/>
                    <a:pt x="49" y="281"/>
                    <a:pt x="50" y="282"/>
                  </a:cubicBezTo>
                  <a:cubicBezTo>
                    <a:pt x="50" y="282"/>
                    <a:pt x="51" y="283"/>
                    <a:pt x="51" y="283"/>
                  </a:cubicBezTo>
                  <a:cubicBezTo>
                    <a:pt x="51" y="283"/>
                    <a:pt x="52" y="283"/>
                    <a:pt x="52" y="283"/>
                  </a:cubicBezTo>
                  <a:cubicBezTo>
                    <a:pt x="53" y="283"/>
                    <a:pt x="53" y="283"/>
                    <a:pt x="53" y="283"/>
                  </a:cubicBezTo>
                  <a:cubicBezTo>
                    <a:pt x="53" y="283"/>
                    <a:pt x="54" y="283"/>
                    <a:pt x="54" y="283"/>
                  </a:cubicBezTo>
                  <a:cubicBezTo>
                    <a:pt x="55" y="283"/>
                    <a:pt x="56" y="283"/>
                    <a:pt x="57" y="284"/>
                  </a:cubicBezTo>
                  <a:cubicBezTo>
                    <a:pt x="60" y="285"/>
                    <a:pt x="62" y="288"/>
                    <a:pt x="63" y="289"/>
                  </a:cubicBezTo>
                  <a:cubicBezTo>
                    <a:pt x="63" y="289"/>
                    <a:pt x="63" y="289"/>
                    <a:pt x="63" y="289"/>
                  </a:cubicBezTo>
                  <a:cubicBezTo>
                    <a:pt x="63" y="289"/>
                    <a:pt x="63" y="289"/>
                    <a:pt x="63" y="289"/>
                  </a:cubicBezTo>
                  <a:cubicBezTo>
                    <a:pt x="64" y="291"/>
                    <a:pt x="63" y="294"/>
                    <a:pt x="63" y="296"/>
                  </a:cubicBezTo>
                  <a:cubicBezTo>
                    <a:pt x="63" y="296"/>
                    <a:pt x="63" y="297"/>
                    <a:pt x="64" y="297"/>
                  </a:cubicBezTo>
                  <a:cubicBezTo>
                    <a:pt x="65" y="298"/>
                    <a:pt x="67" y="300"/>
                    <a:pt x="67" y="302"/>
                  </a:cubicBezTo>
                  <a:cubicBezTo>
                    <a:pt x="68" y="302"/>
                    <a:pt x="68" y="303"/>
                    <a:pt x="68" y="303"/>
                  </a:cubicBezTo>
                  <a:cubicBezTo>
                    <a:pt x="68" y="303"/>
                    <a:pt x="68" y="303"/>
                    <a:pt x="68" y="303"/>
                  </a:cubicBezTo>
                  <a:cubicBezTo>
                    <a:pt x="69" y="304"/>
                    <a:pt x="72" y="306"/>
                    <a:pt x="73" y="309"/>
                  </a:cubicBezTo>
                  <a:cubicBezTo>
                    <a:pt x="73" y="310"/>
                    <a:pt x="73" y="311"/>
                    <a:pt x="73" y="311"/>
                  </a:cubicBezTo>
                  <a:cubicBezTo>
                    <a:pt x="74" y="312"/>
                    <a:pt x="74" y="313"/>
                    <a:pt x="75" y="315"/>
                  </a:cubicBezTo>
                  <a:cubicBezTo>
                    <a:pt x="75" y="317"/>
                    <a:pt x="74" y="321"/>
                    <a:pt x="73" y="322"/>
                  </a:cubicBezTo>
                  <a:cubicBezTo>
                    <a:pt x="73" y="322"/>
                    <a:pt x="73" y="323"/>
                    <a:pt x="72" y="323"/>
                  </a:cubicBezTo>
                  <a:cubicBezTo>
                    <a:pt x="73" y="324"/>
                    <a:pt x="74" y="324"/>
                    <a:pt x="74" y="325"/>
                  </a:cubicBezTo>
                  <a:cubicBezTo>
                    <a:pt x="75" y="325"/>
                    <a:pt x="75" y="325"/>
                    <a:pt x="75" y="326"/>
                  </a:cubicBezTo>
                  <a:cubicBezTo>
                    <a:pt x="75" y="326"/>
                    <a:pt x="75" y="326"/>
                    <a:pt x="75" y="326"/>
                  </a:cubicBezTo>
                  <a:cubicBezTo>
                    <a:pt x="76" y="326"/>
                    <a:pt x="76" y="326"/>
                    <a:pt x="77" y="326"/>
                  </a:cubicBezTo>
                  <a:cubicBezTo>
                    <a:pt x="79" y="326"/>
                    <a:pt x="80" y="326"/>
                    <a:pt x="81" y="327"/>
                  </a:cubicBezTo>
                  <a:cubicBezTo>
                    <a:pt x="83" y="329"/>
                    <a:pt x="83" y="332"/>
                    <a:pt x="83" y="334"/>
                  </a:cubicBezTo>
                  <a:cubicBezTo>
                    <a:pt x="83" y="334"/>
                    <a:pt x="83" y="334"/>
                    <a:pt x="83" y="334"/>
                  </a:cubicBezTo>
                  <a:cubicBezTo>
                    <a:pt x="83" y="334"/>
                    <a:pt x="83" y="334"/>
                    <a:pt x="83" y="334"/>
                  </a:cubicBezTo>
                  <a:cubicBezTo>
                    <a:pt x="84" y="335"/>
                    <a:pt x="85" y="336"/>
                    <a:pt x="85" y="338"/>
                  </a:cubicBezTo>
                  <a:cubicBezTo>
                    <a:pt x="85" y="338"/>
                    <a:pt x="85" y="339"/>
                    <a:pt x="86" y="340"/>
                  </a:cubicBezTo>
                  <a:cubicBezTo>
                    <a:pt x="87" y="339"/>
                    <a:pt x="88" y="338"/>
                    <a:pt x="90" y="338"/>
                  </a:cubicBezTo>
                  <a:cubicBezTo>
                    <a:pt x="91" y="338"/>
                    <a:pt x="92" y="339"/>
                    <a:pt x="93" y="339"/>
                  </a:cubicBezTo>
                  <a:cubicBezTo>
                    <a:pt x="98" y="343"/>
                    <a:pt x="97" y="350"/>
                    <a:pt x="97" y="350"/>
                  </a:cubicBezTo>
                  <a:cubicBezTo>
                    <a:pt x="97" y="351"/>
                    <a:pt x="96" y="352"/>
                    <a:pt x="96" y="353"/>
                  </a:cubicBezTo>
                  <a:cubicBezTo>
                    <a:pt x="96" y="354"/>
                    <a:pt x="97" y="355"/>
                    <a:pt x="97" y="356"/>
                  </a:cubicBezTo>
                  <a:cubicBezTo>
                    <a:pt x="97" y="358"/>
                    <a:pt x="96" y="360"/>
                    <a:pt x="95" y="361"/>
                  </a:cubicBezTo>
                  <a:cubicBezTo>
                    <a:pt x="95" y="361"/>
                    <a:pt x="96" y="362"/>
                    <a:pt x="96" y="362"/>
                  </a:cubicBezTo>
                  <a:cubicBezTo>
                    <a:pt x="96" y="362"/>
                    <a:pt x="99" y="365"/>
                    <a:pt x="99" y="368"/>
                  </a:cubicBezTo>
                  <a:cubicBezTo>
                    <a:pt x="100" y="369"/>
                    <a:pt x="101" y="372"/>
                    <a:pt x="99" y="375"/>
                  </a:cubicBezTo>
                  <a:cubicBezTo>
                    <a:pt x="98" y="377"/>
                    <a:pt x="97" y="379"/>
                    <a:pt x="95" y="380"/>
                  </a:cubicBezTo>
                  <a:cubicBezTo>
                    <a:pt x="97" y="381"/>
                    <a:pt x="99" y="383"/>
                    <a:pt x="100" y="385"/>
                  </a:cubicBezTo>
                  <a:cubicBezTo>
                    <a:pt x="101" y="387"/>
                    <a:pt x="102" y="391"/>
                    <a:pt x="99" y="394"/>
                  </a:cubicBezTo>
                  <a:cubicBezTo>
                    <a:pt x="98" y="396"/>
                    <a:pt x="96" y="397"/>
                    <a:pt x="94" y="397"/>
                  </a:cubicBezTo>
                  <a:cubicBezTo>
                    <a:pt x="94" y="397"/>
                    <a:pt x="95" y="398"/>
                    <a:pt x="95" y="399"/>
                  </a:cubicBezTo>
                  <a:cubicBezTo>
                    <a:pt x="95" y="399"/>
                    <a:pt x="95" y="400"/>
                    <a:pt x="95" y="400"/>
                  </a:cubicBezTo>
                  <a:cubicBezTo>
                    <a:pt x="96" y="401"/>
                    <a:pt x="96" y="402"/>
                    <a:pt x="96" y="403"/>
                  </a:cubicBezTo>
                  <a:cubicBezTo>
                    <a:pt x="96" y="405"/>
                    <a:pt x="96" y="407"/>
                    <a:pt x="96" y="409"/>
                  </a:cubicBezTo>
                  <a:cubicBezTo>
                    <a:pt x="96" y="411"/>
                    <a:pt x="95" y="413"/>
                    <a:pt x="94" y="415"/>
                  </a:cubicBezTo>
                  <a:cubicBezTo>
                    <a:pt x="93" y="415"/>
                    <a:pt x="93" y="416"/>
                    <a:pt x="92" y="416"/>
                  </a:cubicBezTo>
                  <a:cubicBezTo>
                    <a:pt x="92" y="417"/>
                    <a:pt x="92" y="419"/>
                    <a:pt x="92" y="420"/>
                  </a:cubicBezTo>
                  <a:cubicBezTo>
                    <a:pt x="91" y="421"/>
                    <a:pt x="90" y="422"/>
                    <a:pt x="89" y="423"/>
                  </a:cubicBezTo>
                  <a:cubicBezTo>
                    <a:pt x="89" y="423"/>
                    <a:pt x="89" y="423"/>
                    <a:pt x="89" y="423"/>
                  </a:cubicBezTo>
                  <a:cubicBezTo>
                    <a:pt x="89" y="424"/>
                    <a:pt x="89" y="424"/>
                    <a:pt x="89" y="424"/>
                  </a:cubicBezTo>
                  <a:cubicBezTo>
                    <a:pt x="89" y="424"/>
                    <a:pt x="89" y="424"/>
                    <a:pt x="89" y="425"/>
                  </a:cubicBezTo>
                  <a:cubicBezTo>
                    <a:pt x="89" y="426"/>
                    <a:pt x="90" y="428"/>
                    <a:pt x="90" y="429"/>
                  </a:cubicBezTo>
                  <a:cubicBezTo>
                    <a:pt x="90" y="430"/>
                    <a:pt x="89" y="433"/>
                    <a:pt x="88" y="435"/>
                  </a:cubicBezTo>
                  <a:cubicBezTo>
                    <a:pt x="87" y="437"/>
                    <a:pt x="85" y="439"/>
                    <a:pt x="84" y="440"/>
                  </a:cubicBezTo>
                  <a:cubicBezTo>
                    <a:pt x="83" y="441"/>
                    <a:pt x="82" y="441"/>
                    <a:pt x="81" y="441"/>
                  </a:cubicBezTo>
                  <a:cubicBezTo>
                    <a:pt x="81" y="442"/>
                    <a:pt x="81" y="442"/>
                    <a:pt x="80" y="442"/>
                  </a:cubicBezTo>
                  <a:cubicBezTo>
                    <a:pt x="80" y="442"/>
                    <a:pt x="80" y="442"/>
                    <a:pt x="80" y="442"/>
                  </a:cubicBezTo>
                  <a:cubicBezTo>
                    <a:pt x="80" y="442"/>
                    <a:pt x="80" y="443"/>
                    <a:pt x="80" y="443"/>
                  </a:cubicBezTo>
                  <a:cubicBezTo>
                    <a:pt x="80" y="443"/>
                    <a:pt x="80" y="444"/>
                    <a:pt x="80" y="444"/>
                  </a:cubicBezTo>
                  <a:cubicBezTo>
                    <a:pt x="80" y="444"/>
                    <a:pt x="80" y="444"/>
                    <a:pt x="80" y="445"/>
                  </a:cubicBezTo>
                  <a:cubicBezTo>
                    <a:pt x="81" y="446"/>
                    <a:pt x="81" y="448"/>
                    <a:pt x="80" y="451"/>
                  </a:cubicBezTo>
                  <a:cubicBezTo>
                    <a:pt x="79" y="453"/>
                    <a:pt x="77" y="454"/>
                    <a:pt x="75" y="455"/>
                  </a:cubicBezTo>
                  <a:cubicBezTo>
                    <a:pt x="75" y="455"/>
                    <a:pt x="75" y="455"/>
                    <a:pt x="75" y="455"/>
                  </a:cubicBezTo>
                  <a:cubicBezTo>
                    <a:pt x="75" y="455"/>
                    <a:pt x="74" y="455"/>
                    <a:pt x="74" y="455"/>
                  </a:cubicBezTo>
                  <a:cubicBezTo>
                    <a:pt x="74" y="456"/>
                    <a:pt x="74" y="456"/>
                    <a:pt x="74" y="457"/>
                  </a:cubicBezTo>
                  <a:cubicBezTo>
                    <a:pt x="74" y="458"/>
                    <a:pt x="74" y="458"/>
                    <a:pt x="74" y="458"/>
                  </a:cubicBezTo>
                  <a:cubicBezTo>
                    <a:pt x="74" y="459"/>
                    <a:pt x="75" y="460"/>
                    <a:pt x="76" y="461"/>
                  </a:cubicBezTo>
                  <a:cubicBezTo>
                    <a:pt x="77" y="463"/>
                    <a:pt x="77" y="465"/>
                    <a:pt x="77" y="467"/>
                  </a:cubicBezTo>
                  <a:cubicBezTo>
                    <a:pt x="77" y="467"/>
                    <a:pt x="77" y="468"/>
                    <a:pt x="76" y="468"/>
                  </a:cubicBezTo>
                  <a:cubicBezTo>
                    <a:pt x="77" y="468"/>
                    <a:pt x="77" y="469"/>
                    <a:pt x="77" y="469"/>
                  </a:cubicBezTo>
                  <a:cubicBezTo>
                    <a:pt x="78" y="470"/>
                    <a:pt x="78" y="470"/>
                    <a:pt x="78" y="470"/>
                  </a:cubicBezTo>
                  <a:cubicBezTo>
                    <a:pt x="78" y="471"/>
                    <a:pt x="78" y="471"/>
                    <a:pt x="78" y="471"/>
                  </a:cubicBezTo>
                  <a:cubicBezTo>
                    <a:pt x="79" y="472"/>
                    <a:pt x="80" y="473"/>
                    <a:pt x="80" y="474"/>
                  </a:cubicBezTo>
                  <a:cubicBezTo>
                    <a:pt x="80" y="476"/>
                    <a:pt x="81" y="479"/>
                    <a:pt x="80" y="481"/>
                  </a:cubicBezTo>
                  <a:cubicBezTo>
                    <a:pt x="78" y="483"/>
                    <a:pt x="77" y="484"/>
                    <a:pt x="75" y="485"/>
                  </a:cubicBezTo>
                  <a:cubicBezTo>
                    <a:pt x="75" y="485"/>
                    <a:pt x="75" y="485"/>
                    <a:pt x="75" y="485"/>
                  </a:cubicBezTo>
                  <a:cubicBezTo>
                    <a:pt x="74" y="486"/>
                    <a:pt x="72" y="487"/>
                    <a:pt x="72" y="488"/>
                  </a:cubicBezTo>
                  <a:cubicBezTo>
                    <a:pt x="72" y="489"/>
                    <a:pt x="72" y="489"/>
                    <a:pt x="72" y="489"/>
                  </a:cubicBezTo>
                  <a:cubicBezTo>
                    <a:pt x="72" y="490"/>
                    <a:pt x="72" y="491"/>
                    <a:pt x="72" y="492"/>
                  </a:cubicBezTo>
                  <a:cubicBezTo>
                    <a:pt x="72" y="493"/>
                    <a:pt x="72" y="494"/>
                    <a:pt x="72" y="494"/>
                  </a:cubicBezTo>
                  <a:cubicBezTo>
                    <a:pt x="72" y="495"/>
                    <a:pt x="72" y="495"/>
                    <a:pt x="73" y="495"/>
                  </a:cubicBezTo>
                  <a:cubicBezTo>
                    <a:pt x="73" y="496"/>
                    <a:pt x="73" y="496"/>
                    <a:pt x="73" y="496"/>
                  </a:cubicBezTo>
                  <a:cubicBezTo>
                    <a:pt x="75" y="497"/>
                    <a:pt x="76" y="498"/>
                    <a:pt x="77" y="500"/>
                  </a:cubicBezTo>
                  <a:cubicBezTo>
                    <a:pt x="78" y="501"/>
                    <a:pt x="79" y="503"/>
                    <a:pt x="79" y="505"/>
                  </a:cubicBezTo>
                  <a:cubicBezTo>
                    <a:pt x="79" y="505"/>
                    <a:pt x="80" y="505"/>
                    <a:pt x="80" y="506"/>
                  </a:cubicBezTo>
                  <a:cubicBezTo>
                    <a:pt x="81" y="508"/>
                    <a:pt x="82" y="510"/>
                    <a:pt x="81" y="512"/>
                  </a:cubicBezTo>
                  <a:cubicBezTo>
                    <a:pt x="81" y="514"/>
                    <a:pt x="80" y="516"/>
                    <a:pt x="79" y="518"/>
                  </a:cubicBezTo>
                  <a:cubicBezTo>
                    <a:pt x="79" y="518"/>
                    <a:pt x="79" y="518"/>
                    <a:pt x="79" y="518"/>
                  </a:cubicBezTo>
                  <a:cubicBezTo>
                    <a:pt x="80" y="518"/>
                    <a:pt x="80" y="519"/>
                    <a:pt x="80" y="519"/>
                  </a:cubicBezTo>
                  <a:cubicBezTo>
                    <a:pt x="80" y="519"/>
                    <a:pt x="81" y="519"/>
                    <a:pt x="81" y="520"/>
                  </a:cubicBezTo>
                  <a:cubicBezTo>
                    <a:pt x="82" y="521"/>
                    <a:pt x="84" y="523"/>
                    <a:pt x="84" y="525"/>
                  </a:cubicBezTo>
                  <a:cubicBezTo>
                    <a:pt x="85" y="528"/>
                    <a:pt x="85" y="533"/>
                    <a:pt x="83" y="536"/>
                  </a:cubicBezTo>
                  <a:cubicBezTo>
                    <a:pt x="83" y="537"/>
                    <a:pt x="82" y="537"/>
                    <a:pt x="82" y="538"/>
                  </a:cubicBezTo>
                  <a:cubicBezTo>
                    <a:pt x="82" y="538"/>
                    <a:pt x="82" y="538"/>
                    <a:pt x="82" y="539"/>
                  </a:cubicBezTo>
                  <a:cubicBezTo>
                    <a:pt x="83" y="541"/>
                    <a:pt x="83" y="544"/>
                    <a:pt x="82" y="545"/>
                  </a:cubicBezTo>
                  <a:cubicBezTo>
                    <a:pt x="81" y="547"/>
                    <a:pt x="80" y="548"/>
                    <a:pt x="79" y="549"/>
                  </a:cubicBezTo>
                  <a:cubicBezTo>
                    <a:pt x="79" y="549"/>
                    <a:pt x="78" y="549"/>
                    <a:pt x="78" y="550"/>
                  </a:cubicBezTo>
                  <a:cubicBezTo>
                    <a:pt x="78" y="550"/>
                    <a:pt x="77" y="551"/>
                    <a:pt x="77" y="552"/>
                  </a:cubicBezTo>
                  <a:cubicBezTo>
                    <a:pt x="76" y="552"/>
                    <a:pt x="76" y="553"/>
                    <a:pt x="75" y="554"/>
                  </a:cubicBezTo>
                  <a:cubicBezTo>
                    <a:pt x="75" y="554"/>
                    <a:pt x="74" y="555"/>
                    <a:pt x="73" y="556"/>
                  </a:cubicBezTo>
                  <a:cubicBezTo>
                    <a:pt x="73" y="556"/>
                    <a:pt x="72" y="557"/>
                    <a:pt x="72" y="557"/>
                  </a:cubicBezTo>
                  <a:cubicBezTo>
                    <a:pt x="71" y="559"/>
                    <a:pt x="69" y="561"/>
                    <a:pt x="69" y="562"/>
                  </a:cubicBezTo>
                  <a:cubicBezTo>
                    <a:pt x="69" y="563"/>
                    <a:pt x="69" y="564"/>
                    <a:pt x="69" y="565"/>
                  </a:cubicBezTo>
                  <a:cubicBezTo>
                    <a:pt x="69" y="566"/>
                    <a:pt x="69" y="567"/>
                    <a:pt x="69" y="569"/>
                  </a:cubicBezTo>
                  <a:cubicBezTo>
                    <a:pt x="68" y="574"/>
                    <a:pt x="67" y="576"/>
                    <a:pt x="66" y="577"/>
                  </a:cubicBezTo>
                  <a:cubicBezTo>
                    <a:pt x="65" y="579"/>
                    <a:pt x="63" y="580"/>
                    <a:pt x="61" y="582"/>
                  </a:cubicBezTo>
                  <a:cubicBezTo>
                    <a:pt x="60" y="582"/>
                    <a:pt x="60" y="583"/>
                    <a:pt x="59" y="583"/>
                  </a:cubicBezTo>
                  <a:cubicBezTo>
                    <a:pt x="59" y="584"/>
                    <a:pt x="59" y="584"/>
                    <a:pt x="58" y="585"/>
                  </a:cubicBezTo>
                  <a:cubicBezTo>
                    <a:pt x="57" y="586"/>
                    <a:pt x="56" y="587"/>
                    <a:pt x="56" y="588"/>
                  </a:cubicBezTo>
                  <a:cubicBezTo>
                    <a:pt x="55" y="588"/>
                    <a:pt x="54" y="589"/>
                    <a:pt x="53" y="589"/>
                  </a:cubicBezTo>
                  <a:cubicBezTo>
                    <a:pt x="54" y="589"/>
                    <a:pt x="54" y="590"/>
                    <a:pt x="55" y="590"/>
                  </a:cubicBezTo>
                  <a:cubicBezTo>
                    <a:pt x="56" y="591"/>
                    <a:pt x="57" y="592"/>
                    <a:pt x="58" y="593"/>
                  </a:cubicBezTo>
                  <a:cubicBezTo>
                    <a:pt x="58" y="594"/>
                    <a:pt x="58" y="594"/>
                    <a:pt x="58" y="594"/>
                  </a:cubicBezTo>
                  <a:cubicBezTo>
                    <a:pt x="59" y="594"/>
                    <a:pt x="59" y="595"/>
                    <a:pt x="60" y="596"/>
                  </a:cubicBezTo>
                  <a:cubicBezTo>
                    <a:pt x="62" y="597"/>
                    <a:pt x="63" y="598"/>
                    <a:pt x="64" y="600"/>
                  </a:cubicBezTo>
                  <a:cubicBezTo>
                    <a:pt x="65" y="600"/>
                    <a:pt x="65" y="601"/>
                    <a:pt x="67" y="603"/>
                  </a:cubicBezTo>
                  <a:cubicBezTo>
                    <a:pt x="69" y="602"/>
                    <a:pt x="71" y="600"/>
                    <a:pt x="73" y="599"/>
                  </a:cubicBezTo>
                  <a:cubicBezTo>
                    <a:pt x="77" y="597"/>
                    <a:pt x="86" y="596"/>
                    <a:pt x="91" y="595"/>
                  </a:cubicBezTo>
                  <a:cubicBezTo>
                    <a:pt x="95" y="594"/>
                    <a:pt x="103" y="592"/>
                    <a:pt x="107" y="592"/>
                  </a:cubicBezTo>
                  <a:cubicBezTo>
                    <a:pt x="111" y="591"/>
                    <a:pt x="119" y="591"/>
                    <a:pt x="123" y="590"/>
                  </a:cubicBezTo>
                  <a:cubicBezTo>
                    <a:pt x="126" y="590"/>
                    <a:pt x="133" y="591"/>
                    <a:pt x="136" y="590"/>
                  </a:cubicBezTo>
                  <a:cubicBezTo>
                    <a:pt x="138" y="590"/>
                    <a:pt x="142" y="588"/>
                    <a:pt x="143" y="588"/>
                  </a:cubicBezTo>
                  <a:cubicBezTo>
                    <a:pt x="147" y="587"/>
                    <a:pt x="154" y="587"/>
                    <a:pt x="157" y="587"/>
                  </a:cubicBezTo>
                  <a:cubicBezTo>
                    <a:pt x="160" y="587"/>
                    <a:pt x="165" y="587"/>
                    <a:pt x="167" y="587"/>
                  </a:cubicBezTo>
                  <a:cubicBezTo>
                    <a:pt x="169" y="588"/>
                    <a:pt x="173" y="589"/>
                    <a:pt x="175" y="589"/>
                  </a:cubicBezTo>
                  <a:cubicBezTo>
                    <a:pt x="177" y="590"/>
                    <a:pt x="182" y="592"/>
                    <a:pt x="185" y="593"/>
                  </a:cubicBezTo>
                  <a:cubicBezTo>
                    <a:pt x="191" y="594"/>
                    <a:pt x="202" y="598"/>
                    <a:pt x="207" y="600"/>
                  </a:cubicBezTo>
                  <a:cubicBezTo>
                    <a:pt x="211" y="602"/>
                    <a:pt x="219" y="606"/>
                    <a:pt x="223" y="607"/>
                  </a:cubicBezTo>
                  <a:cubicBezTo>
                    <a:pt x="226" y="608"/>
                    <a:pt x="231" y="611"/>
                    <a:pt x="234" y="612"/>
                  </a:cubicBezTo>
                  <a:cubicBezTo>
                    <a:pt x="238" y="613"/>
                    <a:pt x="246" y="615"/>
                    <a:pt x="250" y="615"/>
                  </a:cubicBezTo>
                  <a:cubicBezTo>
                    <a:pt x="253" y="616"/>
                    <a:pt x="259" y="615"/>
                    <a:pt x="262" y="615"/>
                  </a:cubicBezTo>
                  <a:cubicBezTo>
                    <a:pt x="265" y="616"/>
                    <a:pt x="272" y="616"/>
                    <a:pt x="275" y="616"/>
                  </a:cubicBezTo>
                  <a:cubicBezTo>
                    <a:pt x="278" y="616"/>
                    <a:pt x="283" y="616"/>
                    <a:pt x="286" y="617"/>
                  </a:cubicBezTo>
                  <a:cubicBezTo>
                    <a:pt x="288" y="617"/>
                    <a:pt x="293" y="619"/>
                    <a:pt x="295" y="619"/>
                  </a:cubicBezTo>
                  <a:cubicBezTo>
                    <a:pt x="297" y="619"/>
                    <a:pt x="301" y="618"/>
                    <a:pt x="303" y="617"/>
                  </a:cubicBezTo>
                  <a:cubicBezTo>
                    <a:pt x="305" y="617"/>
                    <a:pt x="307" y="615"/>
                    <a:pt x="308" y="614"/>
                  </a:cubicBezTo>
                  <a:cubicBezTo>
                    <a:pt x="310" y="613"/>
                    <a:pt x="313" y="611"/>
                    <a:pt x="314" y="610"/>
                  </a:cubicBezTo>
                  <a:cubicBezTo>
                    <a:pt x="316" y="609"/>
                    <a:pt x="318" y="608"/>
                    <a:pt x="320" y="607"/>
                  </a:cubicBezTo>
                  <a:cubicBezTo>
                    <a:pt x="321" y="607"/>
                    <a:pt x="324" y="606"/>
                    <a:pt x="326" y="606"/>
                  </a:cubicBezTo>
                  <a:cubicBezTo>
                    <a:pt x="327" y="606"/>
                    <a:pt x="331" y="607"/>
                    <a:pt x="333" y="607"/>
                  </a:cubicBezTo>
                  <a:cubicBezTo>
                    <a:pt x="334" y="607"/>
                    <a:pt x="337" y="607"/>
                    <a:pt x="338" y="607"/>
                  </a:cubicBezTo>
                  <a:cubicBezTo>
                    <a:pt x="340" y="608"/>
                    <a:pt x="342" y="610"/>
                    <a:pt x="343" y="611"/>
                  </a:cubicBezTo>
                  <a:cubicBezTo>
                    <a:pt x="344" y="611"/>
                    <a:pt x="346" y="613"/>
                    <a:pt x="347" y="613"/>
                  </a:cubicBezTo>
                  <a:cubicBezTo>
                    <a:pt x="348" y="613"/>
                    <a:pt x="350" y="613"/>
                    <a:pt x="351" y="614"/>
                  </a:cubicBezTo>
                  <a:cubicBezTo>
                    <a:pt x="353" y="615"/>
                    <a:pt x="357" y="617"/>
                    <a:pt x="359" y="618"/>
                  </a:cubicBezTo>
                  <a:cubicBezTo>
                    <a:pt x="360" y="618"/>
                    <a:pt x="362" y="618"/>
                    <a:pt x="363" y="618"/>
                  </a:cubicBezTo>
                  <a:cubicBezTo>
                    <a:pt x="364" y="619"/>
                    <a:pt x="365" y="620"/>
                    <a:pt x="366" y="621"/>
                  </a:cubicBezTo>
                  <a:cubicBezTo>
                    <a:pt x="367" y="622"/>
                    <a:pt x="369" y="623"/>
                    <a:pt x="370" y="623"/>
                  </a:cubicBezTo>
                  <a:cubicBezTo>
                    <a:pt x="371" y="623"/>
                    <a:pt x="372" y="621"/>
                    <a:pt x="373" y="621"/>
                  </a:cubicBezTo>
                  <a:cubicBezTo>
                    <a:pt x="374" y="620"/>
                    <a:pt x="376" y="620"/>
                    <a:pt x="377" y="619"/>
                  </a:cubicBezTo>
                  <a:cubicBezTo>
                    <a:pt x="378" y="619"/>
                    <a:pt x="377" y="616"/>
                    <a:pt x="378" y="615"/>
                  </a:cubicBezTo>
                  <a:cubicBezTo>
                    <a:pt x="378" y="614"/>
                    <a:pt x="380" y="613"/>
                    <a:pt x="380" y="612"/>
                  </a:cubicBezTo>
                  <a:cubicBezTo>
                    <a:pt x="381" y="612"/>
                    <a:pt x="384" y="611"/>
                    <a:pt x="385" y="610"/>
                  </a:cubicBezTo>
                  <a:cubicBezTo>
                    <a:pt x="385" y="610"/>
                    <a:pt x="386" y="608"/>
                    <a:pt x="386" y="608"/>
                  </a:cubicBezTo>
                  <a:cubicBezTo>
                    <a:pt x="386" y="607"/>
                    <a:pt x="386" y="606"/>
                    <a:pt x="386" y="605"/>
                  </a:cubicBezTo>
                  <a:cubicBezTo>
                    <a:pt x="385" y="604"/>
                    <a:pt x="382" y="604"/>
                    <a:pt x="381" y="604"/>
                  </a:cubicBezTo>
                  <a:cubicBezTo>
                    <a:pt x="380" y="604"/>
                    <a:pt x="377" y="605"/>
                    <a:pt x="376" y="604"/>
                  </a:cubicBezTo>
                  <a:cubicBezTo>
                    <a:pt x="375" y="604"/>
                    <a:pt x="374" y="602"/>
                    <a:pt x="373" y="601"/>
                  </a:cubicBezTo>
                  <a:cubicBezTo>
                    <a:pt x="372" y="601"/>
                    <a:pt x="369" y="600"/>
                    <a:pt x="368" y="600"/>
                  </a:cubicBezTo>
                  <a:cubicBezTo>
                    <a:pt x="367" y="599"/>
                    <a:pt x="366" y="597"/>
                    <a:pt x="366" y="596"/>
                  </a:cubicBezTo>
                  <a:cubicBezTo>
                    <a:pt x="364" y="596"/>
                    <a:pt x="361" y="596"/>
                    <a:pt x="359" y="596"/>
                  </a:cubicBezTo>
                  <a:cubicBezTo>
                    <a:pt x="358" y="596"/>
                    <a:pt x="355" y="596"/>
                    <a:pt x="354" y="596"/>
                  </a:cubicBezTo>
                  <a:cubicBezTo>
                    <a:pt x="353" y="597"/>
                    <a:pt x="352" y="599"/>
                    <a:pt x="351" y="600"/>
                  </a:cubicBezTo>
                  <a:cubicBezTo>
                    <a:pt x="351" y="601"/>
                    <a:pt x="348" y="601"/>
                    <a:pt x="347" y="601"/>
                  </a:cubicBezTo>
                  <a:cubicBezTo>
                    <a:pt x="346" y="602"/>
                    <a:pt x="343" y="602"/>
                    <a:pt x="342" y="601"/>
                  </a:cubicBezTo>
                  <a:cubicBezTo>
                    <a:pt x="341" y="601"/>
                    <a:pt x="339" y="599"/>
                    <a:pt x="338" y="599"/>
                  </a:cubicBezTo>
                  <a:cubicBezTo>
                    <a:pt x="337" y="599"/>
                    <a:pt x="335" y="599"/>
                    <a:pt x="334" y="599"/>
                  </a:cubicBezTo>
                  <a:cubicBezTo>
                    <a:pt x="333" y="599"/>
                    <a:pt x="331" y="600"/>
                    <a:pt x="330" y="600"/>
                  </a:cubicBezTo>
                  <a:cubicBezTo>
                    <a:pt x="329" y="600"/>
                    <a:pt x="326" y="601"/>
                    <a:pt x="325" y="601"/>
                  </a:cubicBezTo>
                  <a:cubicBezTo>
                    <a:pt x="323" y="600"/>
                    <a:pt x="322" y="597"/>
                    <a:pt x="321" y="595"/>
                  </a:cubicBezTo>
                  <a:cubicBezTo>
                    <a:pt x="321" y="594"/>
                    <a:pt x="321" y="592"/>
                    <a:pt x="320" y="591"/>
                  </a:cubicBezTo>
                  <a:cubicBezTo>
                    <a:pt x="320" y="590"/>
                    <a:pt x="318" y="588"/>
                    <a:pt x="318" y="587"/>
                  </a:cubicBezTo>
                  <a:cubicBezTo>
                    <a:pt x="317" y="586"/>
                    <a:pt x="319" y="583"/>
                    <a:pt x="320" y="582"/>
                  </a:cubicBezTo>
                  <a:cubicBezTo>
                    <a:pt x="320" y="581"/>
                    <a:pt x="322" y="580"/>
                    <a:pt x="323" y="579"/>
                  </a:cubicBezTo>
                  <a:cubicBezTo>
                    <a:pt x="325" y="578"/>
                    <a:pt x="327" y="576"/>
                    <a:pt x="328" y="575"/>
                  </a:cubicBezTo>
                  <a:cubicBezTo>
                    <a:pt x="330" y="574"/>
                    <a:pt x="333" y="572"/>
                    <a:pt x="334" y="572"/>
                  </a:cubicBezTo>
                  <a:cubicBezTo>
                    <a:pt x="336" y="571"/>
                    <a:pt x="340" y="570"/>
                    <a:pt x="341" y="569"/>
                  </a:cubicBezTo>
                  <a:cubicBezTo>
                    <a:pt x="342" y="568"/>
                    <a:pt x="344" y="566"/>
                    <a:pt x="345" y="565"/>
                  </a:cubicBezTo>
                  <a:cubicBezTo>
                    <a:pt x="346" y="565"/>
                    <a:pt x="350" y="566"/>
                    <a:pt x="351" y="565"/>
                  </a:cubicBezTo>
                  <a:cubicBezTo>
                    <a:pt x="352" y="565"/>
                    <a:pt x="352" y="562"/>
                    <a:pt x="353" y="562"/>
                  </a:cubicBezTo>
                  <a:cubicBezTo>
                    <a:pt x="354" y="561"/>
                    <a:pt x="356" y="562"/>
                    <a:pt x="357" y="562"/>
                  </a:cubicBezTo>
                  <a:cubicBezTo>
                    <a:pt x="358" y="562"/>
                    <a:pt x="360" y="564"/>
                    <a:pt x="360" y="565"/>
                  </a:cubicBezTo>
                  <a:cubicBezTo>
                    <a:pt x="361" y="566"/>
                    <a:pt x="361" y="568"/>
                    <a:pt x="360" y="569"/>
                  </a:cubicBezTo>
                  <a:cubicBezTo>
                    <a:pt x="360" y="570"/>
                    <a:pt x="359" y="571"/>
                    <a:pt x="358" y="571"/>
                  </a:cubicBezTo>
                  <a:cubicBezTo>
                    <a:pt x="358" y="572"/>
                    <a:pt x="357" y="574"/>
                    <a:pt x="357" y="575"/>
                  </a:cubicBezTo>
                  <a:cubicBezTo>
                    <a:pt x="357" y="576"/>
                    <a:pt x="357" y="579"/>
                    <a:pt x="358" y="580"/>
                  </a:cubicBezTo>
                  <a:cubicBezTo>
                    <a:pt x="358" y="581"/>
                    <a:pt x="359" y="583"/>
                    <a:pt x="360" y="583"/>
                  </a:cubicBezTo>
                  <a:cubicBezTo>
                    <a:pt x="361" y="584"/>
                    <a:pt x="363" y="583"/>
                    <a:pt x="364" y="582"/>
                  </a:cubicBezTo>
                  <a:cubicBezTo>
                    <a:pt x="365" y="582"/>
                    <a:pt x="366" y="579"/>
                    <a:pt x="368" y="578"/>
                  </a:cubicBezTo>
                  <a:cubicBezTo>
                    <a:pt x="369" y="577"/>
                    <a:pt x="371" y="577"/>
                    <a:pt x="372" y="576"/>
                  </a:cubicBezTo>
                  <a:cubicBezTo>
                    <a:pt x="372" y="576"/>
                    <a:pt x="373" y="574"/>
                    <a:pt x="374" y="574"/>
                  </a:cubicBezTo>
                  <a:cubicBezTo>
                    <a:pt x="375" y="574"/>
                    <a:pt x="376" y="574"/>
                    <a:pt x="377" y="574"/>
                  </a:cubicBezTo>
                  <a:cubicBezTo>
                    <a:pt x="378" y="574"/>
                    <a:pt x="381" y="574"/>
                    <a:pt x="382" y="574"/>
                  </a:cubicBezTo>
                  <a:cubicBezTo>
                    <a:pt x="382" y="574"/>
                    <a:pt x="384" y="574"/>
                    <a:pt x="385" y="574"/>
                  </a:cubicBezTo>
                  <a:cubicBezTo>
                    <a:pt x="387" y="573"/>
                    <a:pt x="390" y="573"/>
                    <a:pt x="392" y="573"/>
                  </a:cubicBezTo>
                  <a:cubicBezTo>
                    <a:pt x="393" y="573"/>
                    <a:pt x="396" y="573"/>
                    <a:pt x="397" y="574"/>
                  </a:cubicBezTo>
                  <a:cubicBezTo>
                    <a:pt x="398" y="575"/>
                    <a:pt x="398" y="577"/>
                    <a:pt x="398" y="578"/>
                  </a:cubicBezTo>
                  <a:cubicBezTo>
                    <a:pt x="399" y="580"/>
                    <a:pt x="398" y="583"/>
                    <a:pt x="397" y="584"/>
                  </a:cubicBezTo>
                  <a:cubicBezTo>
                    <a:pt x="397" y="585"/>
                    <a:pt x="397" y="588"/>
                    <a:pt x="396" y="588"/>
                  </a:cubicBezTo>
                  <a:cubicBezTo>
                    <a:pt x="396" y="589"/>
                    <a:pt x="394" y="589"/>
                    <a:pt x="393" y="590"/>
                  </a:cubicBezTo>
                  <a:cubicBezTo>
                    <a:pt x="393" y="591"/>
                    <a:pt x="393" y="593"/>
                    <a:pt x="394" y="594"/>
                  </a:cubicBezTo>
                  <a:cubicBezTo>
                    <a:pt x="395" y="595"/>
                    <a:pt x="398" y="595"/>
                    <a:pt x="399" y="594"/>
                  </a:cubicBezTo>
                  <a:cubicBezTo>
                    <a:pt x="400" y="594"/>
                    <a:pt x="402" y="592"/>
                    <a:pt x="403" y="592"/>
                  </a:cubicBezTo>
                  <a:cubicBezTo>
                    <a:pt x="404" y="591"/>
                    <a:pt x="406" y="591"/>
                    <a:pt x="407" y="591"/>
                  </a:cubicBezTo>
                  <a:cubicBezTo>
                    <a:pt x="407" y="591"/>
                    <a:pt x="409" y="592"/>
                    <a:pt x="409" y="592"/>
                  </a:cubicBezTo>
                  <a:cubicBezTo>
                    <a:pt x="410" y="594"/>
                    <a:pt x="411" y="597"/>
                    <a:pt x="411" y="598"/>
                  </a:cubicBezTo>
                  <a:cubicBezTo>
                    <a:pt x="412" y="600"/>
                    <a:pt x="412" y="603"/>
                    <a:pt x="412" y="605"/>
                  </a:cubicBezTo>
                  <a:cubicBezTo>
                    <a:pt x="413" y="606"/>
                    <a:pt x="414" y="608"/>
                    <a:pt x="415" y="608"/>
                  </a:cubicBezTo>
                  <a:cubicBezTo>
                    <a:pt x="415" y="609"/>
                    <a:pt x="418" y="609"/>
                    <a:pt x="419" y="608"/>
                  </a:cubicBezTo>
                  <a:cubicBezTo>
                    <a:pt x="419" y="608"/>
                    <a:pt x="420" y="607"/>
                    <a:pt x="421" y="606"/>
                  </a:cubicBezTo>
                  <a:cubicBezTo>
                    <a:pt x="422" y="606"/>
                    <a:pt x="423" y="605"/>
                    <a:pt x="423" y="605"/>
                  </a:cubicBezTo>
                  <a:cubicBezTo>
                    <a:pt x="424" y="604"/>
                    <a:pt x="425" y="605"/>
                    <a:pt x="426" y="605"/>
                  </a:cubicBezTo>
                  <a:cubicBezTo>
                    <a:pt x="427" y="605"/>
                    <a:pt x="428" y="607"/>
                    <a:pt x="429" y="607"/>
                  </a:cubicBezTo>
                  <a:cubicBezTo>
                    <a:pt x="430" y="608"/>
                    <a:pt x="431" y="611"/>
                    <a:pt x="433" y="611"/>
                  </a:cubicBezTo>
                  <a:cubicBezTo>
                    <a:pt x="434" y="612"/>
                    <a:pt x="436" y="611"/>
                    <a:pt x="437" y="611"/>
                  </a:cubicBezTo>
                  <a:cubicBezTo>
                    <a:pt x="437" y="610"/>
                    <a:pt x="438" y="609"/>
                    <a:pt x="438" y="609"/>
                  </a:cubicBezTo>
                  <a:cubicBezTo>
                    <a:pt x="439" y="609"/>
                    <a:pt x="441" y="609"/>
                    <a:pt x="442" y="609"/>
                  </a:cubicBezTo>
                  <a:cubicBezTo>
                    <a:pt x="442" y="610"/>
                    <a:pt x="443" y="612"/>
                    <a:pt x="443" y="613"/>
                  </a:cubicBezTo>
                  <a:cubicBezTo>
                    <a:pt x="444" y="613"/>
                    <a:pt x="445" y="614"/>
                    <a:pt x="446" y="614"/>
                  </a:cubicBezTo>
                  <a:cubicBezTo>
                    <a:pt x="447" y="614"/>
                    <a:pt x="450" y="614"/>
                    <a:pt x="451" y="614"/>
                  </a:cubicBezTo>
                  <a:cubicBezTo>
                    <a:pt x="451" y="614"/>
                    <a:pt x="453" y="615"/>
                    <a:pt x="453" y="615"/>
                  </a:cubicBezTo>
                  <a:cubicBezTo>
                    <a:pt x="454" y="615"/>
                    <a:pt x="454" y="617"/>
                    <a:pt x="455" y="618"/>
                  </a:cubicBezTo>
                  <a:cubicBezTo>
                    <a:pt x="455" y="619"/>
                    <a:pt x="456" y="620"/>
                    <a:pt x="457" y="620"/>
                  </a:cubicBezTo>
                  <a:cubicBezTo>
                    <a:pt x="458" y="621"/>
                    <a:pt x="460" y="620"/>
                    <a:pt x="461" y="620"/>
                  </a:cubicBezTo>
                  <a:cubicBezTo>
                    <a:pt x="462" y="621"/>
                    <a:pt x="462" y="623"/>
                    <a:pt x="463" y="624"/>
                  </a:cubicBezTo>
                  <a:cubicBezTo>
                    <a:pt x="463" y="625"/>
                    <a:pt x="466" y="626"/>
                    <a:pt x="466" y="628"/>
                  </a:cubicBezTo>
                  <a:cubicBezTo>
                    <a:pt x="467" y="629"/>
                    <a:pt x="467" y="631"/>
                    <a:pt x="467" y="632"/>
                  </a:cubicBezTo>
                  <a:cubicBezTo>
                    <a:pt x="467" y="632"/>
                    <a:pt x="467" y="634"/>
                    <a:pt x="466" y="634"/>
                  </a:cubicBezTo>
                  <a:cubicBezTo>
                    <a:pt x="466" y="634"/>
                    <a:pt x="464" y="635"/>
                    <a:pt x="463" y="635"/>
                  </a:cubicBezTo>
                  <a:cubicBezTo>
                    <a:pt x="462" y="634"/>
                    <a:pt x="461" y="632"/>
                    <a:pt x="460" y="632"/>
                  </a:cubicBezTo>
                  <a:cubicBezTo>
                    <a:pt x="459" y="632"/>
                    <a:pt x="457" y="633"/>
                    <a:pt x="457" y="633"/>
                  </a:cubicBezTo>
                  <a:cubicBezTo>
                    <a:pt x="456" y="634"/>
                    <a:pt x="455" y="635"/>
                    <a:pt x="455" y="636"/>
                  </a:cubicBezTo>
                  <a:cubicBezTo>
                    <a:pt x="455" y="637"/>
                    <a:pt x="456" y="641"/>
                    <a:pt x="455" y="642"/>
                  </a:cubicBezTo>
                  <a:cubicBezTo>
                    <a:pt x="454" y="643"/>
                    <a:pt x="453" y="643"/>
                    <a:pt x="452" y="643"/>
                  </a:cubicBezTo>
                  <a:cubicBezTo>
                    <a:pt x="451" y="644"/>
                    <a:pt x="448" y="643"/>
                    <a:pt x="447" y="644"/>
                  </a:cubicBezTo>
                  <a:cubicBezTo>
                    <a:pt x="446" y="645"/>
                    <a:pt x="447" y="647"/>
                    <a:pt x="447" y="648"/>
                  </a:cubicBezTo>
                  <a:cubicBezTo>
                    <a:pt x="448" y="649"/>
                    <a:pt x="452" y="652"/>
                    <a:pt x="453" y="652"/>
                  </a:cubicBezTo>
                  <a:cubicBezTo>
                    <a:pt x="454" y="653"/>
                    <a:pt x="456" y="654"/>
                    <a:pt x="457" y="654"/>
                  </a:cubicBezTo>
                  <a:cubicBezTo>
                    <a:pt x="459" y="654"/>
                    <a:pt x="461" y="655"/>
                    <a:pt x="463" y="656"/>
                  </a:cubicBezTo>
                  <a:cubicBezTo>
                    <a:pt x="464" y="656"/>
                    <a:pt x="466" y="658"/>
                    <a:pt x="467" y="659"/>
                  </a:cubicBezTo>
                  <a:cubicBezTo>
                    <a:pt x="468" y="659"/>
                    <a:pt x="471" y="659"/>
                    <a:pt x="473" y="659"/>
                  </a:cubicBezTo>
                  <a:cubicBezTo>
                    <a:pt x="475" y="659"/>
                    <a:pt x="479" y="659"/>
                    <a:pt x="480" y="660"/>
                  </a:cubicBezTo>
                  <a:cubicBezTo>
                    <a:pt x="482" y="660"/>
                    <a:pt x="483" y="662"/>
                    <a:pt x="485" y="663"/>
                  </a:cubicBezTo>
                  <a:cubicBezTo>
                    <a:pt x="486" y="663"/>
                    <a:pt x="490" y="663"/>
                    <a:pt x="491" y="663"/>
                  </a:cubicBezTo>
                  <a:cubicBezTo>
                    <a:pt x="492" y="663"/>
                    <a:pt x="494" y="663"/>
                    <a:pt x="495" y="663"/>
                  </a:cubicBezTo>
                  <a:cubicBezTo>
                    <a:pt x="496" y="663"/>
                    <a:pt x="498" y="664"/>
                    <a:pt x="499" y="664"/>
                  </a:cubicBezTo>
                  <a:cubicBezTo>
                    <a:pt x="500" y="664"/>
                    <a:pt x="502" y="664"/>
                    <a:pt x="503" y="663"/>
                  </a:cubicBezTo>
                  <a:cubicBezTo>
                    <a:pt x="504" y="663"/>
                    <a:pt x="505" y="662"/>
                    <a:pt x="506" y="662"/>
                  </a:cubicBezTo>
                  <a:cubicBezTo>
                    <a:pt x="507" y="662"/>
                    <a:pt x="508" y="663"/>
                    <a:pt x="509" y="663"/>
                  </a:cubicBezTo>
                  <a:cubicBezTo>
                    <a:pt x="510" y="665"/>
                    <a:pt x="513" y="667"/>
                    <a:pt x="514" y="668"/>
                  </a:cubicBezTo>
                  <a:cubicBezTo>
                    <a:pt x="516" y="669"/>
                    <a:pt x="519" y="671"/>
                    <a:pt x="520" y="673"/>
                  </a:cubicBezTo>
                  <a:cubicBezTo>
                    <a:pt x="521" y="674"/>
                    <a:pt x="524" y="676"/>
                    <a:pt x="525" y="677"/>
                  </a:cubicBezTo>
                  <a:cubicBezTo>
                    <a:pt x="525" y="679"/>
                    <a:pt x="525" y="682"/>
                    <a:pt x="525" y="683"/>
                  </a:cubicBezTo>
                  <a:cubicBezTo>
                    <a:pt x="526" y="683"/>
                    <a:pt x="528" y="684"/>
                    <a:pt x="529" y="684"/>
                  </a:cubicBezTo>
                  <a:cubicBezTo>
                    <a:pt x="531" y="685"/>
                    <a:pt x="533" y="684"/>
                    <a:pt x="535" y="684"/>
                  </a:cubicBezTo>
                  <a:cubicBezTo>
                    <a:pt x="536" y="684"/>
                    <a:pt x="540" y="684"/>
                    <a:pt x="541" y="684"/>
                  </a:cubicBezTo>
                  <a:cubicBezTo>
                    <a:pt x="543" y="683"/>
                    <a:pt x="545" y="682"/>
                    <a:pt x="547" y="681"/>
                  </a:cubicBezTo>
                  <a:cubicBezTo>
                    <a:pt x="548" y="681"/>
                    <a:pt x="551" y="680"/>
                    <a:pt x="552" y="679"/>
                  </a:cubicBezTo>
                  <a:cubicBezTo>
                    <a:pt x="553" y="679"/>
                    <a:pt x="556" y="679"/>
                    <a:pt x="557" y="678"/>
                  </a:cubicBezTo>
                  <a:cubicBezTo>
                    <a:pt x="557" y="678"/>
                    <a:pt x="559" y="677"/>
                    <a:pt x="559" y="677"/>
                  </a:cubicBezTo>
                  <a:cubicBezTo>
                    <a:pt x="559" y="676"/>
                    <a:pt x="558" y="675"/>
                    <a:pt x="557" y="674"/>
                  </a:cubicBezTo>
                  <a:cubicBezTo>
                    <a:pt x="556" y="674"/>
                    <a:pt x="554" y="674"/>
                    <a:pt x="553" y="675"/>
                  </a:cubicBezTo>
                  <a:cubicBezTo>
                    <a:pt x="552" y="675"/>
                    <a:pt x="551" y="676"/>
                    <a:pt x="551" y="676"/>
                  </a:cubicBezTo>
                  <a:cubicBezTo>
                    <a:pt x="550" y="677"/>
                    <a:pt x="548" y="677"/>
                    <a:pt x="547" y="677"/>
                  </a:cubicBezTo>
                  <a:cubicBezTo>
                    <a:pt x="546" y="677"/>
                    <a:pt x="544" y="676"/>
                    <a:pt x="543" y="677"/>
                  </a:cubicBezTo>
                  <a:cubicBezTo>
                    <a:pt x="543" y="677"/>
                    <a:pt x="542" y="678"/>
                    <a:pt x="541" y="679"/>
                  </a:cubicBezTo>
                  <a:cubicBezTo>
                    <a:pt x="540" y="679"/>
                    <a:pt x="539" y="680"/>
                    <a:pt x="538" y="681"/>
                  </a:cubicBezTo>
                  <a:cubicBezTo>
                    <a:pt x="537" y="681"/>
                    <a:pt x="534" y="680"/>
                    <a:pt x="533" y="680"/>
                  </a:cubicBezTo>
                  <a:cubicBezTo>
                    <a:pt x="533" y="679"/>
                    <a:pt x="532" y="677"/>
                    <a:pt x="532" y="676"/>
                  </a:cubicBezTo>
                  <a:cubicBezTo>
                    <a:pt x="533" y="675"/>
                    <a:pt x="535" y="674"/>
                    <a:pt x="536" y="674"/>
                  </a:cubicBezTo>
                  <a:cubicBezTo>
                    <a:pt x="537" y="673"/>
                    <a:pt x="538" y="671"/>
                    <a:pt x="539" y="670"/>
                  </a:cubicBezTo>
                  <a:cubicBezTo>
                    <a:pt x="539" y="669"/>
                    <a:pt x="541" y="669"/>
                    <a:pt x="541" y="669"/>
                  </a:cubicBezTo>
                  <a:cubicBezTo>
                    <a:pt x="542" y="668"/>
                    <a:pt x="545" y="669"/>
                    <a:pt x="546" y="669"/>
                  </a:cubicBezTo>
                  <a:cubicBezTo>
                    <a:pt x="547" y="669"/>
                    <a:pt x="550" y="668"/>
                    <a:pt x="551" y="668"/>
                  </a:cubicBezTo>
                  <a:cubicBezTo>
                    <a:pt x="552" y="667"/>
                    <a:pt x="555" y="666"/>
                    <a:pt x="556" y="664"/>
                  </a:cubicBezTo>
                  <a:cubicBezTo>
                    <a:pt x="556" y="663"/>
                    <a:pt x="556" y="660"/>
                    <a:pt x="555" y="658"/>
                  </a:cubicBezTo>
                  <a:cubicBezTo>
                    <a:pt x="555" y="658"/>
                    <a:pt x="554" y="656"/>
                    <a:pt x="554" y="656"/>
                  </a:cubicBezTo>
                  <a:cubicBezTo>
                    <a:pt x="554" y="655"/>
                    <a:pt x="555" y="653"/>
                    <a:pt x="556" y="652"/>
                  </a:cubicBezTo>
                  <a:cubicBezTo>
                    <a:pt x="556" y="652"/>
                    <a:pt x="557" y="652"/>
                    <a:pt x="558" y="652"/>
                  </a:cubicBezTo>
                  <a:cubicBezTo>
                    <a:pt x="559" y="652"/>
                    <a:pt x="560" y="651"/>
                    <a:pt x="561" y="651"/>
                  </a:cubicBezTo>
                  <a:cubicBezTo>
                    <a:pt x="562" y="651"/>
                    <a:pt x="564" y="652"/>
                    <a:pt x="565" y="652"/>
                  </a:cubicBezTo>
                  <a:cubicBezTo>
                    <a:pt x="566" y="651"/>
                    <a:pt x="566" y="649"/>
                    <a:pt x="566" y="649"/>
                  </a:cubicBezTo>
                  <a:cubicBezTo>
                    <a:pt x="566" y="648"/>
                    <a:pt x="568" y="648"/>
                    <a:pt x="568" y="647"/>
                  </a:cubicBezTo>
                  <a:cubicBezTo>
                    <a:pt x="568" y="646"/>
                    <a:pt x="567" y="645"/>
                    <a:pt x="567" y="645"/>
                  </a:cubicBezTo>
                  <a:cubicBezTo>
                    <a:pt x="566" y="644"/>
                    <a:pt x="564" y="644"/>
                    <a:pt x="563" y="644"/>
                  </a:cubicBezTo>
                  <a:cubicBezTo>
                    <a:pt x="563" y="644"/>
                    <a:pt x="562" y="644"/>
                    <a:pt x="561" y="644"/>
                  </a:cubicBezTo>
                  <a:cubicBezTo>
                    <a:pt x="561" y="644"/>
                    <a:pt x="560" y="643"/>
                    <a:pt x="560" y="642"/>
                  </a:cubicBezTo>
                  <a:cubicBezTo>
                    <a:pt x="560" y="641"/>
                    <a:pt x="561" y="640"/>
                    <a:pt x="561" y="639"/>
                  </a:cubicBezTo>
                  <a:cubicBezTo>
                    <a:pt x="562" y="638"/>
                    <a:pt x="564" y="638"/>
                    <a:pt x="565" y="638"/>
                  </a:cubicBezTo>
                  <a:cubicBezTo>
                    <a:pt x="566" y="638"/>
                    <a:pt x="568" y="639"/>
                    <a:pt x="568" y="639"/>
                  </a:cubicBezTo>
                  <a:cubicBezTo>
                    <a:pt x="569" y="639"/>
                    <a:pt x="569" y="637"/>
                    <a:pt x="570" y="637"/>
                  </a:cubicBezTo>
                  <a:cubicBezTo>
                    <a:pt x="571" y="636"/>
                    <a:pt x="573" y="636"/>
                    <a:pt x="574" y="636"/>
                  </a:cubicBezTo>
                  <a:cubicBezTo>
                    <a:pt x="574" y="636"/>
                    <a:pt x="576" y="637"/>
                    <a:pt x="577" y="637"/>
                  </a:cubicBezTo>
                  <a:cubicBezTo>
                    <a:pt x="578" y="637"/>
                    <a:pt x="580" y="637"/>
                    <a:pt x="581" y="638"/>
                  </a:cubicBezTo>
                  <a:cubicBezTo>
                    <a:pt x="581" y="638"/>
                    <a:pt x="581" y="640"/>
                    <a:pt x="581" y="641"/>
                  </a:cubicBezTo>
                  <a:cubicBezTo>
                    <a:pt x="581" y="641"/>
                    <a:pt x="580" y="643"/>
                    <a:pt x="580" y="644"/>
                  </a:cubicBezTo>
                  <a:cubicBezTo>
                    <a:pt x="579" y="645"/>
                    <a:pt x="577" y="645"/>
                    <a:pt x="577" y="646"/>
                  </a:cubicBezTo>
                  <a:cubicBezTo>
                    <a:pt x="577" y="647"/>
                    <a:pt x="577" y="650"/>
                    <a:pt x="578" y="650"/>
                  </a:cubicBezTo>
                  <a:cubicBezTo>
                    <a:pt x="578" y="651"/>
                    <a:pt x="580" y="653"/>
                    <a:pt x="581" y="653"/>
                  </a:cubicBezTo>
                  <a:cubicBezTo>
                    <a:pt x="582" y="653"/>
                    <a:pt x="585" y="653"/>
                    <a:pt x="586" y="653"/>
                  </a:cubicBezTo>
                  <a:cubicBezTo>
                    <a:pt x="587" y="653"/>
                    <a:pt x="589" y="652"/>
                    <a:pt x="590" y="651"/>
                  </a:cubicBezTo>
                  <a:cubicBezTo>
                    <a:pt x="591" y="650"/>
                    <a:pt x="592" y="648"/>
                    <a:pt x="592" y="647"/>
                  </a:cubicBezTo>
                  <a:cubicBezTo>
                    <a:pt x="593" y="645"/>
                    <a:pt x="591" y="642"/>
                    <a:pt x="592" y="640"/>
                  </a:cubicBezTo>
                  <a:cubicBezTo>
                    <a:pt x="593" y="639"/>
                    <a:pt x="594" y="638"/>
                    <a:pt x="595" y="638"/>
                  </a:cubicBezTo>
                  <a:cubicBezTo>
                    <a:pt x="596" y="637"/>
                    <a:pt x="598" y="635"/>
                    <a:pt x="599" y="635"/>
                  </a:cubicBezTo>
                  <a:cubicBezTo>
                    <a:pt x="600" y="635"/>
                    <a:pt x="602" y="635"/>
                    <a:pt x="602" y="636"/>
                  </a:cubicBezTo>
                  <a:cubicBezTo>
                    <a:pt x="603" y="636"/>
                    <a:pt x="603" y="639"/>
                    <a:pt x="603" y="640"/>
                  </a:cubicBezTo>
                  <a:cubicBezTo>
                    <a:pt x="603" y="640"/>
                    <a:pt x="604" y="642"/>
                    <a:pt x="605" y="642"/>
                  </a:cubicBezTo>
                  <a:cubicBezTo>
                    <a:pt x="606" y="643"/>
                    <a:pt x="608" y="642"/>
                    <a:pt x="609" y="643"/>
                  </a:cubicBezTo>
                  <a:cubicBezTo>
                    <a:pt x="609" y="643"/>
                    <a:pt x="609" y="645"/>
                    <a:pt x="610" y="645"/>
                  </a:cubicBezTo>
                  <a:cubicBezTo>
                    <a:pt x="610" y="646"/>
                    <a:pt x="609" y="648"/>
                    <a:pt x="609" y="648"/>
                  </a:cubicBezTo>
                  <a:cubicBezTo>
                    <a:pt x="609" y="649"/>
                    <a:pt x="607" y="649"/>
                    <a:pt x="607" y="649"/>
                  </a:cubicBezTo>
                  <a:cubicBezTo>
                    <a:pt x="607" y="650"/>
                    <a:pt x="607" y="652"/>
                    <a:pt x="607" y="653"/>
                  </a:cubicBezTo>
                  <a:cubicBezTo>
                    <a:pt x="607" y="654"/>
                    <a:pt x="608" y="655"/>
                    <a:pt x="608" y="656"/>
                  </a:cubicBezTo>
                  <a:cubicBezTo>
                    <a:pt x="609" y="657"/>
                    <a:pt x="610" y="658"/>
                    <a:pt x="611" y="658"/>
                  </a:cubicBezTo>
                  <a:cubicBezTo>
                    <a:pt x="612" y="659"/>
                    <a:pt x="614" y="657"/>
                    <a:pt x="615" y="657"/>
                  </a:cubicBezTo>
                  <a:cubicBezTo>
                    <a:pt x="616" y="658"/>
                    <a:pt x="617" y="659"/>
                    <a:pt x="617" y="660"/>
                  </a:cubicBezTo>
                  <a:cubicBezTo>
                    <a:pt x="618" y="661"/>
                    <a:pt x="616" y="663"/>
                    <a:pt x="616" y="663"/>
                  </a:cubicBezTo>
                  <a:cubicBezTo>
                    <a:pt x="615" y="664"/>
                    <a:pt x="613" y="666"/>
                    <a:pt x="612" y="666"/>
                  </a:cubicBezTo>
                  <a:cubicBezTo>
                    <a:pt x="610" y="667"/>
                    <a:pt x="608" y="667"/>
                    <a:pt x="606" y="668"/>
                  </a:cubicBezTo>
                  <a:cubicBezTo>
                    <a:pt x="605" y="668"/>
                    <a:pt x="603" y="669"/>
                    <a:pt x="603" y="669"/>
                  </a:cubicBezTo>
                  <a:cubicBezTo>
                    <a:pt x="602" y="670"/>
                    <a:pt x="601" y="671"/>
                    <a:pt x="600" y="672"/>
                  </a:cubicBezTo>
                  <a:cubicBezTo>
                    <a:pt x="600" y="672"/>
                    <a:pt x="600" y="674"/>
                    <a:pt x="601" y="675"/>
                  </a:cubicBezTo>
                  <a:cubicBezTo>
                    <a:pt x="601" y="676"/>
                    <a:pt x="603" y="675"/>
                    <a:pt x="604" y="675"/>
                  </a:cubicBezTo>
                  <a:cubicBezTo>
                    <a:pt x="605" y="675"/>
                    <a:pt x="608" y="673"/>
                    <a:pt x="610" y="672"/>
                  </a:cubicBezTo>
                  <a:cubicBezTo>
                    <a:pt x="611" y="671"/>
                    <a:pt x="614" y="669"/>
                    <a:pt x="615" y="668"/>
                  </a:cubicBezTo>
                  <a:cubicBezTo>
                    <a:pt x="616" y="668"/>
                    <a:pt x="619" y="667"/>
                    <a:pt x="621" y="666"/>
                  </a:cubicBezTo>
                  <a:cubicBezTo>
                    <a:pt x="623" y="666"/>
                    <a:pt x="626" y="664"/>
                    <a:pt x="628" y="662"/>
                  </a:cubicBezTo>
                  <a:cubicBezTo>
                    <a:pt x="629" y="661"/>
                    <a:pt x="632" y="660"/>
                    <a:pt x="633" y="659"/>
                  </a:cubicBezTo>
                  <a:cubicBezTo>
                    <a:pt x="634" y="657"/>
                    <a:pt x="637" y="654"/>
                    <a:pt x="638" y="653"/>
                  </a:cubicBezTo>
                  <a:cubicBezTo>
                    <a:pt x="640" y="652"/>
                    <a:pt x="642" y="649"/>
                    <a:pt x="643" y="648"/>
                  </a:cubicBezTo>
                  <a:cubicBezTo>
                    <a:pt x="644" y="647"/>
                    <a:pt x="647" y="644"/>
                    <a:pt x="649" y="642"/>
                  </a:cubicBezTo>
                  <a:cubicBezTo>
                    <a:pt x="650" y="641"/>
                    <a:pt x="652" y="640"/>
                    <a:pt x="653" y="639"/>
                  </a:cubicBezTo>
                  <a:cubicBezTo>
                    <a:pt x="654" y="638"/>
                    <a:pt x="656" y="636"/>
                    <a:pt x="657" y="635"/>
                  </a:cubicBezTo>
                  <a:cubicBezTo>
                    <a:pt x="658" y="635"/>
                    <a:pt x="659" y="633"/>
                    <a:pt x="659" y="632"/>
                  </a:cubicBezTo>
                  <a:cubicBezTo>
                    <a:pt x="659" y="632"/>
                    <a:pt x="658" y="631"/>
                    <a:pt x="657" y="631"/>
                  </a:cubicBezTo>
                  <a:cubicBezTo>
                    <a:pt x="656" y="630"/>
                    <a:pt x="655" y="631"/>
                    <a:pt x="654" y="632"/>
                  </a:cubicBezTo>
                  <a:cubicBezTo>
                    <a:pt x="654" y="632"/>
                    <a:pt x="652" y="634"/>
                    <a:pt x="651" y="634"/>
                  </a:cubicBezTo>
                  <a:cubicBezTo>
                    <a:pt x="650" y="635"/>
                    <a:pt x="648" y="636"/>
                    <a:pt x="648" y="637"/>
                  </a:cubicBezTo>
                  <a:cubicBezTo>
                    <a:pt x="647" y="637"/>
                    <a:pt x="646" y="640"/>
                    <a:pt x="645" y="640"/>
                  </a:cubicBezTo>
                  <a:cubicBezTo>
                    <a:pt x="644" y="641"/>
                    <a:pt x="643" y="642"/>
                    <a:pt x="642" y="642"/>
                  </a:cubicBezTo>
                  <a:cubicBezTo>
                    <a:pt x="641" y="642"/>
                    <a:pt x="640" y="640"/>
                    <a:pt x="640" y="639"/>
                  </a:cubicBezTo>
                  <a:cubicBezTo>
                    <a:pt x="639" y="639"/>
                    <a:pt x="637" y="638"/>
                    <a:pt x="637" y="638"/>
                  </a:cubicBezTo>
                  <a:cubicBezTo>
                    <a:pt x="637" y="637"/>
                    <a:pt x="636" y="635"/>
                    <a:pt x="637" y="634"/>
                  </a:cubicBezTo>
                  <a:cubicBezTo>
                    <a:pt x="637" y="634"/>
                    <a:pt x="639" y="634"/>
                    <a:pt x="640" y="634"/>
                  </a:cubicBezTo>
                  <a:cubicBezTo>
                    <a:pt x="641" y="633"/>
                    <a:pt x="641" y="631"/>
                    <a:pt x="641" y="631"/>
                  </a:cubicBezTo>
                  <a:cubicBezTo>
                    <a:pt x="642" y="630"/>
                    <a:pt x="644" y="630"/>
                    <a:pt x="644" y="630"/>
                  </a:cubicBezTo>
                  <a:cubicBezTo>
                    <a:pt x="645" y="629"/>
                    <a:pt x="646" y="629"/>
                    <a:pt x="647" y="629"/>
                  </a:cubicBezTo>
                  <a:cubicBezTo>
                    <a:pt x="647" y="628"/>
                    <a:pt x="649" y="626"/>
                    <a:pt x="648" y="626"/>
                  </a:cubicBezTo>
                  <a:cubicBezTo>
                    <a:pt x="648" y="625"/>
                    <a:pt x="645" y="625"/>
                    <a:pt x="645" y="624"/>
                  </a:cubicBezTo>
                  <a:cubicBezTo>
                    <a:pt x="644" y="623"/>
                    <a:pt x="643" y="621"/>
                    <a:pt x="643" y="619"/>
                  </a:cubicBezTo>
                  <a:cubicBezTo>
                    <a:pt x="643" y="618"/>
                    <a:pt x="644" y="616"/>
                    <a:pt x="644" y="615"/>
                  </a:cubicBezTo>
                  <a:cubicBezTo>
                    <a:pt x="644" y="614"/>
                    <a:pt x="644" y="611"/>
                    <a:pt x="643" y="609"/>
                  </a:cubicBezTo>
                  <a:cubicBezTo>
                    <a:pt x="643" y="608"/>
                    <a:pt x="642" y="606"/>
                    <a:pt x="642" y="604"/>
                  </a:cubicBezTo>
                  <a:cubicBezTo>
                    <a:pt x="642" y="603"/>
                    <a:pt x="642" y="600"/>
                    <a:pt x="643" y="599"/>
                  </a:cubicBezTo>
                  <a:cubicBezTo>
                    <a:pt x="644" y="599"/>
                    <a:pt x="647" y="599"/>
                    <a:pt x="648" y="599"/>
                  </a:cubicBezTo>
                  <a:cubicBezTo>
                    <a:pt x="649" y="599"/>
                    <a:pt x="651" y="599"/>
                    <a:pt x="652" y="600"/>
                  </a:cubicBezTo>
                  <a:cubicBezTo>
                    <a:pt x="652" y="601"/>
                    <a:pt x="653" y="603"/>
                    <a:pt x="653" y="603"/>
                  </a:cubicBezTo>
                  <a:cubicBezTo>
                    <a:pt x="654" y="603"/>
                    <a:pt x="656" y="604"/>
                    <a:pt x="657" y="603"/>
                  </a:cubicBezTo>
                  <a:cubicBezTo>
                    <a:pt x="658" y="603"/>
                    <a:pt x="660" y="600"/>
                    <a:pt x="661" y="599"/>
                  </a:cubicBezTo>
                  <a:cubicBezTo>
                    <a:pt x="662" y="598"/>
                    <a:pt x="663" y="596"/>
                    <a:pt x="663" y="596"/>
                  </a:cubicBezTo>
                  <a:cubicBezTo>
                    <a:pt x="664" y="595"/>
                    <a:pt x="666" y="594"/>
                    <a:pt x="667" y="594"/>
                  </a:cubicBezTo>
                  <a:cubicBezTo>
                    <a:pt x="667" y="593"/>
                    <a:pt x="669" y="593"/>
                    <a:pt x="670" y="593"/>
                  </a:cubicBezTo>
                  <a:cubicBezTo>
                    <a:pt x="671" y="594"/>
                    <a:pt x="672" y="595"/>
                    <a:pt x="672" y="596"/>
                  </a:cubicBezTo>
                  <a:cubicBezTo>
                    <a:pt x="672" y="596"/>
                    <a:pt x="671" y="597"/>
                    <a:pt x="671" y="598"/>
                  </a:cubicBezTo>
                  <a:cubicBezTo>
                    <a:pt x="670" y="599"/>
                    <a:pt x="670" y="601"/>
                    <a:pt x="671" y="602"/>
                  </a:cubicBezTo>
                  <a:cubicBezTo>
                    <a:pt x="671" y="602"/>
                    <a:pt x="673" y="603"/>
                    <a:pt x="674" y="604"/>
                  </a:cubicBezTo>
                  <a:cubicBezTo>
                    <a:pt x="675" y="604"/>
                    <a:pt x="675" y="606"/>
                    <a:pt x="675" y="606"/>
                  </a:cubicBezTo>
                  <a:cubicBezTo>
                    <a:pt x="675" y="607"/>
                    <a:pt x="674" y="610"/>
                    <a:pt x="673" y="611"/>
                  </a:cubicBezTo>
                  <a:cubicBezTo>
                    <a:pt x="673" y="612"/>
                    <a:pt x="672" y="613"/>
                    <a:pt x="671" y="614"/>
                  </a:cubicBezTo>
                  <a:cubicBezTo>
                    <a:pt x="671" y="615"/>
                    <a:pt x="671" y="617"/>
                    <a:pt x="671" y="618"/>
                  </a:cubicBezTo>
                  <a:cubicBezTo>
                    <a:pt x="672" y="618"/>
                    <a:pt x="672" y="620"/>
                    <a:pt x="673" y="621"/>
                  </a:cubicBezTo>
                  <a:cubicBezTo>
                    <a:pt x="674" y="622"/>
                    <a:pt x="676" y="622"/>
                    <a:pt x="678" y="622"/>
                  </a:cubicBezTo>
                  <a:cubicBezTo>
                    <a:pt x="679" y="622"/>
                    <a:pt x="682" y="621"/>
                    <a:pt x="683" y="621"/>
                  </a:cubicBezTo>
                  <a:cubicBezTo>
                    <a:pt x="684" y="621"/>
                    <a:pt x="685" y="622"/>
                    <a:pt x="686" y="622"/>
                  </a:cubicBezTo>
                  <a:cubicBezTo>
                    <a:pt x="688" y="622"/>
                    <a:pt x="692" y="621"/>
                    <a:pt x="694" y="621"/>
                  </a:cubicBezTo>
                  <a:cubicBezTo>
                    <a:pt x="696" y="622"/>
                    <a:pt x="700" y="622"/>
                    <a:pt x="702" y="623"/>
                  </a:cubicBezTo>
                  <a:cubicBezTo>
                    <a:pt x="703" y="623"/>
                    <a:pt x="706" y="626"/>
                    <a:pt x="708" y="627"/>
                  </a:cubicBezTo>
                  <a:cubicBezTo>
                    <a:pt x="709" y="628"/>
                    <a:pt x="712" y="629"/>
                    <a:pt x="713" y="630"/>
                  </a:cubicBezTo>
                  <a:cubicBezTo>
                    <a:pt x="715" y="630"/>
                    <a:pt x="718" y="630"/>
                    <a:pt x="720" y="630"/>
                  </a:cubicBezTo>
                  <a:cubicBezTo>
                    <a:pt x="722" y="630"/>
                    <a:pt x="726" y="630"/>
                    <a:pt x="728" y="631"/>
                  </a:cubicBezTo>
                  <a:cubicBezTo>
                    <a:pt x="730" y="631"/>
                    <a:pt x="734" y="635"/>
                    <a:pt x="736" y="636"/>
                  </a:cubicBezTo>
                  <a:cubicBezTo>
                    <a:pt x="737" y="638"/>
                    <a:pt x="741" y="641"/>
                    <a:pt x="742" y="644"/>
                  </a:cubicBezTo>
                  <a:cubicBezTo>
                    <a:pt x="743" y="645"/>
                    <a:pt x="743" y="648"/>
                    <a:pt x="744" y="649"/>
                  </a:cubicBezTo>
                  <a:cubicBezTo>
                    <a:pt x="744" y="650"/>
                    <a:pt x="745" y="652"/>
                    <a:pt x="746" y="653"/>
                  </a:cubicBezTo>
                  <a:cubicBezTo>
                    <a:pt x="746" y="653"/>
                    <a:pt x="748" y="654"/>
                    <a:pt x="749" y="654"/>
                  </a:cubicBezTo>
                  <a:cubicBezTo>
                    <a:pt x="750" y="655"/>
                    <a:pt x="754" y="656"/>
                    <a:pt x="755" y="657"/>
                  </a:cubicBezTo>
                  <a:cubicBezTo>
                    <a:pt x="755" y="658"/>
                    <a:pt x="756" y="660"/>
                    <a:pt x="755" y="661"/>
                  </a:cubicBezTo>
                  <a:cubicBezTo>
                    <a:pt x="755" y="662"/>
                    <a:pt x="753" y="664"/>
                    <a:pt x="753" y="664"/>
                  </a:cubicBezTo>
                  <a:cubicBezTo>
                    <a:pt x="752" y="666"/>
                    <a:pt x="750" y="669"/>
                    <a:pt x="749" y="670"/>
                  </a:cubicBezTo>
                  <a:cubicBezTo>
                    <a:pt x="748" y="671"/>
                    <a:pt x="747" y="672"/>
                    <a:pt x="746" y="672"/>
                  </a:cubicBezTo>
                  <a:cubicBezTo>
                    <a:pt x="746" y="673"/>
                    <a:pt x="745" y="674"/>
                    <a:pt x="745" y="674"/>
                  </a:cubicBezTo>
                  <a:cubicBezTo>
                    <a:pt x="745" y="676"/>
                    <a:pt x="744" y="678"/>
                    <a:pt x="745" y="679"/>
                  </a:cubicBezTo>
                  <a:cubicBezTo>
                    <a:pt x="745" y="680"/>
                    <a:pt x="746" y="683"/>
                    <a:pt x="747" y="683"/>
                  </a:cubicBezTo>
                  <a:cubicBezTo>
                    <a:pt x="748" y="683"/>
                    <a:pt x="749" y="680"/>
                    <a:pt x="749" y="680"/>
                  </a:cubicBezTo>
                  <a:cubicBezTo>
                    <a:pt x="750" y="678"/>
                    <a:pt x="752" y="676"/>
                    <a:pt x="753" y="675"/>
                  </a:cubicBezTo>
                  <a:cubicBezTo>
                    <a:pt x="753" y="674"/>
                    <a:pt x="755" y="672"/>
                    <a:pt x="755" y="670"/>
                  </a:cubicBezTo>
                  <a:cubicBezTo>
                    <a:pt x="756" y="669"/>
                    <a:pt x="757" y="666"/>
                    <a:pt x="758" y="665"/>
                  </a:cubicBezTo>
                  <a:cubicBezTo>
                    <a:pt x="758" y="665"/>
                    <a:pt x="760" y="664"/>
                    <a:pt x="760" y="663"/>
                  </a:cubicBezTo>
                  <a:cubicBezTo>
                    <a:pt x="761" y="662"/>
                    <a:pt x="761" y="659"/>
                    <a:pt x="762" y="659"/>
                  </a:cubicBezTo>
                  <a:cubicBezTo>
                    <a:pt x="763" y="658"/>
                    <a:pt x="765" y="658"/>
                    <a:pt x="766" y="657"/>
                  </a:cubicBezTo>
                  <a:cubicBezTo>
                    <a:pt x="766" y="656"/>
                    <a:pt x="766" y="654"/>
                    <a:pt x="766" y="653"/>
                  </a:cubicBezTo>
                  <a:cubicBezTo>
                    <a:pt x="767" y="652"/>
                    <a:pt x="768" y="651"/>
                    <a:pt x="769" y="650"/>
                  </a:cubicBezTo>
                  <a:cubicBezTo>
                    <a:pt x="770" y="650"/>
                    <a:pt x="771" y="651"/>
                    <a:pt x="771" y="651"/>
                  </a:cubicBezTo>
                  <a:cubicBezTo>
                    <a:pt x="772" y="652"/>
                    <a:pt x="772" y="654"/>
                    <a:pt x="772" y="655"/>
                  </a:cubicBezTo>
                  <a:cubicBezTo>
                    <a:pt x="773" y="656"/>
                    <a:pt x="774" y="658"/>
                    <a:pt x="775" y="659"/>
                  </a:cubicBezTo>
                  <a:cubicBezTo>
                    <a:pt x="776" y="659"/>
                    <a:pt x="778" y="661"/>
                    <a:pt x="779" y="662"/>
                  </a:cubicBezTo>
                  <a:cubicBezTo>
                    <a:pt x="780" y="663"/>
                    <a:pt x="779" y="666"/>
                    <a:pt x="781" y="666"/>
                  </a:cubicBezTo>
                  <a:cubicBezTo>
                    <a:pt x="782" y="666"/>
                    <a:pt x="783" y="663"/>
                    <a:pt x="783" y="662"/>
                  </a:cubicBezTo>
                  <a:cubicBezTo>
                    <a:pt x="784" y="661"/>
                    <a:pt x="785" y="658"/>
                    <a:pt x="786" y="657"/>
                  </a:cubicBezTo>
                  <a:cubicBezTo>
                    <a:pt x="786" y="655"/>
                    <a:pt x="786" y="652"/>
                    <a:pt x="787" y="651"/>
                  </a:cubicBezTo>
                  <a:cubicBezTo>
                    <a:pt x="788" y="651"/>
                    <a:pt x="792" y="653"/>
                    <a:pt x="793" y="652"/>
                  </a:cubicBezTo>
                  <a:cubicBezTo>
                    <a:pt x="795" y="652"/>
                    <a:pt x="798" y="650"/>
                    <a:pt x="798" y="649"/>
                  </a:cubicBezTo>
                  <a:cubicBezTo>
                    <a:pt x="799" y="648"/>
                    <a:pt x="798" y="646"/>
                    <a:pt x="799" y="645"/>
                  </a:cubicBezTo>
                  <a:cubicBezTo>
                    <a:pt x="799" y="644"/>
                    <a:pt x="800" y="643"/>
                    <a:pt x="800" y="642"/>
                  </a:cubicBezTo>
                  <a:cubicBezTo>
                    <a:pt x="801" y="641"/>
                    <a:pt x="801" y="639"/>
                    <a:pt x="800" y="638"/>
                  </a:cubicBezTo>
                  <a:cubicBezTo>
                    <a:pt x="800" y="637"/>
                    <a:pt x="798" y="637"/>
                    <a:pt x="798" y="636"/>
                  </a:cubicBezTo>
                  <a:cubicBezTo>
                    <a:pt x="797" y="635"/>
                    <a:pt x="798" y="633"/>
                    <a:pt x="798" y="633"/>
                  </a:cubicBezTo>
                  <a:cubicBezTo>
                    <a:pt x="799" y="632"/>
                    <a:pt x="803" y="634"/>
                    <a:pt x="804" y="633"/>
                  </a:cubicBezTo>
                  <a:cubicBezTo>
                    <a:pt x="805" y="632"/>
                    <a:pt x="805" y="630"/>
                    <a:pt x="805" y="62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237038" y="4397375"/>
              <a:ext cx="6350" cy="6350"/>
            </a:xfrm>
            <a:custGeom>
              <a:avLst/>
              <a:gdLst>
                <a:gd name="T0" fmla="*/ 7 w 7"/>
                <a:gd name="T1" fmla="*/ 0 h 8"/>
                <a:gd name="T2" fmla="*/ 4 w 7"/>
                <a:gd name="T3" fmla="*/ 2 h 8"/>
                <a:gd name="T4" fmla="*/ 2 w 7"/>
                <a:gd name="T5" fmla="*/ 3 h 8"/>
                <a:gd name="T6" fmla="*/ 0 w 7"/>
                <a:gd name="T7" fmla="*/ 6 h 8"/>
                <a:gd name="T8" fmla="*/ 1 w 7"/>
                <a:gd name="T9" fmla="*/ 8 h 8"/>
                <a:gd name="T10" fmla="*/ 1 w 7"/>
                <a:gd name="T11" fmla="*/ 8 h 8"/>
                <a:gd name="T12" fmla="*/ 3 w 7"/>
                <a:gd name="T13" fmla="*/ 6 h 8"/>
                <a:gd name="T14" fmla="*/ 5 w 7"/>
                <a:gd name="T15" fmla="*/ 5 h 8"/>
                <a:gd name="T16" fmla="*/ 5 w 7"/>
                <a:gd name="T17" fmla="*/ 4 h 8"/>
                <a:gd name="T18" fmla="*/ 6 w 7"/>
                <a:gd name="T19" fmla="*/ 1 h 8"/>
                <a:gd name="T20" fmla="*/ 7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1"/>
                    <a:pt x="5" y="1"/>
                    <a:pt x="4" y="2"/>
                  </a:cubicBezTo>
                  <a:cubicBezTo>
                    <a:pt x="4" y="2"/>
                    <a:pt x="3" y="3"/>
                    <a:pt x="2" y="3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2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7" y="1"/>
                    <a:pt x="7" y="0"/>
                    <a:pt x="7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225925" y="4356100"/>
              <a:ext cx="1587" cy="3175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2 w 2"/>
                <a:gd name="T7" fmla="*/ 4 h 4"/>
                <a:gd name="T8" fmla="*/ 2 w 2"/>
                <a:gd name="T9" fmla="*/ 4 h 4"/>
                <a:gd name="T10" fmla="*/ 2 w 2"/>
                <a:gd name="T11" fmla="*/ 3 h 4"/>
                <a:gd name="T12" fmla="*/ 2 w 2"/>
                <a:gd name="T13" fmla="*/ 2 h 4"/>
                <a:gd name="T14" fmla="*/ 0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3625850" y="3228975"/>
              <a:ext cx="788987" cy="663575"/>
            </a:xfrm>
            <a:custGeom>
              <a:avLst/>
              <a:gdLst>
                <a:gd name="T0" fmla="*/ 932 w 936"/>
                <a:gd name="T1" fmla="*/ 619 h 785"/>
                <a:gd name="T2" fmla="*/ 921 w 936"/>
                <a:gd name="T3" fmla="*/ 605 h 785"/>
                <a:gd name="T4" fmla="*/ 906 w 936"/>
                <a:gd name="T5" fmla="*/ 588 h 785"/>
                <a:gd name="T6" fmla="*/ 905 w 936"/>
                <a:gd name="T7" fmla="*/ 602 h 785"/>
                <a:gd name="T8" fmla="*/ 887 w 936"/>
                <a:gd name="T9" fmla="*/ 581 h 785"/>
                <a:gd name="T10" fmla="*/ 871 w 936"/>
                <a:gd name="T11" fmla="*/ 556 h 785"/>
                <a:gd name="T12" fmla="*/ 879 w 936"/>
                <a:gd name="T13" fmla="*/ 527 h 785"/>
                <a:gd name="T14" fmla="*/ 869 w 936"/>
                <a:gd name="T15" fmla="*/ 498 h 785"/>
                <a:gd name="T16" fmla="*/ 851 w 936"/>
                <a:gd name="T17" fmla="*/ 476 h 785"/>
                <a:gd name="T18" fmla="*/ 830 w 936"/>
                <a:gd name="T19" fmla="*/ 460 h 785"/>
                <a:gd name="T20" fmla="*/ 810 w 936"/>
                <a:gd name="T21" fmla="*/ 452 h 785"/>
                <a:gd name="T22" fmla="*/ 802 w 936"/>
                <a:gd name="T23" fmla="*/ 444 h 785"/>
                <a:gd name="T24" fmla="*/ 778 w 936"/>
                <a:gd name="T25" fmla="*/ 434 h 785"/>
                <a:gd name="T26" fmla="*/ 752 w 936"/>
                <a:gd name="T27" fmla="*/ 413 h 785"/>
                <a:gd name="T28" fmla="*/ 734 w 936"/>
                <a:gd name="T29" fmla="*/ 379 h 785"/>
                <a:gd name="T30" fmla="*/ 750 w 936"/>
                <a:gd name="T31" fmla="*/ 336 h 785"/>
                <a:gd name="T32" fmla="*/ 753 w 936"/>
                <a:gd name="T33" fmla="*/ 303 h 785"/>
                <a:gd name="T34" fmla="*/ 737 w 936"/>
                <a:gd name="T35" fmla="*/ 277 h 785"/>
                <a:gd name="T36" fmla="*/ 704 w 936"/>
                <a:gd name="T37" fmla="*/ 287 h 785"/>
                <a:gd name="T38" fmla="*/ 679 w 936"/>
                <a:gd name="T39" fmla="*/ 268 h 785"/>
                <a:gd name="T40" fmla="*/ 671 w 936"/>
                <a:gd name="T41" fmla="*/ 239 h 785"/>
                <a:gd name="T42" fmla="*/ 630 w 936"/>
                <a:gd name="T43" fmla="*/ 200 h 785"/>
                <a:gd name="T44" fmla="*/ 604 w 936"/>
                <a:gd name="T45" fmla="*/ 173 h 785"/>
                <a:gd name="T46" fmla="*/ 576 w 936"/>
                <a:gd name="T47" fmla="*/ 145 h 785"/>
                <a:gd name="T48" fmla="*/ 566 w 936"/>
                <a:gd name="T49" fmla="*/ 119 h 785"/>
                <a:gd name="T50" fmla="*/ 550 w 936"/>
                <a:gd name="T51" fmla="*/ 79 h 785"/>
                <a:gd name="T52" fmla="*/ 548 w 936"/>
                <a:gd name="T53" fmla="*/ 35 h 785"/>
                <a:gd name="T54" fmla="*/ 532 w 936"/>
                <a:gd name="T55" fmla="*/ 19 h 785"/>
                <a:gd name="T56" fmla="*/ 457 w 936"/>
                <a:gd name="T57" fmla="*/ 7 h 785"/>
                <a:gd name="T58" fmla="*/ 3 w 936"/>
                <a:gd name="T59" fmla="*/ 42 h 785"/>
                <a:gd name="T60" fmla="*/ 6 w 936"/>
                <a:gd name="T61" fmla="*/ 70 h 785"/>
                <a:gd name="T62" fmla="*/ 11 w 936"/>
                <a:gd name="T63" fmla="*/ 80 h 785"/>
                <a:gd name="T64" fmla="*/ 23 w 936"/>
                <a:gd name="T65" fmla="*/ 92 h 785"/>
                <a:gd name="T66" fmla="*/ 37 w 936"/>
                <a:gd name="T67" fmla="*/ 113 h 785"/>
                <a:gd name="T68" fmla="*/ 51 w 936"/>
                <a:gd name="T69" fmla="*/ 133 h 785"/>
                <a:gd name="T70" fmla="*/ 61 w 936"/>
                <a:gd name="T71" fmla="*/ 144 h 785"/>
                <a:gd name="T72" fmla="*/ 79 w 936"/>
                <a:gd name="T73" fmla="*/ 157 h 785"/>
                <a:gd name="T74" fmla="*/ 91 w 936"/>
                <a:gd name="T75" fmla="*/ 151 h 785"/>
                <a:gd name="T76" fmla="*/ 112 w 936"/>
                <a:gd name="T77" fmla="*/ 163 h 785"/>
                <a:gd name="T78" fmla="*/ 103 w 936"/>
                <a:gd name="T79" fmla="*/ 192 h 785"/>
                <a:gd name="T80" fmla="*/ 92 w 936"/>
                <a:gd name="T81" fmla="*/ 203 h 785"/>
                <a:gd name="T82" fmla="*/ 88 w 936"/>
                <a:gd name="T83" fmla="*/ 219 h 785"/>
                <a:gd name="T84" fmla="*/ 100 w 936"/>
                <a:gd name="T85" fmla="*/ 230 h 785"/>
                <a:gd name="T86" fmla="*/ 117 w 936"/>
                <a:gd name="T87" fmla="*/ 241 h 785"/>
                <a:gd name="T88" fmla="*/ 125 w 936"/>
                <a:gd name="T89" fmla="*/ 263 h 785"/>
                <a:gd name="T90" fmla="*/ 135 w 936"/>
                <a:gd name="T91" fmla="*/ 278 h 785"/>
                <a:gd name="T92" fmla="*/ 149 w 936"/>
                <a:gd name="T93" fmla="*/ 278 h 785"/>
                <a:gd name="T94" fmla="*/ 182 w 936"/>
                <a:gd name="T95" fmla="*/ 745 h 785"/>
                <a:gd name="T96" fmla="*/ 794 w 936"/>
                <a:gd name="T97" fmla="*/ 695 h 785"/>
                <a:gd name="T98" fmla="*/ 817 w 936"/>
                <a:gd name="T99" fmla="*/ 723 h 785"/>
                <a:gd name="T100" fmla="*/ 811 w 936"/>
                <a:gd name="T101" fmla="*/ 745 h 785"/>
                <a:gd name="T102" fmla="*/ 797 w 936"/>
                <a:gd name="T103" fmla="*/ 759 h 785"/>
                <a:gd name="T104" fmla="*/ 785 w 936"/>
                <a:gd name="T105" fmla="*/ 778 h 785"/>
                <a:gd name="T106" fmla="*/ 873 w 936"/>
                <a:gd name="T107" fmla="*/ 764 h 785"/>
                <a:gd name="T108" fmla="*/ 863 w 936"/>
                <a:gd name="T109" fmla="*/ 738 h 785"/>
                <a:gd name="T110" fmla="*/ 882 w 936"/>
                <a:gd name="T111" fmla="*/ 728 h 785"/>
                <a:gd name="T112" fmla="*/ 888 w 936"/>
                <a:gd name="T113" fmla="*/ 712 h 785"/>
                <a:gd name="T114" fmla="*/ 876 w 936"/>
                <a:gd name="T115" fmla="*/ 686 h 785"/>
                <a:gd name="T116" fmla="*/ 891 w 936"/>
                <a:gd name="T117" fmla="*/ 686 h 785"/>
                <a:gd name="T118" fmla="*/ 899 w 936"/>
                <a:gd name="T119" fmla="*/ 691 h 785"/>
                <a:gd name="T120" fmla="*/ 912 w 936"/>
                <a:gd name="T121" fmla="*/ 667 h 785"/>
                <a:gd name="T122" fmla="*/ 928 w 936"/>
                <a:gd name="T123" fmla="*/ 652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36" h="785">
                  <a:moveTo>
                    <a:pt x="936" y="638"/>
                  </a:moveTo>
                  <a:cubicBezTo>
                    <a:pt x="935" y="637"/>
                    <a:pt x="932" y="634"/>
                    <a:pt x="930" y="633"/>
                  </a:cubicBezTo>
                  <a:cubicBezTo>
                    <a:pt x="930" y="633"/>
                    <a:pt x="927" y="634"/>
                    <a:pt x="926" y="634"/>
                  </a:cubicBezTo>
                  <a:cubicBezTo>
                    <a:pt x="925" y="633"/>
                    <a:pt x="924" y="630"/>
                    <a:pt x="924" y="629"/>
                  </a:cubicBezTo>
                  <a:cubicBezTo>
                    <a:pt x="924" y="628"/>
                    <a:pt x="926" y="625"/>
                    <a:pt x="926" y="624"/>
                  </a:cubicBezTo>
                  <a:cubicBezTo>
                    <a:pt x="927" y="624"/>
                    <a:pt x="929" y="623"/>
                    <a:pt x="929" y="623"/>
                  </a:cubicBezTo>
                  <a:cubicBezTo>
                    <a:pt x="930" y="622"/>
                    <a:pt x="931" y="620"/>
                    <a:pt x="932" y="619"/>
                  </a:cubicBezTo>
                  <a:cubicBezTo>
                    <a:pt x="932" y="618"/>
                    <a:pt x="933" y="615"/>
                    <a:pt x="933" y="614"/>
                  </a:cubicBezTo>
                  <a:cubicBezTo>
                    <a:pt x="933" y="612"/>
                    <a:pt x="934" y="608"/>
                    <a:pt x="934" y="607"/>
                  </a:cubicBezTo>
                  <a:cubicBezTo>
                    <a:pt x="933" y="605"/>
                    <a:pt x="932" y="603"/>
                    <a:pt x="931" y="602"/>
                  </a:cubicBezTo>
                  <a:cubicBezTo>
                    <a:pt x="931" y="601"/>
                    <a:pt x="929" y="600"/>
                    <a:pt x="928" y="600"/>
                  </a:cubicBezTo>
                  <a:cubicBezTo>
                    <a:pt x="927" y="600"/>
                    <a:pt x="926" y="601"/>
                    <a:pt x="925" y="601"/>
                  </a:cubicBezTo>
                  <a:cubicBezTo>
                    <a:pt x="925" y="602"/>
                    <a:pt x="925" y="603"/>
                    <a:pt x="925" y="604"/>
                  </a:cubicBezTo>
                  <a:cubicBezTo>
                    <a:pt x="924" y="604"/>
                    <a:pt x="922" y="605"/>
                    <a:pt x="921" y="605"/>
                  </a:cubicBezTo>
                  <a:cubicBezTo>
                    <a:pt x="920" y="605"/>
                    <a:pt x="920" y="602"/>
                    <a:pt x="919" y="602"/>
                  </a:cubicBezTo>
                  <a:cubicBezTo>
                    <a:pt x="919" y="601"/>
                    <a:pt x="919" y="599"/>
                    <a:pt x="919" y="598"/>
                  </a:cubicBezTo>
                  <a:cubicBezTo>
                    <a:pt x="919" y="597"/>
                    <a:pt x="918" y="597"/>
                    <a:pt x="918" y="596"/>
                  </a:cubicBezTo>
                  <a:cubicBezTo>
                    <a:pt x="917" y="595"/>
                    <a:pt x="917" y="594"/>
                    <a:pt x="916" y="594"/>
                  </a:cubicBezTo>
                  <a:cubicBezTo>
                    <a:pt x="915" y="593"/>
                    <a:pt x="914" y="592"/>
                    <a:pt x="913" y="592"/>
                  </a:cubicBezTo>
                  <a:cubicBezTo>
                    <a:pt x="913" y="591"/>
                    <a:pt x="912" y="589"/>
                    <a:pt x="911" y="589"/>
                  </a:cubicBezTo>
                  <a:cubicBezTo>
                    <a:pt x="910" y="588"/>
                    <a:pt x="908" y="588"/>
                    <a:pt x="906" y="588"/>
                  </a:cubicBezTo>
                  <a:cubicBezTo>
                    <a:pt x="906" y="588"/>
                    <a:pt x="904" y="588"/>
                    <a:pt x="903" y="588"/>
                  </a:cubicBezTo>
                  <a:cubicBezTo>
                    <a:pt x="903" y="589"/>
                    <a:pt x="902" y="591"/>
                    <a:pt x="902" y="591"/>
                  </a:cubicBezTo>
                  <a:cubicBezTo>
                    <a:pt x="903" y="592"/>
                    <a:pt x="905" y="592"/>
                    <a:pt x="906" y="592"/>
                  </a:cubicBezTo>
                  <a:cubicBezTo>
                    <a:pt x="907" y="593"/>
                    <a:pt x="909" y="593"/>
                    <a:pt x="909" y="593"/>
                  </a:cubicBezTo>
                  <a:cubicBezTo>
                    <a:pt x="910" y="594"/>
                    <a:pt x="910" y="596"/>
                    <a:pt x="910" y="597"/>
                  </a:cubicBezTo>
                  <a:cubicBezTo>
                    <a:pt x="910" y="598"/>
                    <a:pt x="910" y="600"/>
                    <a:pt x="909" y="601"/>
                  </a:cubicBezTo>
                  <a:cubicBezTo>
                    <a:pt x="908" y="601"/>
                    <a:pt x="906" y="602"/>
                    <a:pt x="905" y="602"/>
                  </a:cubicBezTo>
                  <a:cubicBezTo>
                    <a:pt x="904" y="601"/>
                    <a:pt x="903" y="598"/>
                    <a:pt x="902" y="598"/>
                  </a:cubicBezTo>
                  <a:cubicBezTo>
                    <a:pt x="901" y="597"/>
                    <a:pt x="899" y="596"/>
                    <a:pt x="898" y="596"/>
                  </a:cubicBezTo>
                  <a:cubicBezTo>
                    <a:pt x="897" y="596"/>
                    <a:pt x="894" y="596"/>
                    <a:pt x="893" y="595"/>
                  </a:cubicBezTo>
                  <a:cubicBezTo>
                    <a:pt x="892" y="595"/>
                    <a:pt x="891" y="592"/>
                    <a:pt x="891" y="591"/>
                  </a:cubicBezTo>
                  <a:cubicBezTo>
                    <a:pt x="891" y="590"/>
                    <a:pt x="892" y="588"/>
                    <a:pt x="892" y="587"/>
                  </a:cubicBezTo>
                  <a:cubicBezTo>
                    <a:pt x="892" y="586"/>
                    <a:pt x="891" y="584"/>
                    <a:pt x="890" y="583"/>
                  </a:cubicBezTo>
                  <a:cubicBezTo>
                    <a:pt x="889" y="583"/>
                    <a:pt x="887" y="582"/>
                    <a:pt x="887" y="581"/>
                  </a:cubicBezTo>
                  <a:cubicBezTo>
                    <a:pt x="885" y="580"/>
                    <a:pt x="884" y="576"/>
                    <a:pt x="882" y="574"/>
                  </a:cubicBezTo>
                  <a:cubicBezTo>
                    <a:pt x="882" y="573"/>
                    <a:pt x="880" y="571"/>
                    <a:pt x="879" y="569"/>
                  </a:cubicBezTo>
                  <a:cubicBezTo>
                    <a:pt x="878" y="568"/>
                    <a:pt x="878" y="566"/>
                    <a:pt x="878" y="565"/>
                  </a:cubicBezTo>
                  <a:cubicBezTo>
                    <a:pt x="878" y="564"/>
                    <a:pt x="878" y="561"/>
                    <a:pt x="878" y="560"/>
                  </a:cubicBezTo>
                  <a:cubicBezTo>
                    <a:pt x="878" y="560"/>
                    <a:pt x="876" y="559"/>
                    <a:pt x="876" y="558"/>
                  </a:cubicBezTo>
                  <a:cubicBezTo>
                    <a:pt x="875" y="558"/>
                    <a:pt x="873" y="559"/>
                    <a:pt x="873" y="559"/>
                  </a:cubicBezTo>
                  <a:cubicBezTo>
                    <a:pt x="872" y="558"/>
                    <a:pt x="872" y="557"/>
                    <a:pt x="871" y="556"/>
                  </a:cubicBezTo>
                  <a:cubicBezTo>
                    <a:pt x="871" y="556"/>
                    <a:pt x="870" y="554"/>
                    <a:pt x="869" y="553"/>
                  </a:cubicBezTo>
                  <a:cubicBezTo>
                    <a:pt x="869" y="552"/>
                    <a:pt x="869" y="549"/>
                    <a:pt x="870" y="548"/>
                  </a:cubicBezTo>
                  <a:cubicBezTo>
                    <a:pt x="870" y="547"/>
                    <a:pt x="872" y="544"/>
                    <a:pt x="873" y="544"/>
                  </a:cubicBezTo>
                  <a:cubicBezTo>
                    <a:pt x="874" y="543"/>
                    <a:pt x="877" y="544"/>
                    <a:pt x="878" y="543"/>
                  </a:cubicBezTo>
                  <a:cubicBezTo>
                    <a:pt x="879" y="543"/>
                    <a:pt x="879" y="541"/>
                    <a:pt x="880" y="541"/>
                  </a:cubicBezTo>
                  <a:cubicBezTo>
                    <a:pt x="880" y="540"/>
                    <a:pt x="881" y="538"/>
                    <a:pt x="882" y="537"/>
                  </a:cubicBezTo>
                  <a:cubicBezTo>
                    <a:pt x="882" y="534"/>
                    <a:pt x="880" y="530"/>
                    <a:pt x="879" y="527"/>
                  </a:cubicBezTo>
                  <a:cubicBezTo>
                    <a:pt x="878" y="526"/>
                    <a:pt x="874" y="523"/>
                    <a:pt x="873" y="522"/>
                  </a:cubicBezTo>
                  <a:cubicBezTo>
                    <a:pt x="872" y="520"/>
                    <a:pt x="869" y="517"/>
                    <a:pt x="868" y="516"/>
                  </a:cubicBezTo>
                  <a:cubicBezTo>
                    <a:pt x="867" y="514"/>
                    <a:pt x="864" y="510"/>
                    <a:pt x="863" y="508"/>
                  </a:cubicBezTo>
                  <a:cubicBezTo>
                    <a:pt x="863" y="507"/>
                    <a:pt x="862" y="504"/>
                    <a:pt x="862" y="503"/>
                  </a:cubicBezTo>
                  <a:cubicBezTo>
                    <a:pt x="863" y="502"/>
                    <a:pt x="864" y="501"/>
                    <a:pt x="864" y="501"/>
                  </a:cubicBezTo>
                  <a:cubicBezTo>
                    <a:pt x="865" y="501"/>
                    <a:pt x="867" y="502"/>
                    <a:pt x="868" y="502"/>
                  </a:cubicBezTo>
                  <a:cubicBezTo>
                    <a:pt x="869" y="502"/>
                    <a:pt x="869" y="499"/>
                    <a:pt x="869" y="498"/>
                  </a:cubicBezTo>
                  <a:cubicBezTo>
                    <a:pt x="869" y="497"/>
                    <a:pt x="867" y="495"/>
                    <a:pt x="867" y="494"/>
                  </a:cubicBezTo>
                  <a:cubicBezTo>
                    <a:pt x="866" y="493"/>
                    <a:pt x="864" y="493"/>
                    <a:pt x="864" y="492"/>
                  </a:cubicBezTo>
                  <a:cubicBezTo>
                    <a:pt x="863" y="491"/>
                    <a:pt x="862" y="488"/>
                    <a:pt x="862" y="488"/>
                  </a:cubicBezTo>
                  <a:cubicBezTo>
                    <a:pt x="862" y="488"/>
                    <a:pt x="862" y="485"/>
                    <a:pt x="862" y="484"/>
                  </a:cubicBezTo>
                  <a:cubicBezTo>
                    <a:pt x="861" y="482"/>
                    <a:pt x="859" y="481"/>
                    <a:pt x="857" y="480"/>
                  </a:cubicBezTo>
                  <a:cubicBezTo>
                    <a:pt x="857" y="480"/>
                    <a:pt x="854" y="480"/>
                    <a:pt x="854" y="480"/>
                  </a:cubicBezTo>
                  <a:cubicBezTo>
                    <a:pt x="853" y="479"/>
                    <a:pt x="852" y="477"/>
                    <a:pt x="851" y="476"/>
                  </a:cubicBezTo>
                  <a:cubicBezTo>
                    <a:pt x="850" y="476"/>
                    <a:pt x="848" y="475"/>
                    <a:pt x="847" y="475"/>
                  </a:cubicBezTo>
                  <a:cubicBezTo>
                    <a:pt x="846" y="475"/>
                    <a:pt x="843" y="476"/>
                    <a:pt x="842" y="475"/>
                  </a:cubicBezTo>
                  <a:cubicBezTo>
                    <a:pt x="841" y="475"/>
                    <a:pt x="841" y="473"/>
                    <a:pt x="840" y="472"/>
                  </a:cubicBezTo>
                  <a:cubicBezTo>
                    <a:pt x="840" y="471"/>
                    <a:pt x="840" y="468"/>
                    <a:pt x="839" y="467"/>
                  </a:cubicBezTo>
                  <a:cubicBezTo>
                    <a:pt x="839" y="466"/>
                    <a:pt x="838" y="465"/>
                    <a:pt x="837" y="465"/>
                  </a:cubicBezTo>
                  <a:cubicBezTo>
                    <a:pt x="836" y="464"/>
                    <a:pt x="833" y="464"/>
                    <a:pt x="832" y="463"/>
                  </a:cubicBezTo>
                  <a:cubicBezTo>
                    <a:pt x="832" y="463"/>
                    <a:pt x="831" y="460"/>
                    <a:pt x="830" y="460"/>
                  </a:cubicBezTo>
                  <a:cubicBezTo>
                    <a:pt x="829" y="459"/>
                    <a:pt x="827" y="458"/>
                    <a:pt x="826" y="458"/>
                  </a:cubicBezTo>
                  <a:cubicBezTo>
                    <a:pt x="825" y="458"/>
                    <a:pt x="824" y="459"/>
                    <a:pt x="823" y="459"/>
                  </a:cubicBezTo>
                  <a:cubicBezTo>
                    <a:pt x="822" y="459"/>
                    <a:pt x="821" y="458"/>
                    <a:pt x="821" y="458"/>
                  </a:cubicBezTo>
                  <a:cubicBezTo>
                    <a:pt x="820" y="457"/>
                    <a:pt x="821" y="454"/>
                    <a:pt x="820" y="453"/>
                  </a:cubicBezTo>
                  <a:cubicBezTo>
                    <a:pt x="820" y="452"/>
                    <a:pt x="818" y="452"/>
                    <a:pt x="817" y="451"/>
                  </a:cubicBezTo>
                  <a:cubicBezTo>
                    <a:pt x="816" y="451"/>
                    <a:pt x="813" y="449"/>
                    <a:pt x="812" y="449"/>
                  </a:cubicBezTo>
                  <a:cubicBezTo>
                    <a:pt x="811" y="449"/>
                    <a:pt x="811" y="451"/>
                    <a:pt x="810" y="452"/>
                  </a:cubicBezTo>
                  <a:cubicBezTo>
                    <a:pt x="810" y="453"/>
                    <a:pt x="810" y="455"/>
                    <a:pt x="809" y="455"/>
                  </a:cubicBezTo>
                  <a:cubicBezTo>
                    <a:pt x="808" y="456"/>
                    <a:pt x="806" y="458"/>
                    <a:pt x="804" y="458"/>
                  </a:cubicBezTo>
                  <a:cubicBezTo>
                    <a:pt x="803" y="459"/>
                    <a:pt x="800" y="457"/>
                    <a:pt x="799" y="456"/>
                  </a:cubicBezTo>
                  <a:cubicBezTo>
                    <a:pt x="798" y="455"/>
                    <a:pt x="796" y="453"/>
                    <a:pt x="796" y="452"/>
                  </a:cubicBezTo>
                  <a:cubicBezTo>
                    <a:pt x="796" y="451"/>
                    <a:pt x="795" y="448"/>
                    <a:pt x="796" y="448"/>
                  </a:cubicBezTo>
                  <a:cubicBezTo>
                    <a:pt x="796" y="447"/>
                    <a:pt x="799" y="447"/>
                    <a:pt x="799" y="447"/>
                  </a:cubicBezTo>
                  <a:cubicBezTo>
                    <a:pt x="799" y="446"/>
                    <a:pt x="802" y="445"/>
                    <a:pt x="802" y="444"/>
                  </a:cubicBezTo>
                  <a:cubicBezTo>
                    <a:pt x="802" y="443"/>
                    <a:pt x="800" y="441"/>
                    <a:pt x="799" y="440"/>
                  </a:cubicBezTo>
                  <a:cubicBezTo>
                    <a:pt x="798" y="440"/>
                    <a:pt x="796" y="440"/>
                    <a:pt x="795" y="440"/>
                  </a:cubicBezTo>
                  <a:cubicBezTo>
                    <a:pt x="794" y="441"/>
                    <a:pt x="793" y="443"/>
                    <a:pt x="793" y="443"/>
                  </a:cubicBezTo>
                  <a:cubicBezTo>
                    <a:pt x="792" y="443"/>
                    <a:pt x="790" y="441"/>
                    <a:pt x="789" y="441"/>
                  </a:cubicBezTo>
                  <a:cubicBezTo>
                    <a:pt x="788" y="440"/>
                    <a:pt x="786" y="438"/>
                    <a:pt x="785" y="437"/>
                  </a:cubicBezTo>
                  <a:cubicBezTo>
                    <a:pt x="784" y="436"/>
                    <a:pt x="782" y="433"/>
                    <a:pt x="781" y="433"/>
                  </a:cubicBezTo>
                  <a:cubicBezTo>
                    <a:pt x="780" y="433"/>
                    <a:pt x="779" y="434"/>
                    <a:pt x="778" y="434"/>
                  </a:cubicBezTo>
                  <a:cubicBezTo>
                    <a:pt x="777" y="434"/>
                    <a:pt x="774" y="434"/>
                    <a:pt x="774" y="433"/>
                  </a:cubicBezTo>
                  <a:cubicBezTo>
                    <a:pt x="773" y="432"/>
                    <a:pt x="774" y="429"/>
                    <a:pt x="773" y="428"/>
                  </a:cubicBezTo>
                  <a:cubicBezTo>
                    <a:pt x="773" y="428"/>
                    <a:pt x="771" y="426"/>
                    <a:pt x="770" y="426"/>
                  </a:cubicBezTo>
                  <a:cubicBezTo>
                    <a:pt x="769" y="426"/>
                    <a:pt x="766" y="427"/>
                    <a:pt x="765" y="427"/>
                  </a:cubicBezTo>
                  <a:cubicBezTo>
                    <a:pt x="764" y="427"/>
                    <a:pt x="760" y="426"/>
                    <a:pt x="759" y="424"/>
                  </a:cubicBezTo>
                  <a:cubicBezTo>
                    <a:pt x="758" y="424"/>
                    <a:pt x="757" y="421"/>
                    <a:pt x="756" y="419"/>
                  </a:cubicBezTo>
                  <a:cubicBezTo>
                    <a:pt x="755" y="418"/>
                    <a:pt x="754" y="415"/>
                    <a:pt x="752" y="413"/>
                  </a:cubicBezTo>
                  <a:cubicBezTo>
                    <a:pt x="751" y="412"/>
                    <a:pt x="749" y="410"/>
                    <a:pt x="748" y="409"/>
                  </a:cubicBezTo>
                  <a:cubicBezTo>
                    <a:pt x="747" y="408"/>
                    <a:pt x="745" y="409"/>
                    <a:pt x="744" y="408"/>
                  </a:cubicBezTo>
                  <a:cubicBezTo>
                    <a:pt x="743" y="408"/>
                    <a:pt x="741" y="406"/>
                    <a:pt x="740" y="406"/>
                  </a:cubicBezTo>
                  <a:cubicBezTo>
                    <a:pt x="739" y="404"/>
                    <a:pt x="737" y="401"/>
                    <a:pt x="736" y="399"/>
                  </a:cubicBezTo>
                  <a:cubicBezTo>
                    <a:pt x="735" y="398"/>
                    <a:pt x="735" y="395"/>
                    <a:pt x="735" y="393"/>
                  </a:cubicBezTo>
                  <a:cubicBezTo>
                    <a:pt x="735" y="392"/>
                    <a:pt x="733" y="389"/>
                    <a:pt x="733" y="388"/>
                  </a:cubicBezTo>
                  <a:cubicBezTo>
                    <a:pt x="733" y="386"/>
                    <a:pt x="733" y="381"/>
                    <a:pt x="734" y="379"/>
                  </a:cubicBezTo>
                  <a:cubicBezTo>
                    <a:pt x="734" y="377"/>
                    <a:pt x="736" y="374"/>
                    <a:pt x="737" y="373"/>
                  </a:cubicBezTo>
                  <a:cubicBezTo>
                    <a:pt x="738" y="371"/>
                    <a:pt x="740" y="368"/>
                    <a:pt x="741" y="367"/>
                  </a:cubicBezTo>
                  <a:cubicBezTo>
                    <a:pt x="742" y="365"/>
                    <a:pt x="744" y="363"/>
                    <a:pt x="744" y="361"/>
                  </a:cubicBezTo>
                  <a:cubicBezTo>
                    <a:pt x="744" y="360"/>
                    <a:pt x="744" y="356"/>
                    <a:pt x="744" y="355"/>
                  </a:cubicBezTo>
                  <a:cubicBezTo>
                    <a:pt x="744" y="353"/>
                    <a:pt x="744" y="348"/>
                    <a:pt x="744" y="346"/>
                  </a:cubicBezTo>
                  <a:cubicBezTo>
                    <a:pt x="745" y="345"/>
                    <a:pt x="746" y="341"/>
                    <a:pt x="747" y="340"/>
                  </a:cubicBezTo>
                  <a:cubicBezTo>
                    <a:pt x="747" y="339"/>
                    <a:pt x="749" y="337"/>
                    <a:pt x="750" y="336"/>
                  </a:cubicBezTo>
                  <a:cubicBezTo>
                    <a:pt x="751" y="335"/>
                    <a:pt x="752" y="333"/>
                    <a:pt x="753" y="332"/>
                  </a:cubicBezTo>
                  <a:cubicBezTo>
                    <a:pt x="754" y="331"/>
                    <a:pt x="755" y="328"/>
                    <a:pt x="755" y="326"/>
                  </a:cubicBezTo>
                  <a:cubicBezTo>
                    <a:pt x="755" y="325"/>
                    <a:pt x="754" y="322"/>
                    <a:pt x="753" y="321"/>
                  </a:cubicBezTo>
                  <a:cubicBezTo>
                    <a:pt x="753" y="320"/>
                    <a:pt x="751" y="318"/>
                    <a:pt x="751" y="317"/>
                  </a:cubicBezTo>
                  <a:cubicBezTo>
                    <a:pt x="750" y="316"/>
                    <a:pt x="749" y="314"/>
                    <a:pt x="749" y="314"/>
                  </a:cubicBezTo>
                  <a:cubicBezTo>
                    <a:pt x="749" y="312"/>
                    <a:pt x="750" y="310"/>
                    <a:pt x="750" y="309"/>
                  </a:cubicBezTo>
                  <a:cubicBezTo>
                    <a:pt x="751" y="307"/>
                    <a:pt x="752" y="304"/>
                    <a:pt x="753" y="303"/>
                  </a:cubicBezTo>
                  <a:cubicBezTo>
                    <a:pt x="754" y="302"/>
                    <a:pt x="756" y="300"/>
                    <a:pt x="757" y="299"/>
                  </a:cubicBezTo>
                  <a:cubicBezTo>
                    <a:pt x="758" y="298"/>
                    <a:pt x="760" y="296"/>
                    <a:pt x="761" y="295"/>
                  </a:cubicBezTo>
                  <a:cubicBezTo>
                    <a:pt x="761" y="293"/>
                    <a:pt x="760" y="289"/>
                    <a:pt x="759" y="288"/>
                  </a:cubicBezTo>
                  <a:cubicBezTo>
                    <a:pt x="758" y="287"/>
                    <a:pt x="755" y="286"/>
                    <a:pt x="754" y="285"/>
                  </a:cubicBezTo>
                  <a:cubicBezTo>
                    <a:pt x="753" y="285"/>
                    <a:pt x="749" y="284"/>
                    <a:pt x="748" y="284"/>
                  </a:cubicBezTo>
                  <a:cubicBezTo>
                    <a:pt x="746" y="283"/>
                    <a:pt x="744" y="280"/>
                    <a:pt x="742" y="279"/>
                  </a:cubicBezTo>
                  <a:cubicBezTo>
                    <a:pt x="741" y="278"/>
                    <a:pt x="738" y="277"/>
                    <a:pt x="737" y="277"/>
                  </a:cubicBezTo>
                  <a:cubicBezTo>
                    <a:pt x="736" y="277"/>
                    <a:pt x="733" y="278"/>
                    <a:pt x="732" y="278"/>
                  </a:cubicBezTo>
                  <a:cubicBezTo>
                    <a:pt x="731" y="278"/>
                    <a:pt x="728" y="277"/>
                    <a:pt x="727" y="277"/>
                  </a:cubicBezTo>
                  <a:cubicBezTo>
                    <a:pt x="725" y="276"/>
                    <a:pt x="722" y="274"/>
                    <a:pt x="720" y="273"/>
                  </a:cubicBezTo>
                  <a:cubicBezTo>
                    <a:pt x="718" y="273"/>
                    <a:pt x="714" y="272"/>
                    <a:pt x="712" y="273"/>
                  </a:cubicBezTo>
                  <a:cubicBezTo>
                    <a:pt x="711" y="273"/>
                    <a:pt x="709" y="274"/>
                    <a:pt x="708" y="275"/>
                  </a:cubicBezTo>
                  <a:cubicBezTo>
                    <a:pt x="707" y="276"/>
                    <a:pt x="707" y="280"/>
                    <a:pt x="707" y="281"/>
                  </a:cubicBezTo>
                  <a:cubicBezTo>
                    <a:pt x="706" y="283"/>
                    <a:pt x="705" y="286"/>
                    <a:pt x="704" y="287"/>
                  </a:cubicBezTo>
                  <a:cubicBezTo>
                    <a:pt x="703" y="288"/>
                    <a:pt x="702" y="290"/>
                    <a:pt x="701" y="291"/>
                  </a:cubicBezTo>
                  <a:cubicBezTo>
                    <a:pt x="700" y="291"/>
                    <a:pt x="697" y="292"/>
                    <a:pt x="695" y="292"/>
                  </a:cubicBezTo>
                  <a:cubicBezTo>
                    <a:pt x="694" y="291"/>
                    <a:pt x="691" y="291"/>
                    <a:pt x="690" y="290"/>
                  </a:cubicBezTo>
                  <a:cubicBezTo>
                    <a:pt x="689" y="289"/>
                    <a:pt x="687" y="286"/>
                    <a:pt x="686" y="285"/>
                  </a:cubicBezTo>
                  <a:cubicBezTo>
                    <a:pt x="685" y="283"/>
                    <a:pt x="683" y="280"/>
                    <a:pt x="683" y="279"/>
                  </a:cubicBezTo>
                  <a:cubicBezTo>
                    <a:pt x="682" y="278"/>
                    <a:pt x="682" y="275"/>
                    <a:pt x="681" y="273"/>
                  </a:cubicBezTo>
                  <a:cubicBezTo>
                    <a:pt x="681" y="272"/>
                    <a:pt x="679" y="270"/>
                    <a:pt x="679" y="268"/>
                  </a:cubicBezTo>
                  <a:cubicBezTo>
                    <a:pt x="678" y="267"/>
                    <a:pt x="676" y="265"/>
                    <a:pt x="676" y="264"/>
                  </a:cubicBezTo>
                  <a:cubicBezTo>
                    <a:pt x="675" y="263"/>
                    <a:pt x="675" y="262"/>
                    <a:pt x="675" y="261"/>
                  </a:cubicBezTo>
                  <a:cubicBezTo>
                    <a:pt x="675" y="260"/>
                    <a:pt x="676" y="257"/>
                    <a:pt x="677" y="256"/>
                  </a:cubicBezTo>
                  <a:cubicBezTo>
                    <a:pt x="677" y="256"/>
                    <a:pt x="679" y="254"/>
                    <a:pt x="679" y="253"/>
                  </a:cubicBezTo>
                  <a:cubicBezTo>
                    <a:pt x="679" y="252"/>
                    <a:pt x="679" y="250"/>
                    <a:pt x="679" y="250"/>
                  </a:cubicBezTo>
                  <a:cubicBezTo>
                    <a:pt x="678" y="248"/>
                    <a:pt x="676" y="247"/>
                    <a:pt x="675" y="246"/>
                  </a:cubicBezTo>
                  <a:cubicBezTo>
                    <a:pt x="674" y="244"/>
                    <a:pt x="672" y="241"/>
                    <a:pt x="671" y="239"/>
                  </a:cubicBezTo>
                  <a:cubicBezTo>
                    <a:pt x="671" y="237"/>
                    <a:pt x="670" y="234"/>
                    <a:pt x="669" y="232"/>
                  </a:cubicBezTo>
                  <a:cubicBezTo>
                    <a:pt x="669" y="231"/>
                    <a:pt x="669" y="227"/>
                    <a:pt x="668" y="226"/>
                  </a:cubicBezTo>
                  <a:cubicBezTo>
                    <a:pt x="667" y="224"/>
                    <a:pt x="665" y="223"/>
                    <a:pt x="664" y="222"/>
                  </a:cubicBezTo>
                  <a:cubicBezTo>
                    <a:pt x="661" y="220"/>
                    <a:pt x="657" y="216"/>
                    <a:pt x="655" y="214"/>
                  </a:cubicBezTo>
                  <a:cubicBezTo>
                    <a:pt x="653" y="212"/>
                    <a:pt x="649" y="209"/>
                    <a:pt x="647" y="208"/>
                  </a:cubicBezTo>
                  <a:cubicBezTo>
                    <a:pt x="645" y="207"/>
                    <a:pt x="641" y="204"/>
                    <a:pt x="639" y="203"/>
                  </a:cubicBezTo>
                  <a:cubicBezTo>
                    <a:pt x="636" y="202"/>
                    <a:pt x="632" y="201"/>
                    <a:pt x="630" y="200"/>
                  </a:cubicBezTo>
                  <a:cubicBezTo>
                    <a:pt x="628" y="199"/>
                    <a:pt x="625" y="197"/>
                    <a:pt x="624" y="196"/>
                  </a:cubicBezTo>
                  <a:cubicBezTo>
                    <a:pt x="622" y="195"/>
                    <a:pt x="621" y="191"/>
                    <a:pt x="620" y="190"/>
                  </a:cubicBezTo>
                  <a:cubicBezTo>
                    <a:pt x="619" y="188"/>
                    <a:pt x="618" y="185"/>
                    <a:pt x="617" y="183"/>
                  </a:cubicBezTo>
                  <a:cubicBezTo>
                    <a:pt x="616" y="182"/>
                    <a:pt x="615" y="181"/>
                    <a:pt x="614" y="181"/>
                  </a:cubicBezTo>
                  <a:cubicBezTo>
                    <a:pt x="612" y="181"/>
                    <a:pt x="609" y="182"/>
                    <a:pt x="608" y="181"/>
                  </a:cubicBezTo>
                  <a:cubicBezTo>
                    <a:pt x="607" y="181"/>
                    <a:pt x="606" y="179"/>
                    <a:pt x="605" y="178"/>
                  </a:cubicBezTo>
                  <a:cubicBezTo>
                    <a:pt x="605" y="177"/>
                    <a:pt x="605" y="174"/>
                    <a:pt x="604" y="173"/>
                  </a:cubicBezTo>
                  <a:cubicBezTo>
                    <a:pt x="603" y="172"/>
                    <a:pt x="602" y="170"/>
                    <a:pt x="601" y="170"/>
                  </a:cubicBezTo>
                  <a:cubicBezTo>
                    <a:pt x="599" y="169"/>
                    <a:pt x="597" y="167"/>
                    <a:pt x="595" y="166"/>
                  </a:cubicBezTo>
                  <a:cubicBezTo>
                    <a:pt x="594" y="165"/>
                    <a:pt x="592" y="162"/>
                    <a:pt x="590" y="161"/>
                  </a:cubicBezTo>
                  <a:cubicBezTo>
                    <a:pt x="589" y="160"/>
                    <a:pt x="586" y="158"/>
                    <a:pt x="585" y="157"/>
                  </a:cubicBezTo>
                  <a:cubicBezTo>
                    <a:pt x="584" y="157"/>
                    <a:pt x="581" y="155"/>
                    <a:pt x="579" y="154"/>
                  </a:cubicBezTo>
                  <a:cubicBezTo>
                    <a:pt x="578" y="154"/>
                    <a:pt x="576" y="152"/>
                    <a:pt x="576" y="151"/>
                  </a:cubicBezTo>
                  <a:cubicBezTo>
                    <a:pt x="575" y="149"/>
                    <a:pt x="575" y="147"/>
                    <a:pt x="576" y="145"/>
                  </a:cubicBezTo>
                  <a:cubicBezTo>
                    <a:pt x="576" y="144"/>
                    <a:pt x="577" y="141"/>
                    <a:pt x="576" y="140"/>
                  </a:cubicBezTo>
                  <a:cubicBezTo>
                    <a:pt x="576" y="139"/>
                    <a:pt x="574" y="137"/>
                    <a:pt x="574" y="137"/>
                  </a:cubicBezTo>
                  <a:cubicBezTo>
                    <a:pt x="572" y="136"/>
                    <a:pt x="570" y="135"/>
                    <a:pt x="568" y="135"/>
                  </a:cubicBezTo>
                  <a:cubicBezTo>
                    <a:pt x="567" y="134"/>
                    <a:pt x="564" y="131"/>
                    <a:pt x="563" y="129"/>
                  </a:cubicBezTo>
                  <a:cubicBezTo>
                    <a:pt x="563" y="128"/>
                    <a:pt x="562" y="126"/>
                    <a:pt x="562" y="124"/>
                  </a:cubicBezTo>
                  <a:cubicBezTo>
                    <a:pt x="562" y="123"/>
                    <a:pt x="564" y="122"/>
                    <a:pt x="565" y="121"/>
                  </a:cubicBezTo>
                  <a:cubicBezTo>
                    <a:pt x="565" y="121"/>
                    <a:pt x="566" y="119"/>
                    <a:pt x="566" y="119"/>
                  </a:cubicBezTo>
                  <a:cubicBezTo>
                    <a:pt x="567" y="117"/>
                    <a:pt x="567" y="115"/>
                    <a:pt x="566" y="113"/>
                  </a:cubicBezTo>
                  <a:cubicBezTo>
                    <a:pt x="566" y="112"/>
                    <a:pt x="563" y="111"/>
                    <a:pt x="562" y="110"/>
                  </a:cubicBezTo>
                  <a:cubicBezTo>
                    <a:pt x="561" y="109"/>
                    <a:pt x="559" y="106"/>
                    <a:pt x="558" y="105"/>
                  </a:cubicBezTo>
                  <a:cubicBezTo>
                    <a:pt x="557" y="104"/>
                    <a:pt x="556" y="102"/>
                    <a:pt x="556" y="100"/>
                  </a:cubicBezTo>
                  <a:cubicBezTo>
                    <a:pt x="555" y="99"/>
                    <a:pt x="556" y="97"/>
                    <a:pt x="556" y="96"/>
                  </a:cubicBezTo>
                  <a:cubicBezTo>
                    <a:pt x="555" y="94"/>
                    <a:pt x="554" y="91"/>
                    <a:pt x="553" y="89"/>
                  </a:cubicBezTo>
                  <a:cubicBezTo>
                    <a:pt x="552" y="87"/>
                    <a:pt x="550" y="81"/>
                    <a:pt x="550" y="79"/>
                  </a:cubicBezTo>
                  <a:cubicBezTo>
                    <a:pt x="550" y="76"/>
                    <a:pt x="550" y="69"/>
                    <a:pt x="550" y="66"/>
                  </a:cubicBezTo>
                  <a:cubicBezTo>
                    <a:pt x="550" y="63"/>
                    <a:pt x="551" y="57"/>
                    <a:pt x="551" y="55"/>
                  </a:cubicBezTo>
                  <a:cubicBezTo>
                    <a:pt x="552" y="52"/>
                    <a:pt x="553" y="48"/>
                    <a:pt x="554" y="45"/>
                  </a:cubicBezTo>
                  <a:cubicBezTo>
                    <a:pt x="555" y="44"/>
                    <a:pt x="556" y="41"/>
                    <a:pt x="558" y="40"/>
                  </a:cubicBezTo>
                  <a:cubicBezTo>
                    <a:pt x="556" y="39"/>
                    <a:pt x="554" y="38"/>
                    <a:pt x="553" y="38"/>
                  </a:cubicBezTo>
                  <a:cubicBezTo>
                    <a:pt x="552" y="38"/>
                    <a:pt x="551" y="38"/>
                    <a:pt x="550" y="38"/>
                  </a:cubicBezTo>
                  <a:cubicBezTo>
                    <a:pt x="549" y="37"/>
                    <a:pt x="549" y="35"/>
                    <a:pt x="548" y="35"/>
                  </a:cubicBezTo>
                  <a:cubicBezTo>
                    <a:pt x="548" y="34"/>
                    <a:pt x="545" y="34"/>
                    <a:pt x="544" y="33"/>
                  </a:cubicBezTo>
                  <a:cubicBezTo>
                    <a:pt x="543" y="32"/>
                    <a:pt x="545" y="30"/>
                    <a:pt x="544" y="29"/>
                  </a:cubicBezTo>
                  <a:cubicBezTo>
                    <a:pt x="544" y="28"/>
                    <a:pt x="543" y="26"/>
                    <a:pt x="543" y="25"/>
                  </a:cubicBezTo>
                  <a:cubicBezTo>
                    <a:pt x="542" y="25"/>
                    <a:pt x="540" y="25"/>
                    <a:pt x="539" y="25"/>
                  </a:cubicBezTo>
                  <a:cubicBezTo>
                    <a:pt x="538" y="25"/>
                    <a:pt x="536" y="25"/>
                    <a:pt x="536" y="24"/>
                  </a:cubicBezTo>
                  <a:cubicBezTo>
                    <a:pt x="535" y="23"/>
                    <a:pt x="536" y="20"/>
                    <a:pt x="535" y="19"/>
                  </a:cubicBezTo>
                  <a:cubicBezTo>
                    <a:pt x="535" y="18"/>
                    <a:pt x="532" y="19"/>
                    <a:pt x="532" y="19"/>
                  </a:cubicBezTo>
                  <a:cubicBezTo>
                    <a:pt x="531" y="18"/>
                    <a:pt x="530" y="15"/>
                    <a:pt x="530" y="14"/>
                  </a:cubicBezTo>
                  <a:cubicBezTo>
                    <a:pt x="530" y="13"/>
                    <a:pt x="529" y="11"/>
                    <a:pt x="528" y="11"/>
                  </a:cubicBezTo>
                  <a:cubicBezTo>
                    <a:pt x="527" y="10"/>
                    <a:pt x="525" y="11"/>
                    <a:pt x="523" y="10"/>
                  </a:cubicBezTo>
                  <a:cubicBezTo>
                    <a:pt x="522" y="10"/>
                    <a:pt x="521" y="9"/>
                    <a:pt x="520" y="8"/>
                  </a:cubicBezTo>
                  <a:cubicBezTo>
                    <a:pt x="519" y="7"/>
                    <a:pt x="520" y="3"/>
                    <a:pt x="519" y="2"/>
                  </a:cubicBezTo>
                  <a:cubicBezTo>
                    <a:pt x="518" y="1"/>
                    <a:pt x="515" y="0"/>
                    <a:pt x="515" y="0"/>
                  </a:cubicBezTo>
                  <a:cubicBezTo>
                    <a:pt x="515" y="0"/>
                    <a:pt x="471" y="6"/>
                    <a:pt x="457" y="7"/>
                  </a:cubicBezTo>
                  <a:cubicBezTo>
                    <a:pt x="426" y="11"/>
                    <a:pt x="366" y="17"/>
                    <a:pt x="336" y="20"/>
                  </a:cubicBezTo>
                  <a:cubicBezTo>
                    <a:pt x="306" y="23"/>
                    <a:pt x="245" y="27"/>
                    <a:pt x="214" y="30"/>
                  </a:cubicBezTo>
                  <a:cubicBezTo>
                    <a:pt x="200" y="31"/>
                    <a:pt x="171" y="34"/>
                    <a:pt x="156" y="35"/>
                  </a:cubicBezTo>
                  <a:cubicBezTo>
                    <a:pt x="141" y="35"/>
                    <a:pt x="112" y="36"/>
                    <a:pt x="97" y="37"/>
                  </a:cubicBezTo>
                  <a:cubicBezTo>
                    <a:pt x="77" y="37"/>
                    <a:pt x="27" y="39"/>
                    <a:pt x="0" y="39"/>
                  </a:cubicBezTo>
                  <a:cubicBezTo>
                    <a:pt x="1" y="40"/>
                    <a:pt x="2" y="41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5" y="43"/>
                    <a:pt x="6" y="45"/>
                    <a:pt x="7" y="47"/>
                  </a:cubicBezTo>
                  <a:cubicBezTo>
                    <a:pt x="7" y="50"/>
                    <a:pt x="6" y="54"/>
                    <a:pt x="5" y="55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58"/>
                    <a:pt x="4" y="59"/>
                    <a:pt x="5" y="60"/>
                  </a:cubicBezTo>
                  <a:cubicBezTo>
                    <a:pt x="7" y="62"/>
                    <a:pt x="7" y="65"/>
                    <a:pt x="7" y="67"/>
                  </a:cubicBezTo>
                  <a:cubicBezTo>
                    <a:pt x="7" y="68"/>
                    <a:pt x="6" y="69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1"/>
                    <a:pt x="6" y="71"/>
                    <a:pt x="7" y="72"/>
                  </a:cubicBezTo>
                  <a:cubicBezTo>
                    <a:pt x="7" y="73"/>
                    <a:pt x="7" y="73"/>
                    <a:pt x="7" y="74"/>
                  </a:cubicBezTo>
                  <a:cubicBezTo>
                    <a:pt x="7" y="74"/>
                    <a:pt x="7" y="74"/>
                    <a:pt x="7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9" y="76"/>
                    <a:pt x="11" y="77"/>
                    <a:pt x="11" y="80"/>
                  </a:cubicBezTo>
                  <a:cubicBezTo>
                    <a:pt x="11" y="81"/>
                    <a:pt x="11" y="82"/>
                    <a:pt x="11" y="82"/>
                  </a:cubicBezTo>
                  <a:cubicBezTo>
                    <a:pt x="12" y="83"/>
                    <a:pt x="13" y="84"/>
                    <a:pt x="14" y="84"/>
                  </a:cubicBezTo>
                  <a:cubicBezTo>
                    <a:pt x="16" y="84"/>
                    <a:pt x="18" y="85"/>
                    <a:pt x="19" y="87"/>
                  </a:cubicBezTo>
                  <a:cubicBezTo>
                    <a:pt x="21" y="89"/>
                    <a:pt x="20" y="91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2" y="92"/>
                    <a:pt x="23" y="92"/>
                  </a:cubicBezTo>
                  <a:cubicBezTo>
                    <a:pt x="24" y="92"/>
                    <a:pt x="24" y="92"/>
                    <a:pt x="25" y="92"/>
                  </a:cubicBezTo>
                  <a:cubicBezTo>
                    <a:pt x="27" y="93"/>
                    <a:pt x="29" y="95"/>
                    <a:pt x="30" y="97"/>
                  </a:cubicBezTo>
                  <a:cubicBezTo>
                    <a:pt x="32" y="99"/>
                    <a:pt x="32" y="103"/>
                    <a:pt x="32" y="104"/>
                  </a:cubicBezTo>
                  <a:cubicBezTo>
                    <a:pt x="32" y="105"/>
                    <a:pt x="31" y="106"/>
                    <a:pt x="31" y="106"/>
                  </a:cubicBezTo>
                  <a:cubicBezTo>
                    <a:pt x="31" y="107"/>
                    <a:pt x="32" y="107"/>
                    <a:pt x="33" y="108"/>
                  </a:cubicBezTo>
                  <a:cubicBezTo>
                    <a:pt x="34" y="109"/>
                    <a:pt x="35" y="110"/>
                    <a:pt x="36" y="111"/>
                  </a:cubicBezTo>
                  <a:cubicBezTo>
                    <a:pt x="36" y="112"/>
                    <a:pt x="37" y="113"/>
                    <a:pt x="37" y="113"/>
                  </a:cubicBezTo>
                  <a:cubicBezTo>
                    <a:pt x="38" y="114"/>
                    <a:pt x="39" y="114"/>
                    <a:pt x="41" y="115"/>
                  </a:cubicBezTo>
                  <a:cubicBezTo>
                    <a:pt x="42" y="117"/>
                    <a:pt x="44" y="121"/>
                    <a:pt x="44" y="123"/>
                  </a:cubicBezTo>
                  <a:cubicBezTo>
                    <a:pt x="45" y="126"/>
                    <a:pt x="44" y="128"/>
                    <a:pt x="43" y="130"/>
                  </a:cubicBezTo>
                  <a:cubicBezTo>
                    <a:pt x="43" y="130"/>
                    <a:pt x="44" y="130"/>
                    <a:pt x="45" y="130"/>
                  </a:cubicBezTo>
                  <a:cubicBezTo>
                    <a:pt x="45" y="130"/>
                    <a:pt x="45" y="130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8" y="131"/>
                    <a:pt x="50" y="133"/>
                    <a:pt x="51" y="133"/>
                  </a:cubicBezTo>
                  <a:cubicBezTo>
                    <a:pt x="52" y="134"/>
                    <a:pt x="52" y="136"/>
                    <a:pt x="53" y="137"/>
                  </a:cubicBezTo>
                  <a:cubicBezTo>
                    <a:pt x="53" y="137"/>
                    <a:pt x="53" y="137"/>
                    <a:pt x="53" y="138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8" y="141"/>
                    <a:pt x="59" y="142"/>
                    <a:pt x="60" y="142"/>
                  </a:cubicBezTo>
                  <a:cubicBezTo>
                    <a:pt x="60" y="143"/>
                    <a:pt x="61" y="143"/>
                    <a:pt x="61" y="144"/>
                  </a:cubicBezTo>
                  <a:cubicBezTo>
                    <a:pt x="62" y="144"/>
                    <a:pt x="64" y="144"/>
                    <a:pt x="65" y="145"/>
                  </a:cubicBezTo>
                  <a:cubicBezTo>
                    <a:pt x="67" y="147"/>
                    <a:pt x="69" y="150"/>
                    <a:pt x="69" y="151"/>
                  </a:cubicBezTo>
                  <a:cubicBezTo>
                    <a:pt x="69" y="151"/>
                    <a:pt x="69" y="151"/>
                    <a:pt x="70" y="152"/>
                  </a:cubicBezTo>
                  <a:cubicBezTo>
                    <a:pt x="70" y="152"/>
                    <a:pt x="71" y="151"/>
                    <a:pt x="72" y="151"/>
                  </a:cubicBezTo>
                  <a:cubicBezTo>
                    <a:pt x="73" y="151"/>
                    <a:pt x="73" y="151"/>
                    <a:pt x="74" y="152"/>
                  </a:cubicBezTo>
                  <a:cubicBezTo>
                    <a:pt x="77" y="153"/>
                    <a:pt x="78" y="155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9" y="158"/>
                    <a:pt x="81" y="158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2" y="158"/>
                    <a:pt x="83" y="158"/>
                    <a:pt x="84" y="158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157"/>
                    <a:pt x="84" y="154"/>
                    <a:pt x="86" y="153"/>
                  </a:cubicBezTo>
                  <a:cubicBezTo>
                    <a:pt x="87" y="152"/>
                    <a:pt x="88" y="151"/>
                    <a:pt x="91" y="151"/>
                  </a:cubicBezTo>
                  <a:cubicBezTo>
                    <a:pt x="91" y="151"/>
                    <a:pt x="92" y="151"/>
                    <a:pt x="92" y="151"/>
                  </a:cubicBezTo>
                  <a:cubicBezTo>
                    <a:pt x="93" y="151"/>
                    <a:pt x="94" y="150"/>
                    <a:pt x="94" y="150"/>
                  </a:cubicBezTo>
                  <a:cubicBezTo>
                    <a:pt x="96" y="150"/>
                    <a:pt x="97" y="150"/>
                    <a:pt x="98" y="150"/>
                  </a:cubicBezTo>
                  <a:cubicBezTo>
                    <a:pt x="99" y="150"/>
                    <a:pt x="100" y="150"/>
                    <a:pt x="101" y="150"/>
                  </a:cubicBezTo>
                  <a:cubicBezTo>
                    <a:pt x="103" y="151"/>
                    <a:pt x="107" y="154"/>
                    <a:pt x="107" y="157"/>
                  </a:cubicBezTo>
                  <a:cubicBezTo>
                    <a:pt x="107" y="158"/>
                    <a:pt x="107" y="159"/>
                    <a:pt x="107" y="160"/>
                  </a:cubicBezTo>
                  <a:cubicBezTo>
                    <a:pt x="108" y="160"/>
                    <a:pt x="111" y="161"/>
                    <a:pt x="112" y="163"/>
                  </a:cubicBezTo>
                  <a:cubicBezTo>
                    <a:pt x="114" y="164"/>
                    <a:pt x="115" y="167"/>
                    <a:pt x="115" y="169"/>
                  </a:cubicBezTo>
                  <a:cubicBezTo>
                    <a:pt x="115" y="171"/>
                    <a:pt x="114" y="172"/>
                    <a:pt x="114" y="174"/>
                  </a:cubicBezTo>
                  <a:cubicBezTo>
                    <a:pt x="117" y="175"/>
                    <a:pt x="118" y="180"/>
                    <a:pt x="118" y="180"/>
                  </a:cubicBezTo>
                  <a:cubicBezTo>
                    <a:pt x="118" y="182"/>
                    <a:pt x="118" y="185"/>
                    <a:pt x="117" y="186"/>
                  </a:cubicBezTo>
                  <a:cubicBezTo>
                    <a:pt x="116" y="188"/>
                    <a:pt x="114" y="191"/>
                    <a:pt x="111" y="192"/>
                  </a:cubicBezTo>
                  <a:cubicBezTo>
                    <a:pt x="110" y="192"/>
                    <a:pt x="109" y="192"/>
                    <a:pt x="107" y="192"/>
                  </a:cubicBezTo>
                  <a:cubicBezTo>
                    <a:pt x="106" y="192"/>
                    <a:pt x="105" y="192"/>
                    <a:pt x="103" y="192"/>
                  </a:cubicBezTo>
                  <a:cubicBezTo>
                    <a:pt x="103" y="192"/>
                    <a:pt x="103" y="193"/>
                    <a:pt x="103" y="193"/>
                  </a:cubicBezTo>
                  <a:cubicBezTo>
                    <a:pt x="103" y="194"/>
                    <a:pt x="102" y="198"/>
                    <a:pt x="100" y="199"/>
                  </a:cubicBezTo>
                  <a:cubicBezTo>
                    <a:pt x="99" y="200"/>
                    <a:pt x="98" y="200"/>
                    <a:pt x="96" y="200"/>
                  </a:cubicBezTo>
                  <a:cubicBezTo>
                    <a:pt x="95" y="200"/>
                    <a:pt x="94" y="200"/>
                    <a:pt x="94" y="200"/>
                  </a:cubicBezTo>
                  <a:cubicBezTo>
                    <a:pt x="94" y="200"/>
                    <a:pt x="94" y="200"/>
                    <a:pt x="94" y="200"/>
                  </a:cubicBezTo>
                  <a:cubicBezTo>
                    <a:pt x="94" y="200"/>
                    <a:pt x="93" y="200"/>
                    <a:pt x="93" y="201"/>
                  </a:cubicBezTo>
                  <a:cubicBezTo>
                    <a:pt x="93" y="201"/>
                    <a:pt x="93" y="202"/>
                    <a:pt x="92" y="203"/>
                  </a:cubicBezTo>
                  <a:cubicBezTo>
                    <a:pt x="92" y="203"/>
                    <a:pt x="92" y="203"/>
                    <a:pt x="92" y="204"/>
                  </a:cubicBezTo>
                  <a:cubicBezTo>
                    <a:pt x="93" y="205"/>
                    <a:pt x="95" y="206"/>
                    <a:pt x="95" y="208"/>
                  </a:cubicBezTo>
                  <a:cubicBezTo>
                    <a:pt x="96" y="211"/>
                    <a:pt x="93" y="216"/>
                    <a:pt x="90" y="217"/>
                  </a:cubicBezTo>
                  <a:cubicBezTo>
                    <a:pt x="90" y="218"/>
                    <a:pt x="89" y="218"/>
                    <a:pt x="88" y="218"/>
                  </a:cubicBezTo>
                  <a:cubicBezTo>
                    <a:pt x="87" y="218"/>
                    <a:pt x="87" y="218"/>
                    <a:pt x="86" y="218"/>
                  </a:cubicBezTo>
                  <a:cubicBezTo>
                    <a:pt x="86" y="218"/>
                    <a:pt x="87" y="219"/>
                    <a:pt x="87" y="219"/>
                  </a:cubicBezTo>
                  <a:cubicBezTo>
                    <a:pt x="87" y="219"/>
                    <a:pt x="87" y="219"/>
                    <a:pt x="88" y="219"/>
                  </a:cubicBezTo>
                  <a:cubicBezTo>
                    <a:pt x="88" y="220"/>
                    <a:pt x="89" y="220"/>
                    <a:pt x="90" y="221"/>
                  </a:cubicBezTo>
                  <a:cubicBezTo>
                    <a:pt x="91" y="221"/>
                    <a:pt x="92" y="223"/>
                    <a:pt x="93" y="224"/>
                  </a:cubicBezTo>
                  <a:cubicBezTo>
                    <a:pt x="94" y="225"/>
                    <a:pt x="94" y="226"/>
                    <a:pt x="95" y="227"/>
                  </a:cubicBezTo>
                  <a:cubicBezTo>
                    <a:pt x="95" y="228"/>
                    <a:pt x="95" y="228"/>
                    <a:pt x="95" y="229"/>
                  </a:cubicBezTo>
                  <a:cubicBezTo>
                    <a:pt x="95" y="229"/>
                    <a:pt x="95" y="229"/>
                    <a:pt x="95" y="229"/>
                  </a:cubicBezTo>
                  <a:cubicBezTo>
                    <a:pt x="95" y="229"/>
                    <a:pt x="95" y="229"/>
                    <a:pt x="96" y="229"/>
                  </a:cubicBezTo>
                  <a:cubicBezTo>
                    <a:pt x="97" y="229"/>
                    <a:pt x="98" y="229"/>
                    <a:pt x="100" y="230"/>
                  </a:cubicBezTo>
                  <a:cubicBezTo>
                    <a:pt x="102" y="231"/>
                    <a:pt x="103" y="233"/>
                    <a:pt x="103" y="235"/>
                  </a:cubicBezTo>
                  <a:cubicBezTo>
                    <a:pt x="103" y="235"/>
                    <a:pt x="103" y="235"/>
                    <a:pt x="103" y="236"/>
                  </a:cubicBezTo>
                  <a:cubicBezTo>
                    <a:pt x="104" y="236"/>
                    <a:pt x="106" y="236"/>
                    <a:pt x="107" y="238"/>
                  </a:cubicBezTo>
                  <a:cubicBezTo>
                    <a:pt x="107" y="238"/>
                    <a:pt x="108" y="239"/>
                    <a:pt x="108" y="239"/>
                  </a:cubicBezTo>
                  <a:cubicBezTo>
                    <a:pt x="109" y="239"/>
                    <a:pt x="109" y="239"/>
                    <a:pt x="110" y="239"/>
                  </a:cubicBezTo>
                  <a:cubicBezTo>
                    <a:pt x="110" y="239"/>
                    <a:pt x="110" y="239"/>
                    <a:pt x="111" y="239"/>
                  </a:cubicBezTo>
                  <a:cubicBezTo>
                    <a:pt x="113" y="239"/>
                    <a:pt x="115" y="240"/>
                    <a:pt x="117" y="241"/>
                  </a:cubicBezTo>
                  <a:cubicBezTo>
                    <a:pt x="118" y="243"/>
                    <a:pt x="121" y="247"/>
                    <a:pt x="119" y="251"/>
                  </a:cubicBezTo>
                  <a:cubicBezTo>
                    <a:pt x="118" y="253"/>
                    <a:pt x="117" y="254"/>
                    <a:pt x="115" y="255"/>
                  </a:cubicBezTo>
                  <a:cubicBezTo>
                    <a:pt x="115" y="256"/>
                    <a:pt x="115" y="257"/>
                    <a:pt x="116" y="258"/>
                  </a:cubicBezTo>
                  <a:cubicBezTo>
                    <a:pt x="116" y="258"/>
                    <a:pt x="116" y="259"/>
                    <a:pt x="116" y="259"/>
                  </a:cubicBezTo>
                  <a:cubicBezTo>
                    <a:pt x="116" y="259"/>
                    <a:pt x="116" y="259"/>
                    <a:pt x="117" y="259"/>
                  </a:cubicBezTo>
                  <a:cubicBezTo>
                    <a:pt x="117" y="259"/>
                    <a:pt x="118" y="259"/>
                    <a:pt x="120" y="260"/>
                  </a:cubicBezTo>
                  <a:cubicBezTo>
                    <a:pt x="121" y="260"/>
                    <a:pt x="123" y="262"/>
                    <a:pt x="125" y="263"/>
                  </a:cubicBezTo>
                  <a:cubicBezTo>
                    <a:pt x="126" y="265"/>
                    <a:pt x="127" y="268"/>
                    <a:pt x="128" y="270"/>
                  </a:cubicBezTo>
                  <a:cubicBezTo>
                    <a:pt x="128" y="270"/>
                    <a:pt x="128" y="271"/>
                    <a:pt x="128" y="271"/>
                  </a:cubicBezTo>
                  <a:cubicBezTo>
                    <a:pt x="128" y="271"/>
                    <a:pt x="129" y="271"/>
                    <a:pt x="129" y="272"/>
                  </a:cubicBezTo>
                  <a:cubicBezTo>
                    <a:pt x="131" y="273"/>
                    <a:pt x="133" y="275"/>
                    <a:pt x="133" y="276"/>
                  </a:cubicBezTo>
                  <a:cubicBezTo>
                    <a:pt x="133" y="276"/>
                    <a:pt x="133" y="276"/>
                    <a:pt x="134" y="277"/>
                  </a:cubicBezTo>
                  <a:cubicBezTo>
                    <a:pt x="134" y="277"/>
                    <a:pt x="134" y="277"/>
                    <a:pt x="135" y="278"/>
                  </a:cubicBezTo>
                  <a:cubicBezTo>
                    <a:pt x="135" y="278"/>
                    <a:pt x="135" y="278"/>
                    <a:pt x="135" y="278"/>
                  </a:cubicBezTo>
                  <a:cubicBezTo>
                    <a:pt x="135" y="277"/>
                    <a:pt x="136" y="276"/>
                    <a:pt x="136" y="276"/>
                  </a:cubicBezTo>
                  <a:cubicBezTo>
                    <a:pt x="137" y="276"/>
                    <a:pt x="139" y="274"/>
                    <a:pt x="142" y="274"/>
                  </a:cubicBezTo>
                  <a:cubicBezTo>
                    <a:pt x="142" y="274"/>
                    <a:pt x="142" y="274"/>
                    <a:pt x="142" y="274"/>
                  </a:cubicBezTo>
                  <a:cubicBezTo>
                    <a:pt x="142" y="274"/>
                    <a:pt x="142" y="274"/>
                    <a:pt x="142" y="274"/>
                  </a:cubicBezTo>
                  <a:cubicBezTo>
                    <a:pt x="145" y="275"/>
                    <a:pt x="147" y="276"/>
                    <a:pt x="148" y="278"/>
                  </a:cubicBezTo>
                  <a:cubicBezTo>
                    <a:pt x="148" y="278"/>
                    <a:pt x="148" y="278"/>
                    <a:pt x="149" y="278"/>
                  </a:cubicBezTo>
                  <a:cubicBezTo>
                    <a:pt x="149" y="278"/>
                    <a:pt x="149" y="278"/>
                    <a:pt x="149" y="278"/>
                  </a:cubicBezTo>
                  <a:cubicBezTo>
                    <a:pt x="150" y="277"/>
                    <a:pt x="151" y="277"/>
                    <a:pt x="152" y="277"/>
                  </a:cubicBezTo>
                  <a:cubicBezTo>
                    <a:pt x="153" y="277"/>
                    <a:pt x="154" y="278"/>
                    <a:pt x="155" y="278"/>
                  </a:cubicBezTo>
                  <a:cubicBezTo>
                    <a:pt x="157" y="279"/>
                    <a:pt x="159" y="282"/>
                    <a:pt x="159" y="284"/>
                  </a:cubicBezTo>
                  <a:cubicBezTo>
                    <a:pt x="160" y="286"/>
                    <a:pt x="159" y="288"/>
                    <a:pt x="159" y="290"/>
                  </a:cubicBezTo>
                  <a:cubicBezTo>
                    <a:pt x="158" y="290"/>
                    <a:pt x="158" y="291"/>
                    <a:pt x="157" y="292"/>
                  </a:cubicBezTo>
                  <a:cubicBezTo>
                    <a:pt x="177" y="664"/>
                    <a:pt x="177" y="664"/>
                    <a:pt x="177" y="664"/>
                  </a:cubicBezTo>
                  <a:cubicBezTo>
                    <a:pt x="182" y="745"/>
                    <a:pt x="182" y="745"/>
                    <a:pt x="182" y="745"/>
                  </a:cubicBezTo>
                  <a:cubicBezTo>
                    <a:pt x="357" y="733"/>
                    <a:pt x="357" y="733"/>
                    <a:pt x="357" y="733"/>
                  </a:cubicBezTo>
                  <a:cubicBezTo>
                    <a:pt x="433" y="727"/>
                    <a:pt x="433" y="727"/>
                    <a:pt x="433" y="727"/>
                  </a:cubicBezTo>
                  <a:cubicBezTo>
                    <a:pt x="523" y="720"/>
                    <a:pt x="523" y="720"/>
                    <a:pt x="523" y="720"/>
                  </a:cubicBezTo>
                  <a:cubicBezTo>
                    <a:pt x="585" y="716"/>
                    <a:pt x="585" y="716"/>
                    <a:pt x="585" y="716"/>
                  </a:cubicBezTo>
                  <a:cubicBezTo>
                    <a:pt x="785" y="696"/>
                    <a:pt x="785" y="696"/>
                    <a:pt x="785" y="696"/>
                  </a:cubicBezTo>
                  <a:cubicBezTo>
                    <a:pt x="786" y="695"/>
                    <a:pt x="790" y="695"/>
                    <a:pt x="792" y="695"/>
                  </a:cubicBezTo>
                  <a:cubicBezTo>
                    <a:pt x="793" y="695"/>
                    <a:pt x="794" y="695"/>
                    <a:pt x="794" y="695"/>
                  </a:cubicBezTo>
                  <a:cubicBezTo>
                    <a:pt x="797" y="696"/>
                    <a:pt x="801" y="698"/>
                    <a:pt x="802" y="701"/>
                  </a:cubicBezTo>
                  <a:cubicBezTo>
                    <a:pt x="803" y="703"/>
                    <a:pt x="803" y="705"/>
                    <a:pt x="803" y="707"/>
                  </a:cubicBezTo>
                  <a:cubicBezTo>
                    <a:pt x="803" y="707"/>
                    <a:pt x="803" y="707"/>
                    <a:pt x="803" y="707"/>
                  </a:cubicBezTo>
                  <a:cubicBezTo>
                    <a:pt x="804" y="708"/>
                    <a:pt x="804" y="709"/>
                    <a:pt x="805" y="709"/>
                  </a:cubicBezTo>
                  <a:cubicBezTo>
                    <a:pt x="806" y="710"/>
                    <a:pt x="808" y="711"/>
                    <a:pt x="808" y="712"/>
                  </a:cubicBezTo>
                  <a:cubicBezTo>
                    <a:pt x="810" y="712"/>
                    <a:pt x="812" y="712"/>
                    <a:pt x="814" y="713"/>
                  </a:cubicBezTo>
                  <a:cubicBezTo>
                    <a:pt x="816" y="716"/>
                    <a:pt x="817" y="720"/>
                    <a:pt x="817" y="723"/>
                  </a:cubicBezTo>
                  <a:cubicBezTo>
                    <a:pt x="816" y="724"/>
                    <a:pt x="815" y="726"/>
                    <a:pt x="814" y="727"/>
                  </a:cubicBezTo>
                  <a:cubicBezTo>
                    <a:pt x="815" y="727"/>
                    <a:pt x="816" y="729"/>
                    <a:pt x="817" y="730"/>
                  </a:cubicBezTo>
                  <a:cubicBezTo>
                    <a:pt x="817" y="730"/>
                    <a:pt x="819" y="736"/>
                    <a:pt x="817" y="740"/>
                  </a:cubicBezTo>
                  <a:cubicBezTo>
                    <a:pt x="816" y="742"/>
                    <a:pt x="814" y="743"/>
                    <a:pt x="813" y="743"/>
                  </a:cubicBezTo>
                  <a:cubicBezTo>
                    <a:pt x="812" y="743"/>
                    <a:pt x="812" y="743"/>
                    <a:pt x="812" y="743"/>
                  </a:cubicBezTo>
                  <a:cubicBezTo>
                    <a:pt x="812" y="744"/>
                    <a:pt x="811" y="744"/>
                    <a:pt x="811" y="744"/>
                  </a:cubicBezTo>
                  <a:cubicBezTo>
                    <a:pt x="811" y="744"/>
                    <a:pt x="811" y="745"/>
                    <a:pt x="811" y="745"/>
                  </a:cubicBezTo>
                  <a:cubicBezTo>
                    <a:pt x="810" y="745"/>
                    <a:pt x="810" y="746"/>
                    <a:pt x="810" y="746"/>
                  </a:cubicBezTo>
                  <a:cubicBezTo>
                    <a:pt x="810" y="748"/>
                    <a:pt x="809" y="750"/>
                    <a:pt x="808" y="751"/>
                  </a:cubicBezTo>
                  <a:cubicBezTo>
                    <a:pt x="806" y="753"/>
                    <a:pt x="804" y="754"/>
                    <a:pt x="802" y="755"/>
                  </a:cubicBezTo>
                  <a:cubicBezTo>
                    <a:pt x="802" y="755"/>
                    <a:pt x="801" y="755"/>
                    <a:pt x="800" y="756"/>
                  </a:cubicBezTo>
                  <a:cubicBezTo>
                    <a:pt x="800" y="756"/>
                    <a:pt x="799" y="757"/>
                    <a:pt x="799" y="757"/>
                  </a:cubicBezTo>
                  <a:cubicBezTo>
                    <a:pt x="799" y="758"/>
                    <a:pt x="798" y="758"/>
                    <a:pt x="798" y="758"/>
                  </a:cubicBezTo>
                  <a:cubicBezTo>
                    <a:pt x="798" y="758"/>
                    <a:pt x="798" y="759"/>
                    <a:pt x="797" y="759"/>
                  </a:cubicBezTo>
                  <a:cubicBezTo>
                    <a:pt x="797" y="760"/>
                    <a:pt x="797" y="761"/>
                    <a:pt x="797" y="762"/>
                  </a:cubicBezTo>
                  <a:cubicBezTo>
                    <a:pt x="797" y="764"/>
                    <a:pt x="795" y="767"/>
                    <a:pt x="795" y="767"/>
                  </a:cubicBezTo>
                  <a:cubicBezTo>
                    <a:pt x="794" y="769"/>
                    <a:pt x="792" y="770"/>
                    <a:pt x="791" y="771"/>
                  </a:cubicBezTo>
                  <a:cubicBezTo>
                    <a:pt x="790" y="772"/>
                    <a:pt x="790" y="772"/>
                    <a:pt x="790" y="772"/>
                  </a:cubicBezTo>
                  <a:cubicBezTo>
                    <a:pt x="789" y="773"/>
                    <a:pt x="789" y="773"/>
                    <a:pt x="788" y="774"/>
                  </a:cubicBezTo>
                  <a:cubicBezTo>
                    <a:pt x="787" y="774"/>
                    <a:pt x="786" y="775"/>
                    <a:pt x="786" y="775"/>
                  </a:cubicBezTo>
                  <a:cubicBezTo>
                    <a:pt x="786" y="775"/>
                    <a:pt x="785" y="776"/>
                    <a:pt x="785" y="778"/>
                  </a:cubicBezTo>
                  <a:cubicBezTo>
                    <a:pt x="785" y="779"/>
                    <a:pt x="785" y="779"/>
                    <a:pt x="785" y="780"/>
                  </a:cubicBezTo>
                  <a:cubicBezTo>
                    <a:pt x="784" y="781"/>
                    <a:pt x="784" y="783"/>
                    <a:pt x="784" y="784"/>
                  </a:cubicBezTo>
                  <a:cubicBezTo>
                    <a:pt x="784" y="784"/>
                    <a:pt x="784" y="785"/>
                    <a:pt x="783" y="785"/>
                  </a:cubicBezTo>
                  <a:cubicBezTo>
                    <a:pt x="871" y="775"/>
                    <a:pt x="871" y="775"/>
                    <a:pt x="871" y="775"/>
                  </a:cubicBezTo>
                  <a:cubicBezTo>
                    <a:pt x="871" y="774"/>
                    <a:pt x="871" y="772"/>
                    <a:pt x="871" y="771"/>
                  </a:cubicBezTo>
                  <a:cubicBezTo>
                    <a:pt x="871" y="770"/>
                    <a:pt x="870" y="767"/>
                    <a:pt x="871" y="766"/>
                  </a:cubicBezTo>
                  <a:cubicBezTo>
                    <a:pt x="871" y="765"/>
                    <a:pt x="872" y="764"/>
                    <a:pt x="873" y="764"/>
                  </a:cubicBezTo>
                  <a:cubicBezTo>
                    <a:pt x="875" y="762"/>
                    <a:pt x="879" y="761"/>
                    <a:pt x="880" y="760"/>
                  </a:cubicBezTo>
                  <a:cubicBezTo>
                    <a:pt x="881" y="758"/>
                    <a:pt x="882" y="756"/>
                    <a:pt x="882" y="754"/>
                  </a:cubicBezTo>
                  <a:cubicBezTo>
                    <a:pt x="882" y="753"/>
                    <a:pt x="880" y="750"/>
                    <a:pt x="878" y="749"/>
                  </a:cubicBezTo>
                  <a:cubicBezTo>
                    <a:pt x="877" y="748"/>
                    <a:pt x="875" y="747"/>
                    <a:pt x="874" y="747"/>
                  </a:cubicBezTo>
                  <a:cubicBezTo>
                    <a:pt x="872" y="746"/>
                    <a:pt x="868" y="746"/>
                    <a:pt x="867" y="745"/>
                  </a:cubicBezTo>
                  <a:cubicBezTo>
                    <a:pt x="866" y="744"/>
                    <a:pt x="863" y="743"/>
                    <a:pt x="862" y="741"/>
                  </a:cubicBezTo>
                  <a:cubicBezTo>
                    <a:pt x="862" y="740"/>
                    <a:pt x="862" y="738"/>
                    <a:pt x="863" y="738"/>
                  </a:cubicBezTo>
                  <a:cubicBezTo>
                    <a:pt x="863" y="737"/>
                    <a:pt x="866" y="736"/>
                    <a:pt x="867" y="736"/>
                  </a:cubicBezTo>
                  <a:cubicBezTo>
                    <a:pt x="868" y="736"/>
                    <a:pt x="871" y="736"/>
                    <a:pt x="872" y="736"/>
                  </a:cubicBezTo>
                  <a:cubicBezTo>
                    <a:pt x="873" y="737"/>
                    <a:pt x="875" y="738"/>
                    <a:pt x="876" y="739"/>
                  </a:cubicBezTo>
                  <a:cubicBezTo>
                    <a:pt x="877" y="739"/>
                    <a:pt x="879" y="739"/>
                    <a:pt x="881" y="738"/>
                  </a:cubicBezTo>
                  <a:cubicBezTo>
                    <a:pt x="882" y="738"/>
                    <a:pt x="884" y="736"/>
                    <a:pt x="885" y="735"/>
                  </a:cubicBezTo>
                  <a:cubicBezTo>
                    <a:pt x="885" y="734"/>
                    <a:pt x="887" y="732"/>
                    <a:pt x="887" y="731"/>
                  </a:cubicBezTo>
                  <a:cubicBezTo>
                    <a:pt x="886" y="729"/>
                    <a:pt x="884" y="728"/>
                    <a:pt x="882" y="728"/>
                  </a:cubicBezTo>
                  <a:cubicBezTo>
                    <a:pt x="881" y="727"/>
                    <a:pt x="878" y="728"/>
                    <a:pt x="877" y="728"/>
                  </a:cubicBezTo>
                  <a:cubicBezTo>
                    <a:pt x="876" y="727"/>
                    <a:pt x="874" y="727"/>
                    <a:pt x="874" y="726"/>
                  </a:cubicBezTo>
                  <a:cubicBezTo>
                    <a:pt x="873" y="725"/>
                    <a:pt x="873" y="723"/>
                    <a:pt x="873" y="722"/>
                  </a:cubicBezTo>
                  <a:cubicBezTo>
                    <a:pt x="873" y="721"/>
                    <a:pt x="875" y="720"/>
                    <a:pt x="876" y="719"/>
                  </a:cubicBezTo>
                  <a:cubicBezTo>
                    <a:pt x="878" y="719"/>
                    <a:pt x="882" y="721"/>
                    <a:pt x="884" y="721"/>
                  </a:cubicBezTo>
                  <a:cubicBezTo>
                    <a:pt x="884" y="720"/>
                    <a:pt x="886" y="719"/>
                    <a:pt x="886" y="718"/>
                  </a:cubicBezTo>
                  <a:cubicBezTo>
                    <a:pt x="887" y="717"/>
                    <a:pt x="888" y="714"/>
                    <a:pt x="888" y="712"/>
                  </a:cubicBezTo>
                  <a:cubicBezTo>
                    <a:pt x="888" y="711"/>
                    <a:pt x="885" y="709"/>
                    <a:pt x="884" y="708"/>
                  </a:cubicBezTo>
                  <a:cubicBezTo>
                    <a:pt x="884" y="707"/>
                    <a:pt x="883" y="705"/>
                    <a:pt x="883" y="704"/>
                  </a:cubicBezTo>
                  <a:cubicBezTo>
                    <a:pt x="883" y="703"/>
                    <a:pt x="883" y="702"/>
                    <a:pt x="884" y="701"/>
                  </a:cubicBezTo>
                  <a:cubicBezTo>
                    <a:pt x="884" y="700"/>
                    <a:pt x="884" y="698"/>
                    <a:pt x="884" y="697"/>
                  </a:cubicBezTo>
                  <a:cubicBezTo>
                    <a:pt x="884" y="696"/>
                    <a:pt x="883" y="694"/>
                    <a:pt x="883" y="693"/>
                  </a:cubicBezTo>
                  <a:cubicBezTo>
                    <a:pt x="882" y="692"/>
                    <a:pt x="881" y="690"/>
                    <a:pt x="880" y="689"/>
                  </a:cubicBezTo>
                  <a:cubicBezTo>
                    <a:pt x="879" y="688"/>
                    <a:pt x="877" y="687"/>
                    <a:pt x="876" y="686"/>
                  </a:cubicBezTo>
                  <a:cubicBezTo>
                    <a:pt x="876" y="685"/>
                    <a:pt x="875" y="682"/>
                    <a:pt x="875" y="681"/>
                  </a:cubicBezTo>
                  <a:cubicBezTo>
                    <a:pt x="876" y="680"/>
                    <a:pt x="877" y="678"/>
                    <a:pt x="878" y="677"/>
                  </a:cubicBezTo>
                  <a:cubicBezTo>
                    <a:pt x="879" y="677"/>
                    <a:pt x="881" y="676"/>
                    <a:pt x="881" y="676"/>
                  </a:cubicBezTo>
                  <a:cubicBezTo>
                    <a:pt x="882" y="676"/>
                    <a:pt x="885" y="676"/>
                    <a:pt x="886" y="676"/>
                  </a:cubicBezTo>
                  <a:cubicBezTo>
                    <a:pt x="887" y="677"/>
                    <a:pt x="889" y="678"/>
                    <a:pt x="890" y="679"/>
                  </a:cubicBezTo>
                  <a:cubicBezTo>
                    <a:pt x="890" y="679"/>
                    <a:pt x="891" y="681"/>
                    <a:pt x="891" y="682"/>
                  </a:cubicBezTo>
                  <a:cubicBezTo>
                    <a:pt x="891" y="683"/>
                    <a:pt x="891" y="685"/>
                    <a:pt x="891" y="686"/>
                  </a:cubicBezTo>
                  <a:cubicBezTo>
                    <a:pt x="891" y="687"/>
                    <a:pt x="890" y="689"/>
                    <a:pt x="889" y="690"/>
                  </a:cubicBezTo>
                  <a:cubicBezTo>
                    <a:pt x="889" y="690"/>
                    <a:pt x="888" y="691"/>
                    <a:pt x="888" y="692"/>
                  </a:cubicBezTo>
                  <a:cubicBezTo>
                    <a:pt x="888" y="693"/>
                    <a:pt x="888" y="694"/>
                    <a:pt x="889" y="695"/>
                  </a:cubicBezTo>
                  <a:cubicBezTo>
                    <a:pt x="889" y="696"/>
                    <a:pt x="890" y="698"/>
                    <a:pt x="892" y="699"/>
                  </a:cubicBezTo>
                  <a:cubicBezTo>
                    <a:pt x="892" y="699"/>
                    <a:pt x="894" y="698"/>
                    <a:pt x="894" y="698"/>
                  </a:cubicBezTo>
                  <a:cubicBezTo>
                    <a:pt x="895" y="697"/>
                    <a:pt x="897" y="695"/>
                    <a:pt x="898" y="694"/>
                  </a:cubicBezTo>
                  <a:cubicBezTo>
                    <a:pt x="899" y="694"/>
                    <a:pt x="899" y="692"/>
                    <a:pt x="899" y="691"/>
                  </a:cubicBezTo>
                  <a:cubicBezTo>
                    <a:pt x="899" y="690"/>
                    <a:pt x="899" y="690"/>
                    <a:pt x="899" y="689"/>
                  </a:cubicBezTo>
                  <a:cubicBezTo>
                    <a:pt x="899" y="688"/>
                    <a:pt x="899" y="685"/>
                    <a:pt x="900" y="684"/>
                  </a:cubicBezTo>
                  <a:cubicBezTo>
                    <a:pt x="900" y="682"/>
                    <a:pt x="901" y="678"/>
                    <a:pt x="901" y="676"/>
                  </a:cubicBezTo>
                  <a:cubicBezTo>
                    <a:pt x="901" y="674"/>
                    <a:pt x="900" y="670"/>
                    <a:pt x="901" y="668"/>
                  </a:cubicBezTo>
                  <a:cubicBezTo>
                    <a:pt x="901" y="667"/>
                    <a:pt x="903" y="665"/>
                    <a:pt x="904" y="665"/>
                  </a:cubicBezTo>
                  <a:cubicBezTo>
                    <a:pt x="905" y="664"/>
                    <a:pt x="907" y="664"/>
                    <a:pt x="908" y="664"/>
                  </a:cubicBezTo>
                  <a:cubicBezTo>
                    <a:pt x="909" y="664"/>
                    <a:pt x="912" y="666"/>
                    <a:pt x="912" y="667"/>
                  </a:cubicBezTo>
                  <a:cubicBezTo>
                    <a:pt x="912" y="667"/>
                    <a:pt x="913" y="670"/>
                    <a:pt x="913" y="671"/>
                  </a:cubicBezTo>
                  <a:cubicBezTo>
                    <a:pt x="915" y="672"/>
                    <a:pt x="918" y="675"/>
                    <a:pt x="920" y="675"/>
                  </a:cubicBezTo>
                  <a:cubicBezTo>
                    <a:pt x="921" y="675"/>
                    <a:pt x="923" y="674"/>
                    <a:pt x="924" y="673"/>
                  </a:cubicBezTo>
                  <a:cubicBezTo>
                    <a:pt x="925" y="672"/>
                    <a:pt x="926" y="669"/>
                    <a:pt x="926" y="667"/>
                  </a:cubicBezTo>
                  <a:cubicBezTo>
                    <a:pt x="927" y="666"/>
                    <a:pt x="927" y="663"/>
                    <a:pt x="927" y="661"/>
                  </a:cubicBezTo>
                  <a:cubicBezTo>
                    <a:pt x="928" y="660"/>
                    <a:pt x="929" y="658"/>
                    <a:pt x="929" y="657"/>
                  </a:cubicBezTo>
                  <a:cubicBezTo>
                    <a:pt x="929" y="656"/>
                    <a:pt x="929" y="653"/>
                    <a:pt x="928" y="652"/>
                  </a:cubicBezTo>
                  <a:cubicBezTo>
                    <a:pt x="927" y="651"/>
                    <a:pt x="925" y="651"/>
                    <a:pt x="924" y="650"/>
                  </a:cubicBezTo>
                  <a:cubicBezTo>
                    <a:pt x="924" y="649"/>
                    <a:pt x="923" y="647"/>
                    <a:pt x="923" y="646"/>
                  </a:cubicBezTo>
                  <a:cubicBezTo>
                    <a:pt x="923" y="645"/>
                    <a:pt x="924" y="642"/>
                    <a:pt x="926" y="641"/>
                  </a:cubicBezTo>
                  <a:cubicBezTo>
                    <a:pt x="927" y="641"/>
                    <a:pt x="930" y="640"/>
                    <a:pt x="931" y="640"/>
                  </a:cubicBezTo>
                  <a:cubicBezTo>
                    <a:pt x="932" y="640"/>
                    <a:pt x="933" y="642"/>
                    <a:pt x="934" y="641"/>
                  </a:cubicBezTo>
                  <a:cubicBezTo>
                    <a:pt x="935" y="641"/>
                    <a:pt x="936" y="639"/>
                    <a:pt x="936" y="63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778250" y="3819525"/>
              <a:ext cx="587375" cy="549275"/>
            </a:xfrm>
            <a:custGeom>
              <a:avLst/>
              <a:gdLst>
                <a:gd name="T0" fmla="*/ 523 w 696"/>
                <a:gd name="T1" fmla="*/ 607 h 650"/>
                <a:gd name="T2" fmla="*/ 540 w 696"/>
                <a:gd name="T3" fmla="*/ 590 h 650"/>
                <a:gd name="T4" fmla="*/ 538 w 696"/>
                <a:gd name="T5" fmla="*/ 577 h 650"/>
                <a:gd name="T6" fmla="*/ 535 w 696"/>
                <a:gd name="T7" fmla="*/ 557 h 650"/>
                <a:gd name="T8" fmla="*/ 532 w 696"/>
                <a:gd name="T9" fmla="*/ 553 h 650"/>
                <a:gd name="T10" fmla="*/ 526 w 696"/>
                <a:gd name="T11" fmla="*/ 552 h 650"/>
                <a:gd name="T12" fmla="*/ 522 w 696"/>
                <a:gd name="T13" fmla="*/ 548 h 650"/>
                <a:gd name="T14" fmla="*/ 515 w 696"/>
                <a:gd name="T15" fmla="*/ 534 h 650"/>
                <a:gd name="T16" fmla="*/ 521 w 696"/>
                <a:gd name="T17" fmla="*/ 512 h 650"/>
                <a:gd name="T18" fmla="*/ 522 w 696"/>
                <a:gd name="T19" fmla="*/ 506 h 650"/>
                <a:gd name="T20" fmla="*/ 534 w 696"/>
                <a:gd name="T21" fmla="*/ 499 h 650"/>
                <a:gd name="T22" fmla="*/ 525 w 696"/>
                <a:gd name="T23" fmla="*/ 488 h 650"/>
                <a:gd name="T24" fmla="*/ 542 w 696"/>
                <a:gd name="T25" fmla="*/ 483 h 650"/>
                <a:gd name="T26" fmla="*/ 537 w 696"/>
                <a:gd name="T27" fmla="*/ 460 h 650"/>
                <a:gd name="T28" fmla="*/ 537 w 696"/>
                <a:gd name="T29" fmla="*/ 451 h 650"/>
                <a:gd name="T30" fmla="*/ 544 w 696"/>
                <a:gd name="T31" fmla="*/ 444 h 650"/>
                <a:gd name="T32" fmla="*/ 553 w 696"/>
                <a:gd name="T33" fmla="*/ 430 h 650"/>
                <a:gd name="T34" fmla="*/ 556 w 696"/>
                <a:gd name="T35" fmla="*/ 423 h 650"/>
                <a:gd name="T36" fmla="*/ 549 w 696"/>
                <a:gd name="T37" fmla="*/ 414 h 650"/>
                <a:gd name="T38" fmla="*/ 555 w 696"/>
                <a:gd name="T39" fmla="*/ 410 h 650"/>
                <a:gd name="T40" fmla="*/ 569 w 696"/>
                <a:gd name="T41" fmla="*/ 389 h 650"/>
                <a:gd name="T42" fmla="*/ 577 w 696"/>
                <a:gd name="T43" fmla="*/ 384 h 650"/>
                <a:gd name="T44" fmla="*/ 586 w 696"/>
                <a:gd name="T45" fmla="*/ 376 h 650"/>
                <a:gd name="T46" fmla="*/ 594 w 696"/>
                <a:gd name="T47" fmla="*/ 350 h 650"/>
                <a:gd name="T48" fmla="*/ 590 w 696"/>
                <a:gd name="T49" fmla="*/ 322 h 650"/>
                <a:gd name="T50" fmla="*/ 605 w 696"/>
                <a:gd name="T51" fmla="*/ 323 h 650"/>
                <a:gd name="T52" fmla="*/ 591 w 696"/>
                <a:gd name="T53" fmla="*/ 312 h 650"/>
                <a:gd name="T54" fmla="*/ 595 w 696"/>
                <a:gd name="T55" fmla="*/ 312 h 650"/>
                <a:gd name="T56" fmla="*/ 601 w 696"/>
                <a:gd name="T57" fmla="*/ 300 h 650"/>
                <a:gd name="T58" fmla="*/ 609 w 696"/>
                <a:gd name="T59" fmla="*/ 294 h 650"/>
                <a:gd name="T60" fmla="*/ 629 w 696"/>
                <a:gd name="T61" fmla="*/ 282 h 650"/>
                <a:gd name="T62" fmla="*/ 623 w 696"/>
                <a:gd name="T63" fmla="*/ 258 h 650"/>
                <a:gd name="T64" fmla="*/ 639 w 696"/>
                <a:gd name="T65" fmla="*/ 239 h 650"/>
                <a:gd name="T66" fmla="*/ 643 w 696"/>
                <a:gd name="T67" fmla="*/ 230 h 650"/>
                <a:gd name="T68" fmla="*/ 634 w 696"/>
                <a:gd name="T69" fmla="*/ 213 h 650"/>
                <a:gd name="T70" fmla="*/ 642 w 696"/>
                <a:gd name="T71" fmla="*/ 193 h 650"/>
                <a:gd name="T72" fmla="*/ 631 w 696"/>
                <a:gd name="T73" fmla="*/ 195 h 650"/>
                <a:gd name="T74" fmla="*/ 645 w 696"/>
                <a:gd name="T75" fmla="*/ 180 h 650"/>
                <a:gd name="T76" fmla="*/ 648 w 696"/>
                <a:gd name="T77" fmla="*/ 176 h 650"/>
                <a:gd name="T78" fmla="*/ 662 w 696"/>
                <a:gd name="T79" fmla="*/ 171 h 650"/>
                <a:gd name="T80" fmla="*/ 662 w 696"/>
                <a:gd name="T81" fmla="*/ 153 h 650"/>
                <a:gd name="T82" fmla="*/ 662 w 696"/>
                <a:gd name="T83" fmla="*/ 146 h 650"/>
                <a:gd name="T84" fmla="*/ 670 w 696"/>
                <a:gd name="T85" fmla="*/ 127 h 650"/>
                <a:gd name="T86" fmla="*/ 689 w 696"/>
                <a:gd name="T87" fmla="*/ 113 h 650"/>
                <a:gd name="T88" fmla="*/ 686 w 696"/>
                <a:gd name="T89" fmla="*/ 98 h 650"/>
                <a:gd name="T90" fmla="*/ 685 w 696"/>
                <a:gd name="T91" fmla="*/ 87 h 650"/>
                <a:gd name="T92" fmla="*/ 600 w 696"/>
                <a:gd name="T93" fmla="*/ 72 h 650"/>
                <a:gd name="T94" fmla="*/ 622 w 696"/>
                <a:gd name="T95" fmla="*/ 48 h 650"/>
                <a:gd name="T96" fmla="*/ 627 w 696"/>
                <a:gd name="T97" fmla="*/ 25 h 650"/>
                <a:gd name="T98" fmla="*/ 611 w 696"/>
                <a:gd name="T99" fmla="*/ 0 h 650"/>
                <a:gd name="T100" fmla="*/ 0 w 696"/>
                <a:gd name="T101" fmla="*/ 50 h 650"/>
                <a:gd name="T102" fmla="*/ 54 w 696"/>
                <a:gd name="T103" fmla="*/ 554 h 650"/>
                <a:gd name="T104" fmla="*/ 65 w 696"/>
                <a:gd name="T105" fmla="*/ 557 h 650"/>
                <a:gd name="T106" fmla="*/ 86 w 696"/>
                <a:gd name="T107" fmla="*/ 551 h 650"/>
                <a:gd name="T108" fmla="*/ 107 w 696"/>
                <a:gd name="T109" fmla="*/ 556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6" h="650">
                  <a:moveTo>
                    <a:pt x="265" y="639"/>
                  </a:moveTo>
                  <a:cubicBezTo>
                    <a:pt x="487" y="623"/>
                    <a:pt x="487" y="623"/>
                    <a:pt x="487" y="623"/>
                  </a:cubicBezTo>
                  <a:cubicBezTo>
                    <a:pt x="536" y="620"/>
                    <a:pt x="536" y="620"/>
                    <a:pt x="536" y="620"/>
                  </a:cubicBezTo>
                  <a:cubicBezTo>
                    <a:pt x="537" y="618"/>
                    <a:pt x="538" y="616"/>
                    <a:pt x="537" y="615"/>
                  </a:cubicBezTo>
                  <a:cubicBezTo>
                    <a:pt x="537" y="614"/>
                    <a:pt x="533" y="612"/>
                    <a:pt x="532" y="611"/>
                  </a:cubicBezTo>
                  <a:cubicBezTo>
                    <a:pt x="531" y="611"/>
                    <a:pt x="528" y="610"/>
                    <a:pt x="527" y="610"/>
                  </a:cubicBezTo>
                  <a:cubicBezTo>
                    <a:pt x="526" y="609"/>
                    <a:pt x="524" y="608"/>
                    <a:pt x="523" y="607"/>
                  </a:cubicBezTo>
                  <a:cubicBezTo>
                    <a:pt x="523" y="606"/>
                    <a:pt x="523" y="603"/>
                    <a:pt x="524" y="602"/>
                  </a:cubicBezTo>
                  <a:cubicBezTo>
                    <a:pt x="524" y="601"/>
                    <a:pt x="526" y="600"/>
                    <a:pt x="528" y="600"/>
                  </a:cubicBezTo>
                  <a:cubicBezTo>
                    <a:pt x="529" y="600"/>
                    <a:pt x="530" y="601"/>
                    <a:pt x="531" y="601"/>
                  </a:cubicBezTo>
                  <a:cubicBezTo>
                    <a:pt x="533" y="601"/>
                    <a:pt x="536" y="602"/>
                    <a:pt x="537" y="602"/>
                  </a:cubicBezTo>
                  <a:cubicBezTo>
                    <a:pt x="538" y="602"/>
                    <a:pt x="539" y="600"/>
                    <a:pt x="539" y="600"/>
                  </a:cubicBezTo>
                  <a:cubicBezTo>
                    <a:pt x="540" y="598"/>
                    <a:pt x="540" y="596"/>
                    <a:pt x="540" y="594"/>
                  </a:cubicBezTo>
                  <a:cubicBezTo>
                    <a:pt x="540" y="593"/>
                    <a:pt x="540" y="591"/>
                    <a:pt x="540" y="590"/>
                  </a:cubicBezTo>
                  <a:cubicBezTo>
                    <a:pt x="539" y="589"/>
                    <a:pt x="538" y="587"/>
                    <a:pt x="539" y="586"/>
                  </a:cubicBezTo>
                  <a:cubicBezTo>
                    <a:pt x="539" y="585"/>
                    <a:pt x="542" y="585"/>
                    <a:pt x="542" y="584"/>
                  </a:cubicBezTo>
                  <a:cubicBezTo>
                    <a:pt x="543" y="583"/>
                    <a:pt x="544" y="582"/>
                    <a:pt x="544" y="581"/>
                  </a:cubicBezTo>
                  <a:cubicBezTo>
                    <a:pt x="545" y="580"/>
                    <a:pt x="546" y="578"/>
                    <a:pt x="545" y="577"/>
                  </a:cubicBezTo>
                  <a:cubicBezTo>
                    <a:pt x="545" y="576"/>
                    <a:pt x="544" y="574"/>
                    <a:pt x="544" y="574"/>
                  </a:cubicBezTo>
                  <a:cubicBezTo>
                    <a:pt x="543" y="573"/>
                    <a:pt x="541" y="573"/>
                    <a:pt x="540" y="574"/>
                  </a:cubicBezTo>
                  <a:cubicBezTo>
                    <a:pt x="539" y="574"/>
                    <a:pt x="538" y="576"/>
                    <a:pt x="538" y="577"/>
                  </a:cubicBezTo>
                  <a:cubicBezTo>
                    <a:pt x="537" y="578"/>
                    <a:pt x="537" y="581"/>
                    <a:pt x="536" y="582"/>
                  </a:cubicBezTo>
                  <a:cubicBezTo>
                    <a:pt x="535" y="582"/>
                    <a:pt x="534" y="580"/>
                    <a:pt x="533" y="579"/>
                  </a:cubicBezTo>
                  <a:cubicBezTo>
                    <a:pt x="532" y="578"/>
                    <a:pt x="532" y="576"/>
                    <a:pt x="532" y="575"/>
                  </a:cubicBezTo>
                  <a:cubicBezTo>
                    <a:pt x="531" y="574"/>
                    <a:pt x="529" y="571"/>
                    <a:pt x="529" y="569"/>
                  </a:cubicBezTo>
                  <a:cubicBezTo>
                    <a:pt x="529" y="568"/>
                    <a:pt x="529" y="565"/>
                    <a:pt x="530" y="564"/>
                  </a:cubicBezTo>
                  <a:cubicBezTo>
                    <a:pt x="530" y="563"/>
                    <a:pt x="532" y="562"/>
                    <a:pt x="533" y="561"/>
                  </a:cubicBezTo>
                  <a:cubicBezTo>
                    <a:pt x="533" y="560"/>
                    <a:pt x="534" y="558"/>
                    <a:pt x="535" y="557"/>
                  </a:cubicBezTo>
                  <a:cubicBezTo>
                    <a:pt x="536" y="556"/>
                    <a:pt x="538" y="556"/>
                    <a:pt x="538" y="555"/>
                  </a:cubicBezTo>
                  <a:cubicBezTo>
                    <a:pt x="539" y="554"/>
                    <a:pt x="540" y="552"/>
                    <a:pt x="541" y="551"/>
                  </a:cubicBezTo>
                  <a:cubicBezTo>
                    <a:pt x="541" y="550"/>
                    <a:pt x="541" y="548"/>
                    <a:pt x="540" y="547"/>
                  </a:cubicBezTo>
                  <a:cubicBezTo>
                    <a:pt x="540" y="546"/>
                    <a:pt x="538" y="545"/>
                    <a:pt x="538" y="545"/>
                  </a:cubicBezTo>
                  <a:cubicBezTo>
                    <a:pt x="537" y="545"/>
                    <a:pt x="536" y="545"/>
                    <a:pt x="535" y="546"/>
                  </a:cubicBezTo>
                  <a:cubicBezTo>
                    <a:pt x="535" y="546"/>
                    <a:pt x="534" y="549"/>
                    <a:pt x="534" y="550"/>
                  </a:cubicBezTo>
                  <a:cubicBezTo>
                    <a:pt x="534" y="551"/>
                    <a:pt x="533" y="552"/>
                    <a:pt x="532" y="553"/>
                  </a:cubicBezTo>
                  <a:cubicBezTo>
                    <a:pt x="532" y="554"/>
                    <a:pt x="530" y="556"/>
                    <a:pt x="529" y="557"/>
                  </a:cubicBezTo>
                  <a:cubicBezTo>
                    <a:pt x="528" y="558"/>
                    <a:pt x="527" y="559"/>
                    <a:pt x="526" y="560"/>
                  </a:cubicBezTo>
                  <a:cubicBezTo>
                    <a:pt x="525" y="560"/>
                    <a:pt x="523" y="560"/>
                    <a:pt x="522" y="560"/>
                  </a:cubicBezTo>
                  <a:cubicBezTo>
                    <a:pt x="521" y="560"/>
                    <a:pt x="520" y="558"/>
                    <a:pt x="519" y="557"/>
                  </a:cubicBezTo>
                  <a:cubicBezTo>
                    <a:pt x="519" y="556"/>
                    <a:pt x="519" y="554"/>
                    <a:pt x="519" y="553"/>
                  </a:cubicBezTo>
                  <a:cubicBezTo>
                    <a:pt x="520" y="552"/>
                    <a:pt x="521" y="552"/>
                    <a:pt x="522" y="552"/>
                  </a:cubicBezTo>
                  <a:cubicBezTo>
                    <a:pt x="523" y="551"/>
                    <a:pt x="525" y="552"/>
                    <a:pt x="526" y="552"/>
                  </a:cubicBezTo>
                  <a:cubicBezTo>
                    <a:pt x="526" y="551"/>
                    <a:pt x="528" y="551"/>
                    <a:pt x="528" y="550"/>
                  </a:cubicBezTo>
                  <a:cubicBezTo>
                    <a:pt x="529" y="549"/>
                    <a:pt x="529" y="548"/>
                    <a:pt x="529" y="547"/>
                  </a:cubicBezTo>
                  <a:cubicBezTo>
                    <a:pt x="529" y="546"/>
                    <a:pt x="529" y="543"/>
                    <a:pt x="529" y="542"/>
                  </a:cubicBezTo>
                  <a:cubicBezTo>
                    <a:pt x="528" y="541"/>
                    <a:pt x="527" y="540"/>
                    <a:pt x="526" y="540"/>
                  </a:cubicBezTo>
                  <a:cubicBezTo>
                    <a:pt x="525" y="540"/>
                    <a:pt x="524" y="540"/>
                    <a:pt x="523" y="540"/>
                  </a:cubicBezTo>
                  <a:cubicBezTo>
                    <a:pt x="523" y="540"/>
                    <a:pt x="523" y="542"/>
                    <a:pt x="523" y="543"/>
                  </a:cubicBezTo>
                  <a:cubicBezTo>
                    <a:pt x="523" y="544"/>
                    <a:pt x="523" y="547"/>
                    <a:pt x="522" y="548"/>
                  </a:cubicBezTo>
                  <a:cubicBezTo>
                    <a:pt x="522" y="549"/>
                    <a:pt x="520" y="549"/>
                    <a:pt x="519" y="549"/>
                  </a:cubicBezTo>
                  <a:cubicBezTo>
                    <a:pt x="518" y="550"/>
                    <a:pt x="516" y="550"/>
                    <a:pt x="515" y="550"/>
                  </a:cubicBezTo>
                  <a:cubicBezTo>
                    <a:pt x="514" y="549"/>
                    <a:pt x="515" y="547"/>
                    <a:pt x="515" y="546"/>
                  </a:cubicBezTo>
                  <a:cubicBezTo>
                    <a:pt x="515" y="545"/>
                    <a:pt x="517" y="544"/>
                    <a:pt x="518" y="543"/>
                  </a:cubicBezTo>
                  <a:cubicBezTo>
                    <a:pt x="518" y="542"/>
                    <a:pt x="519" y="541"/>
                    <a:pt x="520" y="540"/>
                  </a:cubicBezTo>
                  <a:cubicBezTo>
                    <a:pt x="520" y="539"/>
                    <a:pt x="520" y="537"/>
                    <a:pt x="519" y="537"/>
                  </a:cubicBezTo>
                  <a:cubicBezTo>
                    <a:pt x="518" y="536"/>
                    <a:pt x="516" y="534"/>
                    <a:pt x="515" y="534"/>
                  </a:cubicBezTo>
                  <a:cubicBezTo>
                    <a:pt x="514" y="533"/>
                    <a:pt x="513" y="532"/>
                    <a:pt x="512" y="531"/>
                  </a:cubicBezTo>
                  <a:cubicBezTo>
                    <a:pt x="512" y="530"/>
                    <a:pt x="513" y="527"/>
                    <a:pt x="514" y="526"/>
                  </a:cubicBezTo>
                  <a:cubicBezTo>
                    <a:pt x="515" y="525"/>
                    <a:pt x="517" y="523"/>
                    <a:pt x="519" y="523"/>
                  </a:cubicBezTo>
                  <a:cubicBezTo>
                    <a:pt x="520" y="523"/>
                    <a:pt x="523" y="524"/>
                    <a:pt x="524" y="524"/>
                  </a:cubicBezTo>
                  <a:cubicBezTo>
                    <a:pt x="525" y="523"/>
                    <a:pt x="526" y="522"/>
                    <a:pt x="526" y="521"/>
                  </a:cubicBezTo>
                  <a:cubicBezTo>
                    <a:pt x="527" y="519"/>
                    <a:pt x="525" y="516"/>
                    <a:pt x="525" y="515"/>
                  </a:cubicBezTo>
                  <a:cubicBezTo>
                    <a:pt x="524" y="514"/>
                    <a:pt x="522" y="512"/>
                    <a:pt x="521" y="512"/>
                  </a:cubicBezTo>
                  <a:cubicBezTo>
                    <a:pt x="520" y="511"/>
                    <a:pt x="517" y="513"/>
                    <a:pt x="516" y="513"/>
                  </a:cubicBezTo>
                  <a:cubicBezTo>
                    <a:pt x="515" y="513"/>
                    <a:pt x="513" y="512"/>
                    <a:pt x="512" y="511"/>
                  </a:cubicBezTo>
                  <a:cubicBezTo>
                    <a:pt x="511" y="511"/>
                    <a:pt x="510" y="509"/>
                    <a:pt x="510" y="508"/>
                  </a:cubicBezTo>
                  <a:cubicBezTo>
                    <a:pt x="510" y="506"/>
                    <a:pt x="512" y="504"/>
                    <a:pt x="513" y="503"/>
                  </a:cubicBezTo>
                  <a:cubicBezTo>
                    <a:pt x="514" y="503"/>
                    <a:pt x="516" y="502"/>
                    <a:pt x="517" y="502"/>
                  </a:cubicBezTo>
                  <a:cubicBezTo>
                    <a:pt x="518" y="502"/>
                    <a:pt x="520" y="502"/>
                    <a:pt x="521" y="503"/>
                  </a:cubicBezTo>
                  <a:cubicBezTo>
                    <a:pt x="521" y="503"/>
                    <a:pt x="522" y="505"/>
                    <a:pt x="522" y="506"/>
                  </a:cubicBezTo>
                  <a:cubicBezTo>
                    <a:pt x="523" y="507"/>
                    <a:pt x="525" y="507"/>
                    <a:pt x="526" y="508"/>
                  </a:cubicBezTo>
                  <a:cubicBezTo>
                    <a:pt x="528" y="509"/>
                    <a:pt x="530" y="511"/>
                    <a:pt x="532" y="511"/>
                  </a:cubicBezTo>
                  <a:cubicBezTo>
                    <a:pt x="533" y="510"/>
                    <a:pt x="535" y="508"/>
                    <a:pt x="536" y="508"/>
                  </a:cubicBezTo>
                  <a:cubicBezTo>
                    <a:pt x="536" y="507"/>
                    <a:pt x="538" y="507"/>
                    <a:pt x="538" y="507"/>
                  </a:cubicBezTo>
                  <a:cubicBezTo>
                    <a:pt x="539" y="506"/>
                    <a:pt x="540" y="504"/>
                    <a:pt x="540" y="503"/>
                  </a:cubicBezTo>
                  <a:cubicBezTo>
                    <a:pt x="540" y="502"/>
                    <a:pt x="538" y="501"/>
                    <a:pt x="537" y="500"/>
                  </a:cubicBezTo>
                  <a:cubicBezTo>
                    <a:pt x="536" y="500"/>
                    <a:pt x="535" y="499"/>
                    <a:pt x="534" y="499"/>
                  </a:cubicBezTo>
                  <a:cubicBezTo>
                    <a:pt x="533" y="499"/>
                    <a:pt x="532" y="501"/>
                    <a:pt x="531" y="501"/>
                  </a:cubicBezTo>
                  <a:cubicBezTo>
                    <a:pt x="530" y="502"/>
                    <a:pt x="527" y="502"/>
                    <a:pt x="526" y="502"/>
                  </a:cubicBezTo>
                  <a:cubicBezTo>
                    <a:pt x="524" y="502"/>
                    <a:pt x="522" y="500"/>
                    <a:pt x="522" y="499"/>
                  </a:cubicBezTo>
                  <a:cubicBezTo>
                    <a:pt x="521" y="498"/>
                    <a:pt x="521" y="496"/>
                    <a:pt x="520" y="495"/>
                  </a:cubicBezTo>
                  <a:cubicBezTo>
                    <a:pt x="520" y="494"/>
                    <a:pt x="520" y="491"/>
                    <a:pt x="520" y="490"/>
                  </a:cubicBezTo>
                  <a:cubicBezTo>
                    <a:pt x="520" y="489"/>
                    <a:pt x="522" y="488"/>
                    <a:pt x="522" y="488"/>
                  </a:cubicBezTo>
                  <a:cubicBezTo>
                    <a:pt x="523" y="488"/>
                    <a:pt x="525" y="488"/>
                    <a:pt x="525" y="488"/>
                  </a:cubicBezTo>
                  <a:cubicBezTo>
                    <a:pt x="526" y="488"/>
                    <a:pt x="527" y="489"/>
                    <a:pt x="527" y="490"/>
                  </a:cubicBezTo>
                  <a:cubicBezTo>
                    <a:pt x="528" y="490"/>
                    <a:pt x="530" y="489"/>
                    <a:pt x="531" y="489"/>
                  </a:cubicBezTo>
                  <a:cubicBezTo>
                    <a:pt x="532" y="489"/>
                    <a:pt x="535" y="489"/>
                    <a:pt x="536" y="489"/>
                  </a:cubicBezTo>
                  <a:cubicBezTo>
                    <a:pt x="537" y="489"/>
                    <a:pt x="539" y="490"/>
                    <a:pt x="540" y="490"/>
                  </a:cubicBezTo>
                  <a:cubicBezTo>
                    <a:pt x="541" y="490"/>
                    <a:pt x="543" y="490"/>
                    <a:pt x="543" y="489"/>
                  </a:cubicBezTo>
                  <a:cubicBezTo>
                    <a:pt x="544" y="489"/>
                    <a:pt x="544" y="487"/>
                    <a:pt x="544" y="486"/>
                  </a:cubicBezTo>
                  <a:cubicBezTo>
                    <a:pt x="544" y="485"/>
                    <a:pt x="543" y="483"/>
                    <a:pt x="542" y="483"/>
                  </a:cubicBezTo>
                  <a:cubicBezTo>
                    <a:pt x="540" y="482"/>
                    <a:pt x="537" y="483"/>
                    <a:pt x="536" y="483"/>
                  </a:cubicBezTo>
                  <a:cubicBezTo>
                    <a:pt x="535" y="482"/>
                    <a:pt x="533" y="481"/>
                    <a:pt x="532" y="480"/>
                  </a:cubicBezTo>
                  <a:cubicBezTo>
                    <a:pt x="531" y="478"/>
                    <a:pt x="530" y="475"/>
                    <a:pt x="530" y="474"/>
                  </a:cubicBezTo>
                  <a:cubicBezTo>
                    <a:pt x="530" y="472"/>
                    <a:pt x="532" y="470"/>
                    <a:pt x="533" y="469"/>
                  </a:cubicBezTo>
                  <a:cubicBezTo>
                    <a:pt x="534" y="468"/>
                    <a:pt x="537" y="468"/>
                    <a:pt x="538" y="466"/>
                  </a:cubicBezTo>
                  <a:cubicBezTo>
                    <a:pt x="539" y="466"/>
                    <a:pt x="539" y="463"/>
                    <a:pt x="538" y="462"/>
                  </a:cubicBezTo>
                  <a:cubicBezTo>
                    <a:pt x="538" y="462"/>
                    <a:pt x="537" y="460"/>
                    <a:pt x="537" y="460"/>
                  </a:cubicBezTo>
                  <a:cubicBezTo>
                    <a:pt x="536" y="459"/>
                    <a:pt x="533" y="458"/>
                    <a:pt x="532" y="458"/>
                  </a:cubicBezTo>
                  <a:cubicBezTo>
                    <a:pt x="531" y="458"/>
                    <a:pt x="528" y="459"/>
                    <a:pt x="527" y="458"/>
                  </a:cubicBezTo>
                  <a:cubicBezTo>
                    <a:pt x="527" y="458"/>
                    <a:pt x="526" y="457"/>
                    <a:pt x="526" y="456"/>
                  </a:cubicBezTo>
                  <a:cubicBezTo>
                    <a:pt x="526" y="455"/>
                    <a:pt x="526" y="453"/>
                    <a:pt x="527" y="453"/>
                  </a:cubicBezTo>
                  <a:cubicBezTo>
                    <a:pt x="528" y="452"/>
                    <a:pt x="531" y="453"/>
                    <a:pt x="532" y="452"/>
                  </a:cubicBezTo>
                  <a:cubicBezTo>
                    <a:pt x="533" y="452"/>
                    <a:pt x="533" y="450"/>
                    <a:pt x="534" y="450"/>
                  </a:cubicBezTo>
                  <a:cubicBezTo>
                    <a:pt x="535" y="450"/>
                    <a:pt x="537" y="450"/>
                    <a:pt x="537" y="451"/>
                  </a:cubicBezTo>
                  <a:cubicBezTo>
                    <a:pt x="538" y="452"/>
                    <a:pt x="538" y="454"/>
                    <a:pt x="539" y="455"/>
                  </a:cubicBezTo>
                  <a:cubicBezTo>
                    <a:pt x="540" y="456"/>
                    <a:pt x="542" y="456"/>
                    <a:pt x="543" y="456"/>
                  </a:cubicBezTo>
                  <a:cubicBezTo>
                    <a:pt x="544" y="456"/>
                    <a:pt x="544" y="454"/>
                    <a:pt x="544" y="453"/>
                  </a:cubicBezTo>
                  <a:cubicBezTo>
                    <a:pt x="545" y="452"/>
                    <a:pt x="544" y="450"/>
                    <a:pt x="544" y="450"/>
                  </a:cubicBezTo>
                  <a:cubicBezTo>
                    <a:pt x="543" y="449"/>
                    <a:pt x="542" y="449"/>
                    <a:pt x="541" y="448"/>
                  </a:cubicBezTo>
                  <a:cubicBezTo>
                    <a:pt x="541" y="447"/>
                    <a:pt x="541" y="446"/>
                    <a:pt x="541" y="445"/>
                  </a:cubicBezTo>
                  <a:cubicBezTo>
                    <a:pt x="541" y="445"/>
                    <a:pt x="544" y="444"/>
                    <a:pt x="544" y="444"/>
                  </a:cubicBezTo>
                  <a:cubicBezTo>
                    <a:pt x="545" y="444"/>
                    <a:pt x="547" y="444"/>
                    <a:pt x="548" y="444"/>
                  </a:cubicBezTo>
                  <a:cubicBezTo>
                    <a:pt x="549" y="444"/>
                    <a:pt x="551" y="445"/>
                    <a:pt x="552" y="444"/>
                  </a:cubicBezTo>
                  <a:cubicBezTo>
                    <a:pt x="553" y="444"/>
                    <a:pt x="555" y="443"/>
                    <a:pt x="555" y="442"/>
                  </a:cubicBezTo>
                  <a:cubicBezTo>
                    <a:pt x="555" y="441"/>
                    <a:pt x="555" y="439"/>
                    <a:pt x="555" y="438"/>
                  </a:cubicBezTo>
                  <a:cubicBezTo>
                    <a:pt x="555" y="437"/>
                    <a:pt x="556" y="436"/>
                    <a:pt x="556" y="435"/>
                  </a:cubicBezTo>
                  <a:cubicBezTo>
                    <a:pt x="556" y="434"/>
                    <a:pt x="556" y="432"/>
                    <a:pt x="555" y="431"/>
                  </a:cubicBezTo>
                  <a:cubicBezTo>
                    <a:pt x="555" y="431"/>
                    <a:pt x="553" y="430"/>
                    <a:pt x="553" y="430"/>
                  </a:cubicBezTo>
                  <a:cubicBezTo>
                    <a:pt x="552" y="431"/>
                    <a:pt x="550" y="432"/>
                    <a:pt x="549" y="432"/>
                  </a:cubicBezTo>
                  <a:cubicBezTo>
                    <a:pt x="547" y="432"/>
                    <a:pt x="544" y="431"/>
                    <a:pt x="543" y="430"/>
                  </a:cubicBezTo>
                  <a:cubicBezTo>
                    <a:pt x="542" y="429"/>
                    <a:pt x="542" y="427"/>
                    <a:pt x="543" y="426"/>
                  </a:cubicBezTo>
                  <a:cubicBezTo>
                    <a:pt x="543" y="425"/>
                    <a:pt x="544" y="423"/>
                    <a:pt x="544" y="422"/>
                  </a:cubicBezTo>
                  <a:cubicBezTo>
                    <a:pt x="545" y="421"/>
                    <a:pt x="547" y="419"/>
                    <a:pt x="548" y="419"/>
                  </a:cubicBezTo>
                  <a:cubicBezTo>
                    <a:pt x="549" y="419"/>
                    <a:pt x="551" y="419"/>
                    <a:pt x="552" y="419"/>
                  </a:cubicBezTo>
                  <a:cubicBezTo>
                    <a:pt x="553" y="420"/>
                    <a:pt x="555" y="423"/>
                    <a:pt x="556" y="423"/>
                  </a:cubicBezTo>
                  <a:cubicBezTo>
                    <a:pt x="557" y="424"/>
                    <a:pt x="560" y="424"/>
                    <a:pt x="561" y="423"/>
                  </a:cubicBezTo>
                  <a:cubicBezTo>
                    <a:pt x="562" y="423"/>
                    <a:pt x="564" y="422"/>
                    <a:pt x="564" y="421"/>
                  </a:cubicBezTo>
                  <a:cubicBezTo>
                    <a:pt x="564" y="420"/>
                    <a:pt x="564" y="417"/>
                    <a:pt x="564" y="416"/>
                  </a:cubicBezTo>
                  <a:cubicBezTo>
                    <a:pt x="564" y="415"/>
                    <a:pt x="562" y="414"/>
                    <a:pt x="561" y="414"/>
                  </a:cubicBezTo>
                  <a:cubicBezTo>
                    <a:pt x="560" y="414"/>
                    <a:pt x="558" y="414"/>
                    <a:pt x="557" y="414"/>
                  </a:cubicBezTo>
                  <a:cubicBezTo>
                    <a:pt x="556" y="414"/>
                    <a:pt x="555" y="415"/>
                    <a:pt x="554" y="415"/>
                  </a:cubicBezTo>
                  <a:cubicBezTo>
                    <a:pt x="552" y="415"/>
                    <a:pt x="550" y="414"/>
                    <a:pt x="549" y="414"/>
                  </a:cubicBezTo>
                  <a:cubicBezTo>
                    <a:pt x="548" y="414"/>
                    <a:pt x="546" y="413"/>
                    <a:pt x="545" y="412"/>
                  </a:cubicBezTo>
                  <a:cubicBezTo>
                    <a:pt x="544" y="411"/>
                    <a:pt x="544" y="409"/>
                    <a:pt x="543" y="408"/>
                  </a:cubicBezTo>
                  <a:cubicBezTo>
                    <a:pt x="543" y="407"/>
                    <a:pt x="543" y="405"/>
                    <a:pt x="544" y="404"/>
                  </a:cubicBezTo>
                  <a:cubicBezTo>
                    <a:pt x="544" y="404"/>
                    <a:pt x="546" y="404"/>
                    <a:pt x="546" y="404"/>
                  </a:cubicBezTo>
                  <a:cubicBezTo>
                    <a:pt x="547" y="405"/>
                    <a:pt x="548" y="405"/>
                    <a:pt x="549" y="406"/>
                  </a:cubicBezTo>
                  <a:cubicBezTo>
                    <a:pt x="549" y="406"/>
                    <a:pt x="551" y="408"/>
                    <a:pt x="551" y="409"/>
                  </a:cubicBezTo>
                  <a:cubicBezTo>
                    <a:pt x="552" y="409"/>
                    <a:pt x="554" y="410"/>
                    <a:pt x="555" y="410"/>
                  </a:cubicBezTo>
                  <a:cubicBezTo>
                    <a:pt x="556" y="410"/>
                    <a:pt x="557" y="409"/>
                    <a:pt x="557" y="409"/>
                  </a:cubicBezTo>
                  <a:cubicBezTo>
                    <a:pt x="558" y="408"/>
                    <a:pt x="558" y="405"/>
                    <a:pt x="558" y="404"/>
                  </a:cubicBezTo>
                  <a:cubicBezTo>
                    <a:pt x="558" y="403"/>
                    <a:pt x="557" y="400"/>
                    <a:pt x="558" y="399"/>
                  </a:cubicBezTo>
                  <a:cubicBezTo>
                    <a:pt x="559" y="398"/>
                    <a:pt x="562" y="397"/>
                    <a:pt x="564" y="396"/>
                  </a:cubicBezTo>
                  <a:cubicBezTo>
                    <a:pt x="565" y="396"/>
                    <a:pt x="567" y="397"/>
                    <a:pt x="567" y="396"/>
                  </a:cubicBezTo>
                  <a:cubicBezTo>
                    <a:pt x="568" y="396"/>
                    <a:pt x="570" y="394"/>
                    <a:pt x="570" y="393"/>
                  </a:cubicBezTo>
                  <a:cubicBezTo>
                    <a:pt x="570" y="392"/>
                    <a:pt x="569" y="390"/>
                    <a:pt x="569" y="389"/>
                  </a:cubicBezTo>
                  <a:cubicBezTo>
                    <a:pt x="568" y="388"/>
                    <a:pt x="566" y="387"/>
                    <a:pt x="566" y="386"/>
                  </a:cubicBezTo>
                  <a:cubicBezTo>
                    <a:pt x="565" y="385"/>
                    <a:pt x="565" y="383"/>
                    <a:pt x="565" y="383"/>
                  </a:cubicBezTo>
                  <a:cubicBezTo>
                    <a:pt x="566" y="382"/>
                    <a:pt x="567" y="381"/>
                    <a:pt x="568" y="381"/>
                  </a:cubicBezTo>
                  <a:cubicBezTo>
                    <a:pt x="569" y="381"/>
                    <a:pt x="572" y="381"/>
                    <a:pt x="573" y="381"/>
                  </a:cubicBezTo>
                  <a:cubicBezTo>
                    <a:pt x="575" y="381"/>
                    <a:pt x="577" y="380"/>
                    <a:pt x="578" y="380"/>
                  </a:cubicBezTo>
                  <a:cubicBezTo>
                    <a:pt x="579" y="381"/>
                    <a:pt x="579" y="382"/>
                    <a:pt x="579" y="383"/>
                  </a:cubicBezTo>
                  <a:cubicBezTo>
                    <a:pt x="579" y="383"/>
                    <a:pt x="577" y="383"/>
                    <a:pt x="577" y="384"/>
                  </a:cubicBezTo>
                  <a:cubicBezTo>
                    <a:pt x="576" y="385"/>
                    <a:pt x="576" y="387"/>
                    <a:pt x="576" y="388"/>
                  </a:cubicBezTo>
                  <a:cubicBezTo>
                    <a:pt x="576" y="389"/>
                    <a:pt x="578" y="391"/>
                    <a:pt x="579" y="391"/>
                  </a:cubicBezTo>
                  <a:cubicBezTo>
                    <a:pt x="580" y="391"/>
                    <a:pt x="582" y="390"/>
                    <a:pt x="582" y="389"/>
                  </a:cubicBezTo>
                  <a:cubicBezTo>
                    <a:pt x="583" y="389"/>
                    <a:pt x="584" y="386"/>
                    <a:pt x="584" y="385"/>
                  </a:cubicBezTo>
                  <a:cubicBezTo>
                    <a:pt x="583" y="384"/>
                    <a:pt x="582" y="383"/>
                    <a:pt x="582" y="382"/>
                  </a:cubicBezTo>
                  <a:cubicBezTo>
                    <a:pt x="582" y="381"/>
                    <a:pt x="582" y="379"/>
                    <a:pt x="582" y="378"/>
                  </a:cubicBezTo>
                  <a:cubicBezTo>
                    <a:pt x="583" y="378"/>
                    <a:pt x="585" y="377"/>
                    <a:pt x="586" y="376"/>
                  </a:cubicBezTo>
                  <a:cubicBezTo>
                    <a:pt x="587" y="376"/>
                    <a:pt x="589" y="374"/>
                    <a:pt x="590" y="374"/>
                  </a:cubicBezTo>
                  <a:cubicBezTo>
                    <a:pt x="591" y="373"/>
                    <a:pt x="592" y="371"/>
                    <a:pt x="593" y="369"/>
                  </a:cubicBezTo>
                  <a:cubicBezTo>
                    <a:pt x="593" y="369"/>
                    <a:pt x="594" y="366"/>
                    <a:pt x="593" y="365"/>
                  </a:cubicBezTo>
                  <a:cubicBezTo>
                    <a:pt x="593" y="364"/>
                    <a:pt x="590" y="364"/>
                    <a:pt x="589" y="363"/>
                  </a:cubicBezTo>
                  <a:cubicBezTo>
                    <a:pt x="588" y="362"/>
                    <a:pt x="588" y="360"/>
                    <a:pt x="588" y="360"/>
                  </a:cubicBezTo>
                  <a:cubicBezTo>
                    <a:pt x="588" y="358"/>
                    <a:pt x="589" y="354"/>
                    <a:pt x="590" y="353"/>
                  </a:cubicBezTo>
                  <a:cubicBezTo>
                    <a:pt x="591" y="352"/>
                    <a:pt x="593" y="351"/>
                    <a:pt x="594" y="350"/>
                  </a:cubicBezTo>
                  <a:cubicBezTo>
                    <a:pt x="594" y="349"/>
                    <a:pt x="595" y="346"/>
                    <a:pt x="594" y="345"/>
                  </a:cubicBezTo>
                  <a:cubicBezTo>
                    <a:pt x="594" y="344"/>
                    <a:pt x="593" y="342"/>
                    <a:pt x="592" y="342"/>
                  </a:cubicBezTo>
                  <a:cubicBezTo>
                    <a:pt x="591" y="341"/>
                    <a:pt x="589" y="340"/>
                    <a:pt x="588" y="339"/>
                  </a:cubicBezTo>
                  <a:cubicBezTo>
                    <a:pt x="588" y="338"/>
                    <a:pt x="586" y="336"/>
                    <a:pt x="586" y="335"/>
                  </a:cubicBezTo>
                  <a:cubicBezTo>
                    <a:pt x="586" y="333"/>
                    <a:pt x="586" y="329"/>
                    <a:pt x="586" y="328"/>
                  </a:cubicBezTo>
                  <a:cubicBezTo>
                    <a:pt x="586" y="327"/>
                    <a:pt x="587" y="324"/>
                    <a:pt x="587" y="323"/>
                  </a:cubicBezTo>
                  <a:cubicBezTo>
                    <a:pt x="588" y="323"/>
                    <a:pt x="589" y="322"/>
                    <a:pt x="590" y="322"/>
                  </a:cubicBezTo>
                  <a:cubicBezTo>
                    <a:pt x="591" y="322"/>
                    <a:pt x="592" y="323"/>
                    <a:pt x="592" y="324"/>
                  </a:cubicBezTo>
                  <a:cubicBezTo>
                    <a:pt x="593" y="324"/>
                    <a:pt x="593" y="325"/>
                    <a:pt x="593" y="326"/>
                  </a:cubicBezTo>
                  <a:cubicBezTo>
                    <a:pt x="592" y="327"/>
                    <a:pt x="591" y="329"/>
                    <a:pt x="591" y="330"/>
                  </a:cubicBezTo>
                  <a:cubicBezTo>
                    <a:pt x="592" y="331"/>
                    <a:pt x="594" y="332"/>
                    <a:pt x="595" y="332"/>
                  </a:cubicBezTo>
                  <a:cubicBezTo>
                    <a:pt x="595" y="332"/>
                    <a:pt x="597" y="331"/>
                    <a:pt x="597" y="331"/>
                  </a:cubicBezTo>
                  <a:cubicBezTo>
                    <a:pt x="599" y="330"/>
                    <a:pt x="600" y="327"/>
                    <a:pt x="602" y="326"/>
                  </a:cubicBezTo>
                  <a:cubicBezTo>
                    <a:pt x="602" y="325"/>
                    <a:pt x="605" y="324"/>
                    <a:pt x="605" y="323"/>
                  </a:cubicBezTo>
                  <a:cubicBezTo>
                    <a:pt x="605" y="322"/>
                    <a:pt x="603" y="319"/>
                    <a:pt x="602" y="319"/>
                  </a:cubicBezTo>
                  <a:cubicBezTo>
                    <a:pt x="601" y="319"/>
                    <a:pt x="599" y="319"/>
                    <a:pt x="599" y="319"/>
                  </a:cubicBezTo>
                  <a:cubicBezTo>
                    <a:pt x="598" y="319"/>
                    <a:pt x="597" y="320"/>
                    <a:pt x="596" y="320"/>
                  </a:cubicBezTo>
                  <a:cubicBezTo>
                    <a:pt x="595" y="320"/>
                    <a:pt x="593" y="320"/>
                    <a:pt x="592" y="319"/>
                  </a:cubicBezTo>
                  <a:cubicBezTo>
                    <a:pt x="591" y="319"/>
                    <a:pt x="589" y="318"/>
                    <a:pt x="589" y="317"/>
                  </a:cubicBezTo>
                  <a:cubicBezTo>
                    <a:pt x="588" y="317"/>
                    <a:pt x="587" y="315"/>
                    <a:pt x="587" y="314"/>
                  </a:cubicBezTo>
                  <a:cubicBezTo>
                    <a:pt x="587" y="313"/>
                    <a:pt x="590" y="313"/>
                    <a:pt x="591" y="312"/>
                  </a:cubicBezTo>
                  <a:cubicBezTo>
                    <a:pt x="591" y="311"/>
                    <a:pt x="590" y="309"/>
                    <a:pt x="590" y="308"/>
                  </a:cubicBezTo>
                  <a:cubicBezTo>
                    <a:pt x="590" y="307"/>
                    <a:pt x="590" y="305"/>
                    <a:pt x="590" y="305"/>
                  </a:cubicBezTo>
                  <a:cubicBezTo>
                    <a:pt x="590" y="304"/>
                    <a:pt x="590" y="303"/>
                    <a:pt x="591" y="302"/>
                  </a:cubicBezTo>
                  <a:cubicBezTo>
                    <a:pt x="592" y="302"/>
                    <a:pt x="594" y="302"/>
                    <a:pt x="595" y="302"/>
                  </a:cubicBezTo>
                  <a:cubicBezTo>
                    <a:pt x="596" y="303"/>
                    <a:pt x="595" y="305"/>
                    <a:pt x="595" y="306"/>
                  </a:cubicBezTo>
                  <a:cubicBezTo>
                    <a:pt x="595" y="306"/>
                    <a:pt x="595" y="308"/>
                    <a:pt x="595" y="309"/>
                  </a:cubicBezTo>
                  <a:cubicBezTo>
                    <a:pt x="595" y="310"/>
                    <a:pt x="594" y="312"/>
                    <a:pt x="595" y="312"/>
                  </a:cubicBezTo>
                  <a:cubicBezTo>
                    <a:pt x="595" y="313"/>
                    <a:pt x="597" y="315"/>
                    <a:pt x="598" y="315"/>
                  </a:cubicBezTo>
                  <a:cubicBezTo>
                    <a:pt x="599" y="316"/>
                    <a:pt x="601" y="316"/>
                    <a:pt x="602" y="315"/>
                  </a:cubicBezTo>
                  <a:cubicBezTo>
                    <a:pt x="602" y="315"/>
                    <a:pt x="603" y="313"/>
                    <a:pt x="603" y="312"/>
                  </a:cubicBezTo>
                  <a:cubicBezTo>
                    <a:pt x="604" y="311"/>
                    <a:pt x="604" y="310"/>
                    <a:pt x="604" y="309"/>
                  </a:cubicBezTo>
                  <a:cubicBezTo>
                    <a:pt x="604" y="308"/>
                    <a:pt x="602" y="307"/>
                    <a:pt x="602" y="306"/>
                  </a:cubicBezTo>
                  <a:cubicBezTo>
                    <a:pt x="601" y="305"/>
                    <a:pt x="600" y="304"/>
                    <a:pt x="600" y="303"/>
                  </a:cubicBezTo>
                  <a:cubicBezTo>
                    <a:pt x="600" y="302"/>
                    <a:pt x="601" y="301"/>
                    <a:pt x="601" y="300"/>
                  </a:cubicBezTo>
                  <a:cubicBezTo>
                    <a:pt x="601" y="299"/>
                    <a:pt x="600" y="296"/>
                    <a:pt x="599" y="295"/>
                  </a:cubicBezTo>
                  <a:cubicBezTo>
                    <a:pt x="599" y="294"/>
                    <a:pt x="597" y="293"/>
                    <a:pt x="597" y="291"/>
                  </a:cubicBezTo>
                  <a:cubicBezTo>
                    <a:pt x="597" y="290"/>
                    <a:pt x="597" y="288"/>
                    <a:pt x="597" y="287"/>
                  </a:cubicBezTo>
                  <a:cubicBezTo>
                    <a:pt x="598" y="286"/>
                    <a:pt x="600" y="286"/>
                    <a:pt x="602" y="286"/>
                  </a:cubicBezTo>
                  <a:cubicBezTo>
                    <a:pt x="603" y="286"/>
                    <a:pt x="605" y="286"/>
                    <a:pt x="606" y="287"/>
                  </a:cubicBezTo>
                  <a:cubicBezTo>
                    <a:pt x="606" y="288"/>
                    <a:pt x="605" y="291"/>
                    <a:pt x="606" y="292"/>
                  </a:cubicBezTo>
                  <a:cubicBezTo>
                    <a:pt x="607" y="293"/>
                    <a:pt x="608" y="294"/>
                    <a:pt x="609" y="294"/>
                  </a:cubicBezTo>
                  <a:cubicBezTo>
                    <a:pt x="610" y="294"/>
                    <a:pt x="613" y="292"/>
                    <a:pt x="614" y="292"/>
                  </a:cubicBezTo>
                  <a:cubicBezTo>
                    <a:pt x="615" y="291"/>
                    <a:pt x="617" y="291"/>
                    <a:pt x="618" y="291"/>
                  </a:cubicBezTo>
                  <a:cubicBezTo>
                    <a:pt x="619" y="291"/>
                    <a:pt x="620" y="293"/>
                    <a:pt x="621" y="293"/>
                  </a:cubicBezTo>
                  <a:cubicBezTo>
                    <a:pt x="622" y="292"/>
                    <a:pt x="624" y="291"/>
                    <a:pt x="624" y="290"/>
                  </a:cubicBezTo>
                  <a:cubicBezTo>
                    <a:pt x="624" y="289"/>
                    <a:pt x="622" y="288"/>
                    <a:pt x="622" y="287"/>
                  </a:cubicBezTo>
                  <a:cubicBezTo>
                    <a:pt x="623" y="286"/>
                    <a:pt x="624" y="285"/>
                    <a:pt x="625" y="284"/>
                  </a:cubicBezTo>
                  <a:cubicBezTo>
                    <a:pt x="626" y="284"/>
                    <a:pt x="628" y="282"/>
                    <a:pt x="629" y="282"/>
                  </a:cubicBezTo>
                  <a:cubicBezTo>
                    <a:pt x="630" y="281"/>
                    <a:pt x="631" y="279"/>
                    <a:pt x="631" y="278"/>
                  </a:cubicBezTo>
                  <a:cubicBezTo>
                    <a:pt x="631" y="277"/>
                    <a:pt x="630" y="274"/>
                    <a:pt x="629" y="273"/>
                  </a:cubicBezTo>
                  <a:cubicBezTo>
                    <a:pt x="628" y="272"/>
                    <a:pt x="625" y="272"/>
                    <a:pt x="624" y="271"/>
                  </a:cubicBezTo>
                  <a:cubicBezTo>
                    <a:pt x="623" y="271"/>
                    <a:pt x="621" y="268"/>
                    <a:pt x="621" y="267"/>
                  </a:cubicBezTo>
                  <a:cubicBezTo>
                    <a:pt x="620" y="267"/>
                    <a:pt x="619" y="266"/>
                    <a:pt x="619" y="265"/>
                  </a:cubicBezTo>
                  <a:cubicBezTo>
                    <a:pt x="619" y="264"/>
                    <a:pt x="620" y="261"/>
                    <a:pt x="621" y="260"/>
                  </a:cubicBezTo>
                  <a:cubicBezTo>
                    <a:pt x="621" y="259"/>
                    <a:pt x="622" y="258"/>
                    <a:pt x="623" y="258"/>
                  </a:cubicBezTo>
                  <a:cubicBezTo>
                    <a:pt x="624" y="257"/>
                    <a:pt x="626" y="259"/>
                    <a:pt x="627" y="259"/>
                  </a:cubicBezTo>
                  <a:cubicBezTo>
                    <a:pt x="628" y="260"/>
                    <a:pt x="630" y="259"/>
                    <a:pt x="631" y="259"/>
                  </a:cubicBezTo>
                  <a:cubicBezTo>
                    <a:pt x="632" y="259"/>
                    <a:pt x="634" y="257"/>
                    <a:pt x="635" y="256"/>
                  </a:cubicBezTo>
                  <a:cubicBezTo>
                    <a:pt x="635" y="256"/>
                    <a:pt x="636" y="254"/>
                    <a:pt x="636" y="253"/>
                  </a:cubicBezTo>
                  <a:cubicBezTo>
                    <a:pt x="637" y="252"/>
                    <a:pt x="637" y="251"/>
                    <a:pt x="637" y="251"/>
                  </a:cubicBezTo>
                  <a:cubicBezTo>
                    <a:pt x="637" y="249"/>
                    <a:pt x="636" y="245"/>
                    <a:pt x="636" y="244"/>
                  </a:cubicBezTo>
                  <a:cubicBezTo>
                    <a:pt x="637" y="242"/>
                    <a:pt x="638" y="240"/>
                    <a:pt x="639" y="239"/>
                  </a:cubicBezTo>
                  <a:cubicBezTo>
                    <a:pt x="640" y="239"/>
                    <a:pt x="642" y="239"/>
                    <a:pt x="643" y="239"/>
                  </a:cubicBezTo>
                  <a:cubicBezTo>
                    <a:pt x="644" y="239"/>
                    <a:pt x="646" y="241"/>
                    <a:pt x="647" y="241"/>
                  </a:cubicBezTo>
                  <a:cubicBezTo>
                    <a:pt x="648" y="241"/>
                    <a:pt x="650" y="241"/>
                    <a:pt x="651" y="240"/>
                  </a:cubicBezTo>
                  <a:cubicBezTo>
                    <a:pt x="652" y="239"/>
                    <a:pt x="653" y="237"/>
                    <a:pt x="652" y="236"/>
                  </a:cubicBezTo>
                  <a:cubicBezTo>
                    <a:pt x="652" y="235"/>
                    <a:pt x="650" y="234"/>
                    <a:pt x="649" y="234"/>
                  </a:cubicBezTo>
                  <a:cubicBezTo>
                    <a:pt x="648" y="234"/>
                    <a:pt x="646" y="234"/>
                    <a:pt x="645" y="234"/>
                  </a:cubicBezTo>
                  <a:cubicBezTo>
                    <a:pt x="644" y="233"/>
                    <a:pt x="643" y="231"/>
                    <a:pt x="643" y="230"/>
                  </a:cubicBezTo>
                  <a:cubicBezTo>
                    <a:pt x="643" y="229"/>
                    <a:pt x="645" y="228"/>
                    <a:pt x="645" y="227"/>
                  </a:cubicBezTo>
                  <a:cubicBezTo>
                    <a:pt x="646" y="226"/>
                    <a:pt x="648" y="225"/>
                    <a:pt x="648" y="224"/>
                  </a:cubicBezTo>
                  <a:cubicBezTo>
                    <a:pt x="648" y="223"/>
                    <a:pt x="647" y="220"/>
                    <a:pt x="646" y="219"/>
                  </a:cubicBezTo>
                  <a:cubicBezTo>
                    <a:pt x="646" y="219"/>
                    <a:pt x="644" y="218"/>
                    <a:pt x="644" y="218"/>
                  </a:cubicBezTo>
                  <a:cubicBezTo>
                    <a:pt x="643" y="217"/>
                    <a:pt x="641" y="219"/>
                    <a:pt x="640" y="219"/>
                  </a:cubicBezTo>
                  <a:cubicBezTo>
                    <a:pt x="639" y="219"/>
                    <a:pt x="637" y="218"/>
                    <a:pt x="636" y="217"/>
                  </a:cubicBezTo>
                  <a:cubicBezTo>
                    <a:pt x="635" y="217"/>
                    <a:pt x="634" y="215"/>
                    <a:pt x="634" y="213"/>
                  </a:cubicBezTo>
                  <a:cubicBezTo>
                    <a:pt x="634" y="213"/>
                    <a:pt x="634" y="211"/>
                    <a:pt x="635" y="210"/>
                  </a:cubicBezTo>
                  <a:cubicBezTo>
                    <a:pt x="636" y="209"/>
                    <a:pt x="639" y="210"/>
                    <a:pt x="641" y="209"/>
                  </a:cubicBezTo>
                  <a:cubicBezTo>
                    <a:pt x="641" y="209"/>
                    <a:pt x="642" y="207"/>
                    <a:pt x="643" y="207"/>
                  </a:cubicBezTo>
                  <a:cubicBezTo>
                    <a:pt x="643" y="206"/>
                    <a:pt x="642" y="203"/>
                    <a:pt x="642" y="202"/>
                  </a:cubicBezTo>
                  <a:cubicBezTo>
                    <a:pt x="642" y="201"/>
                    <a:pt x="644" y="200"/>
                    <a:pt x="644" y="199"/>
                  </a:cubicBezTo>
                  <a:cubicBezTo>
                    <a:pt x="645" y="199"/>
                    <a:pt x="645" y="196"/>
                    <a:pt x="644" y="196"/>
                  </a:cubicBezTo>
                  <a:cubicBezTo>
                    <a:pt x="644" y="195"/>
                    <a:pt x="642" y="193"/>
                    <a:pt x="642" y="193"/>
                  </a:cubicBezTo>
                  <a:cubicBezTo>
                    <a:pt x="641" y="192"/>
                    <a:pt x="641" y="190"/>
                    <a:pt x="640" y="190"/>
                  </a:cubicBezTo>
                  <a:cubicBezTo>
                    <a:pt x="639" y="190"/>
                    <a:pt x="638" y="190"/>
                    <a:pt x="637" y="190"/>
                  </a:cubicBezTo>
                  <a:cubicBezTo>
                    <a:pt x="636" y="190"/>
                    <a:pt x="636" y="192"/>
                    <a:pt x="636" y="192"/>
                  </a:cubicBezTo>
                  <a:cubicBezTo>
                    <a:pt x="636" y="193"/>
                    <a:pt x="638" y="194"/>
                    <a:pt x="638" y="195"/>
                  </a:cubicBezTo>
                  <a:cubicBezTo>
                    <a:pt x="638" y="196"/>
                    <a:pt x="637" y="198"/>
                    <a:pt x="636" y="198"/>
                  </a:cubicBezTo>
                  <a:cubicBezTo>
                    <a:pt x="636" y="199"/>
                    <a:pt x="633" y="199"/>
                    <a:pt x="632" y="198"/>
                  </a:cubicBezTo>
                  <a:cubicBezTo>
                    <a:pt x="632" y="198"/>
                    <a:pt x="631" y="196"/>
                    <a:pt x="631" y="195"/>
                  </a:cubicBezTo>
                  <a:cubicBezTo>
                    <a:pt x="631" y="193"/>
                    <a:pt x="631" y="190"/>
                    <a:pt x="632" y="189"/>
                  </a:cubicBezTo>
                  <a:cubicBezTo>
                    <a:pt x="632" y="188"/>
                    <a:pt x="634" y="188"/>
                    <a:pt x="635" y="187"/>
                  </a:cubicBezTo>
                  <a:cubicBezTo>
                    <a:pt x="636" y="186"/>
                    <a:pt x="636" y="185"/>
                    <a:pt x="637" y="184"/>
                  </a:cubicBezTo>
                  <a:cubicBezTo>
                    <a:pt x="637" y="183"/>
                    <a:pt x="636" y="181"/>
                    <a:pt x="637" y="180"/>
                  </a:cubicBezTo>
                  <a:cubicBezTo>
                    <a:pt x="637" y="179"/>
                    <a:pt x="638" y="178"/>
                    <a:pt x="639" y="178"/>
                  </a:cubicBezTo>
                  <a:cubicBezTo>
                    <a:pt x="640" y="177"/>
                    <a:pt x="642" y="177"/>
                    <a:pt x="643" y="178"/>
                  </a:cubicBezTo>
                  <a:cubicBezTo>
                    <a:pt x="644" y="178"/>
                    <a:pt x="644" y="179"/>
                    <a:pt x="645" y="180"/>
                  </a:cubicBezTo>
                  <a:cubicBezTo>
                    <a:pt x="645" y="181"/>
                    <a:pt x="644" y="182"/>
                    <a:pt x="644" y="183"/>
                  </a:cubicBezTo>
                  <a:cubicBezTo>
                    <a:pt x="645" y="185"/>
                    <a:pt x="645" y="187"/>
                    <a:pt x="646" y="188"/>
                  </a:cubicBezTo>
                  <a:cubicBezTo>
                    <a:pt x="646" y="189"/>
                    <a:pt x="648" y="189"/>
                    <a:pt x="649" y="189"/>
                  </a:cubicBezTo>
                  <a:cubicBezTo>
                    <a:pt x="650" y="189"/>
                    <a:pt x="651" y="187"/>
                    <a:pt x="652" y="187"/>
                  </a:cubicBezTo>
                  <a:cubicBezTo>
                    <a:pt x="652" y="186"/>
                    <a:pt x="654" y="183"/>
                    <a:pt x="654" y="182"/>
                  </a:cubicBezTo>
                  <a:cubicBezTo>
                    <a:pt x="654" y="181"/>
                    <a:pt x="653" y="178"/>
                    <a:pt x="652" y="178"/>
                  </a:cubicBezTo>
                  <a:cubicBezTo>
                    <a:pt x="652" y="177"/>
                    <a:pt x="649" y="176"/>
                    <a:pt x="648" y="176"/>
                  </a:cubicBezTo>
                  <a:cubicBezTo>
                    <a:pt x="647" y="175"/>
                    <a:pt x="646" y="172"/>
                    <a:pt x="646" y="170"/>
                  </a:cubicBezTo>
                  <a:cubicBezTo>
                    <a:pt x="646" y="169"/>
                    <a:pt x="648" y="166"/>
                    <a:pt x="649" y="165"/>
                  </a:cubicBezTo>
                  <a:cubicBezTo>
                    <a:pt x="649" y="164"/>
                    <a:pt x="652" y="162"/>
                    <a:pt x="653" y="162"/>
                  </a:cubicBezTo>
                  <a:cubicBezTo>
                    <a:pt x="654" y="162"/>
                    <a:pt x="655" y="162"/>
                    <a:pt x="656" y="162"/>
                  </a:cubicBezTo>
                  <a:cubicBezTo>
                    <a:pt x="657" y="163"/>
                    <a:pt x="658" y="164"/>
                    <a:pt x="658" y="164"/>
                  </a:cubicBezTo>
                  <a:cubicBezTo>
                    <a:pt x="658" y="165"/>
                    <a:pt x="658" y="168"/>
                    <a:pt x="659" y="169"/>
                  </a:cubicBezTo>
                  <a:cubicBezTo>
                    <a:pt x="659" y="169"/>
                    <a:pt x="661" y="170"/>
                    <a:pt x="662" y="171"/>
                  </a:cubicBezTo>
                  <a:cubicBezTo>
                    <a:pt x="663" y="171"/>
                    <a:pt x="664" y="171"/>
                    <a:pt x="665" y="170"/>
                  </a:cubicBezTo>
                  <a:cubicBezTo>
                    <a:pt x="666" y="170"/>
                    <a:pt x="667" y="168"/>
                    <a:pt x="667" y="167"/>
                  </a:cubicBezTo>
                  <a:cubicBezTo>
                    <a:pt x="668" y="166"/>
                    <a:pt x="668" y="164"/>
                    <a:pt x="667" y="163"/>
                  </a:cubicBezTo>
                  <a:cubicBezTo>
                    <a:pt x="667" y="162"/>
                    <a:pt x="665" y="161"/>
                    <a:pt x="664" y="161"/>
                  </a:cubicBezTo>
                  <a:cubicBezTo>
                    <a:pt x="663" y="161"/>
                    <a:pt x="662" y="162"/>
                    <a:pt x="661" y="161"/>
                  </a:cubicBezTo>
                  <a:cubicBezTo>
                    <a:pt x="660" y="161"/>
                    <a:pt x="659" y="159"/>
                    <a:pt x="659" y="158"/>
                  </a:cubicBezTo>
                  <a:cubicBezTo>
                    <a:pt x="659" y="157"/>
                    <a:pt x="661" y="154"/>
                    <a:pt x="662" y="153"/>
                  </a:cubicBezTo>
                  <a:cubicBezTo>
                    <a:pt x="663" y="152"/>
                    <a:pt x="666" y="151"/>
                    <a:pt x="667" y="151"/>
                  </a:cubicBezTo>
                  <a:cubicBezTo>
                    <a:pt x="668" y="150"/>
                    <a:pt x="671" y="149"/>
                    <a:pt x="671" y="148"/>
                  </a:cubicBezTo>
                  <a:cubicBezTo>
                    <a:pt x="672" y="147"/>
                    <a:pt x="672" y="145"/>
                    <a:pt x="671" y="144"/>
                  </a:cubicBezTo>
                  <a:cubicBezTo>
                    <a:pt x="671" y="143"/>
                    <a:pt x="670" y="141"/>
                    <a:pt x="669" y="141"/>
                  </a:cubicBezTo>
                  <a:cubicBezTo>
                    <a:pt x="669" y="141"/>
                    <a:pt x="668" y="142"/>
                    <a:pt x="668" y="143"/>
                  </a:cubicBezTo>
                  <a:cubicBezTo>
                    <a:pt x="667" y="143"/>
                    <a:pt x="667" y="145"/>
                    <a:pt x="666" y="145"/>
                  </a:cubicBezTo>
                  <a:cubicBezTo>
                    <a:pt x="665" y="146"/>
                    <a:pt x="663" y="146"/>
                    <a:pt x="662" y="146"/>
                  </a:cubicBezTo>
                  <a:cubicBezTo>
                    <a:pt x="661" y="145"/>
                    <a:pt x="659" y="143"/>
                    <a:pt x="658" y="142"/>
                  </a:cubicBezTo>
                  <a:cubicBezTo>
                    <a:pt x="657" y="142"/>
                    <a:pt x="656" y="140"/>
                    <a:pt x="655" y="139"/>
                  </a:cubicBezTo>
                  <a:cubicBezTo>
                    <a:pt x="655" y="137"/>
                    <a:pt x="654" y="134"/>
                    <a:pt x="655" y="133"/>
                  </a:cubicBezTo>
                  <a:cubicBezTo>
                    <a:pt x="655" y="131"/>
                    <a:pt x="658" y="129"/>
                    <a:pt x="659" y="128"/>
                  </a:cubicBezTo>
                  <a:cubicBezTo>
                    <a:pt x="660" y="127"/>
                    <a:pt x="662" y="125"/>
                    <a:pt x="663" y="125"/>
                  </a:cubicBezTo>
                  <a:cubicBezTo>
                    <a:pt x="664" y="125"/>
                    <a:pt x="665" y="129"/>
                    <a:pt x="666" y="129"/>
                  </a:cubicBezTo>
                  <a:cubicBezTo>
                    <a:pt x="667" y="129"/>
                    <a:pt x="669" y="127"/>
                    <a:pt x="670" y="127"/>
                  </a:cubicBezTo>
                  <a:cubicBezTo>
                    <a:pt x="671" y="127"/>
                    <a:pt x="673" y="127"/>
                    <a:pt x="674" y="126"/>
                  </a:cubicBezTo>
                  <a:cubicBezTo>
                    <a:pt x="675" y="126"/>
                    <a:pt x="677" y="125"/>
                    <a:pt x="678" y="124"/>
                  </a:cubicBezTo>
                  <a:cubicBezTo>
                    <a:pt x="678" y="123"/>
                    <a:pt x="677" y="120"/>
                    <a:pt x="677" y="119"/>
                  </a:cubicBezTo>
                  <a:cubicBezTo>
                    <a:pt x="677" y="118"/>
                    <a:pt x="678" y="117"/>
                    <a:pt x="679" y="116"/>
                  </a:cubicBezTo>
                  <a:cubicBezTo>
                    <a:pt x="680" y="116"/>
                    <a:pt x="682" y="116"/>
                    <a:pt x="683" y="116"/>
                  </a:cubicBezTo>
                  <a:cubicBezTo>
                    <a:pt x="684" y="116"/>
                    <a:pt x="686" y="116"/>
                    <a:pt x="686" y="116"/>
                  </a:cubicBezTo>
                  <a:cubicBezTo>
                    <a:pt x="687" y="115"/>
                    <a:pt x="689" y="114"/>
                    <a:pt x="689" y="113"/>
                  </a:cubicBezTo>
                  <a:cubicBezTo>
                    <a:pt x="690" y="112"/>
                    <a:pt x="690" y="110"/>
                    <a:pt x="690" y="109"/>
                  </a:cubicBezTo>
                  <a:cubicBezTo>
                    <a:pt x="689" y="108"/>
                    <a:pt x="687" y="107"/>
                    <a:pt x="686" y="107"/>
                  </a:cubicBezTo>
                  <a:cubicBezTo>
                    <a:pt x="685" y="107"/>
                    <a:pt x="682" y="107"/>
                    <a:pt x="681" y="107"/>
                  </a:cubicBezTo>
                  <a:cubicBezTo>
                    <a:pt x="681" y="107"/>
                    <a:pt x="679" y="106"/>
                    <a:pt x="679" y="106"/>
                  </a:cubicBezTo>
                  <a:cubicBezTo>
                    <a:pt x="679" y="105"/>
                    <a:pt x="679" y="103"/>
                    <a:pt x="679" y="102"/>
                  </a:cubicBezTo>
                  <a:cubicBezTo>
                    <a:pt x="680" y="101"/>
                    <a:pt x="681" y="99"/>
                    <a:pt x="682" y="98"/>
                  </a:cubicBezTo>
                  <a:cubicBezTo>
                    <a:pt x="683" y="98"/>
                    <a:pt x="685" y="98"/>
                    <a:pt x="686" y="98"/>
                  </a:cubicBezTo>
                  <a:cubicBezTo>
                    <a:pt x="688" y="98"/>
                    <a:pt x="690" y="98"/>
                    <a:pt x="691" y="99"/>
                  </a:cubicBezTo>
                  <a:cubicBezTo>
                    <a:pt x="692" y="99"/>
                    <a:pt x="692" y="101"/>
                    <a:pt x="693" y="101"/>
                  </a:cubicBezTo>
                  <a:cubicBezTo>
                    <a:pt x="694" y="101"/>
                    <a:pt x="695" y="100"/>
                    <a:pt x="696" y="100"/>
                  </a:cubicBezTo>
                  <a:cubicBezTo>
                    <a:pt x="696" y="99"/>
                    <a:pt x="696" y="97"/>
                    <a:pt x="696" y="96"/>
                  </a:cubicBezTo>
                  <a:cubicBezTo>
                    <a:pt x="696" y="95"/>
                    <a:pt x="695" y="93"/>
                    <a:pt x="694" y="92"/>
                  </a:cubicBezTo>
                  <a:cubicBezTo>
                    <a:pt x="693" y="91"/>
                    <a:pt x="689" y="91"/>
                    <a:pt x="688" y="91"/>
                  </a:cubicBezTo>
                  <a:cubicBezTo>
                    <a:pt x="687" y="90"/>
                    <a:pt x="685" y="88"/>
                    <a:pt x="685" y="87"/>
                  </a:cubicBezTo>
                  <a:cubicBezTo>
                    <a:pt x="684" y="86"/>
                    <a:pt x="684" y="83"/>
                    <a:pt x="684" y="81"/>
                  </a:cubicBezTo>
                  <a:cubicBezTo>
                    <a:pt x="684" y="81"/>
                    <a:pt x="684" y="81"/>
                    <a:pt x="684" y="81"/>
                  </a:cubicBezTo>
                  <a:cubicBezTo>
                    <a:pt x="593" y="91"/>
                    <a:pt x="593" y="91"/>
                    <a:pt x="593" y="91"/>
                  </a:cubicBezTo>
                  <a:cubicBezTo>
                    <a:pt x="593" y="91"/>
                    <a:pt x="594" y="88"/>
                    <a:pt x="594" y="87"/>
                  </a:cubicBezTo>
                  <a:cubicBezTo>
                    <a:pt x="595" y="86"/>
                    <a:pt x="596" y="84"/>
                    <a:pt x="597" y="82"/>
                  </a:cubicBezTo>
                  <a:cubicBezTo>
                    <a:pt x="597" y="81"/>
                    <a:pt x="598" y="78"/>
                    <a:pt x="598" y="77"/>
                  </a:cubicBezTo>
                  <a:cubicBezTo>
                    <a:pt x="598" y="76"/>
                    <a:pt x="599" y="73"/>
                    <a:pt x="600" y="72"/>
                  </a:cubicBezTo>
                  <a:cubicBezTo>
                    <a:pt x="601" y="71"/>
                    <a:pt x="603" y="69"/>
                    <a:pt x="604" y="68"/>
                  </a:cubicBezTo>
                  <a:cubicBezTo>
                    <a:pt x="605" y="67"/>
                    <a:pt x="608" y="65"/>
                    <a:pt x="609" y="64"/>
                  </a:cubicBezTo>
                  <a:cubicBezTo>
                    <a:pt x="609" y="64"/>
                    <a:pt x="610" y="62"/>
                    <a:pt x="610" y="61"/>
                  </a:cubicBezTo>
                  <a:cubicBezTo>
                    <a:pt x="610" y="60"/>
                    <a:pt x="609" y="58"/>
                    <a:pt x="610" y="58"/>
                  </a:cubicBezTo>
                  <a:cubicBezTo>
                    <a:pt x="610" y="57"/>
                    <a:pt x="612" y="55"/>
                    <a:pt x="613" y="54"/>
                  </a:cubicBezTo>
                  <a:cubicBezTo>
                    <a:pt x="613" y="54"/>
                    <a:pt x="615" y="52"/>
                    <a:pt x="615" y="51"/>
                  </a:cubicBezTo>
                  <a:cubicBezTo>
                    <a:pt x="617" y="50"/>
                    <a:pt x="621" y="49"/>
                    <a:pt x="622" y="48"/>
                  </a:cubicBezTo>
                  <a:cubicBezTo>
                    <a:pt x="623" y="47"/>
                    <a:pt x="623" y="44"/>
                    <a:pt x="624" y="43"/>
                  </a:cubicBezTo>
                  <a:cubicBezTo>
                    <a:pt x="624" y="43"/>
                    <a:pt x="624" y="41"/>
                    <a:pt x="625" y="40"/>
                  </a:cubicBezTo>
                  <a:cubicBezTo>
                    <a:pt x="625" y="40"/>
                    <a:pt x="627" y="39"/>
                    <a:pt x="628" y="39"/>
                  </a:cubicBezTo>
                  <a:cubicBezTo>
                    <a:pt x="628" y="39"/>
                    <a:pt x="630" y="38"/>
                    <a:pt x="630" y="37"/>
                  </a:cubicBezTo>
                  <a:cubicBezTo>
                    <a:pt x="631" y="36"/>
                    <a:pt x="630" y="33"/>
                    <a:pt x="630" y="32"/>
                  </a:cubicBezTo>
                  <a:cubicBezTo>
                    <a:pt x="629" y="31"/>
                    <a:pt x="628" y="29"/>
                    <a:pt x="627" y="29"/>
                  </a:cubicBezTo>
                  <a:cubicBezTo>
                    <a:pt x="627" y="28"/>
                    <a:pt x="627" y="26"/>
                    <a:pt x="627" y="25"/>
                  </a:cubicBezTo>
                  <a:cubicBezTo>
                    <a:pt x="627" y="24"/>
                    <a:pt x="629" y="23"/>
                    <a:pt x="629" y="22"/>
                  </a:cubicBezTo>
                  <a:cubicBezTo>
                    <a:pt x="630" y="21"/>
                    <a:pt x="629" y="18"/>
                    <a:pt x="628" y="17"/>
                  </a:cubicBezTo>
                  <a:cubicBezTo>
                    <a:pt x="628" y="17"/>
                    <a:pt x="626" y="17"/>
                    <a:pt x="625" y="17"/>
                  </a:cubicBezTo>
                  <a:cubicBezTo>
                    <a:pt x="623" y="16"/>
                    <a:pt x="621" y="14"/>
                    <a:pt x="620" y="13"/>
                  </a:cubicBezTo>
                  <a:cubicBezTo>
                    <a:pt x="619" y="12"/>
                    <a:pt x="617" y="10"/>
                    <a:pt x="616" y="9"/>
                  </a:cubicBezTo>
                  <a:cubicBezTo>
                    <a:pt x="616" y="8"/>
                    <a:pt x="617" y="5"/>
                    <a:pt x="616" y="3"/>
                  </a:cubicBezTo>
                  <a:cubicBezTo>
                    <a:pt x="615" y="2"/>
                    <a:pt x="613" y="0"/>
                    <a:pt x="611" y="0"/>
                  </a:cubicBezTo>
                  <a:cubicBezTo>
                    <a:pt x="609" y="0"/>
                    <a:pt x="604" y="1"/>
                    <a:pt x="604" y="1"/>
                  </a:cubicBezTo>
                  <a:cubicBezTo>
                    <a:pt x="404" y="21"/>
                    <a:pt x="404" y="21"/>
                    <a:pt x="404" y="21"/>
                  </a:cubicBezTo>
                  <a:cubicBezTo>
                    <a:pt x="342" y="25"/>
                    <a:pt x="342" y="25"/>
                    <a:pt x="342" y="25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175" y="38"/>
                    <a:pt x="175" y="38"/>
                    <a:pt x="175" y="3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7" y="241"/>
                    <a:pt x="37" y="241"/>
                    <a:pt x="37" y="241"/>
                  </a:cubicBezTo>
                  <a:cubicBezTo>
                    <a:pt x="46" y="544"/>
                    <a:pt x="46" y="544"/>
                    <a:pt x="46" y="544"/>
                  </a:cubicBezTo>
                  <a:cubicBezTo>
                    <a:pt x="47" y="544"/>
                    <a:pt x="47" y="544"/>
                    <a:pt x="47" y="544"/>
                  </a:cubicBezTo>
                  <a:cubicBezTo>
                    <a:pt x="48" y="544"/>
                    <a:pt x="49" y="545"/>
                    <a:pt x="50" y="546"/>
                  </a:cubicBezTo>
                  <a:cubicBezTo>
                    <a:pt x="53" y="548"/>
                    <a:pt x="53" y="551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3" y="554"/>
                    <a:pt x="54" y="554"/>
                    <a:pt x="54" y="554"/>
                  </a:cubicBezTo>
                  <a:cubicBezTo>
                    <a:pt x="55" y="555"/>
                    <a:pt x="56" y="556"/>
                    <a:pt x="56" y="556"/>
                  </a:cubicBezTo>
                  <a:cubicBezTo>
                    <a:pt x="57" y="556"/>
                    <a:pt x="57" y="556"/>
                    <a:pt x="58" y="556"/>
                  </a:cubicBezTo>
                  <a:cubicBezTo>
                    <a:pt x="59" y="556"/>
                    <a:pt x="59" y="556"/>
                    <a:pt x="60" y="556"/>
                  </a:cubicBezTo>
                  <a:cubicBezTo>
                    <a:pt x="61" y="556"/>
                    <a:pt x="61" y="557"/>
                    <a:pt x="62" y="557"/>
                  </a:cubicBezTo>
                  <a:cubicBezTo>
                    <a:pt x="63" y="557"/>
                    <a:pt x="64" y="557"/>
                    <a:pt x="65" y="557"/>
                  </a:cubicBezTo>
                  <a:cubicBezTo>
                    <a:pt x="65" y="557"/>
                    <a:pt x="65" y="557"/>
                    <a:pt x="65" y="557"/>
                  </a:cubicBezTo>
                  <a:cubicBezTo>
                    <a:pt x="65" y="557"/>
                    <a:pt x="65" y="557"/>
                    <a:pt x="65" y="557"/>
                  </a:cubicBezTo>
                  <a:cubicBezTo>
                    <a:pt x="66" y="557"/>
                    <a:pt x="67" y="557"/>
                    <a:pt x="67" y="557"/>
                  </a:cubicBezTo>
                  <a:cubicBezTo>
                    <a:pt x="68" y="557"/>
                    <a:pt x="70" y="555"/>
                    <a:pt x="71" y="555"/>
                  </a:cubicBezTo>
                  <a:cubicBezTo>
                    <a:pt x="72" y="555"/>
                    <a:pt x="74" y="555"/>
                    <a:pt x="75" y="555"/>
                  </a:cubicBezTo>
                  <a:cubicBezTo>
                    <a:pt x="76" y="555"/>
                    <a:pt x="78" y="555"/>
                    <a:pt x="79" y="555"/>
                  </a:cubicBezTo>
                  <a:cubicBezTo>
                    <a:pt x="79" y="556"/>
                    <a:pt x="79" y="556"/>
                    <a:pt x="80" y="556"/>
                  </a:cubicBezTo>
                  <a:cubicBezTo>
                    <a:pt x="80" y="556"/>
                    <a:pt x="80" y="556"/>
                    <a:pt x="80" y="556"/>
                  </a:cubicBezTo>
                  <a:cubicBezTo>
                    <a:pt x="81" y="554"/>
                    <a:pt x="83" y="551"/>
                    <a:pt x="86" y="551"/>
                  </a:cubicBezTo>
                  <a:cubicBezTo>
                    <a:pt x="87" y="551"/>
                    <a:pt x="87" y="551"/>
                    <a:pt x="88" y="551"/>
                  </a:cubicBezTo>
                  <a:cubicBezTo>
                    <a:pt x="89" y="551"/>
                    <a:pt x="92" y="551"/>
                    <a:pt x="93" y="552"/>
                  </a:cubicBezTo>
                  <a:cubicBezTo>
                    <a:pt x="94" y="553"/>
                    <a:pt x="95" y="554"/>
                    <a:pt x="95" y="555"/>
                  </a:cubicBezTo>
                  <a:cubicBezTo>
                    <a:pt x="96" y="554"/>
                    <a:pt x="97" y="554"/>
                    <a:pt x="97" y="553"/>
                  </a:cubicBezTo>
                  <a:cubicBezTo>
                    <a:pt x="99" y="552"/>
                    <a:pt x="100" y="552"/>
                    <a:pt x="101" y="552"/>
                  </a:cubicBezTo>
                  <a:cubicBezTo>
                    <a:pt x="103" y="552"/>
                    <a:pt x="104" y="553"/>
                    <a:pt x="105" y="554"/>
                  </a:cubicBezTo>
                  <a:cubicBezTo>
                    <a:pt x="106" y="554"/>
                    <a:pt x="107" y="555"/>
                    <a:pt x="107" y="556"/>
                  </a:cubicBezTo>
                  <a:cubicBezTo>
                    <a:pt x="111" y="556"/>
                    <a:pt x="111" y="556"/>
                    <a:pt x="111" y="556"/>
                  </a:cubicBezTo>
                  <a:cubicBezTo>
                    <a:pt x="112" y="561"/>
                    <a:pt x="112" y="561"/>
                    <a:pt x="112" y="561"/>
                  </a:cubicBezTo>
                  <a:cubicBezTo>
                    <a:pt x="117" y="650"/>
                    <a:pt x="117" y="650"/>
                    <a:pt x="117" y="650"/>
                  </a:cubicBezTo>
                  <a:lnTo>
                    <a:pt x="265" y="63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4240213" y="4178300"/>
              <a:ext cx="3175" cy="1588"/>
            </a:xfrm>
            <a:custGeom>
              <a:avLst/>
              <a:gdLst>
                <a:gd name="T0" fmla="*/ 3 w 3"/>
                <a:gd name="T1" fmla="*/ 2 h 3"/>
                <a:gd name="T2" fmla="*/ 2 w 3"/>
                <a:gd name="T3" fmla="*/ 0 h 3"/>
                <a:gd name="T4" fmla="*/ 2 w 3"/>
                <a:gd name="T5" fmla="*/ 0 h 3"/>
                <a:gd name="T6" fmla="*/ 0 w 3"/>
                <a:gd name="T7" fmla="*/ 1 h 3"/>
                <a:gd name="T8" fmla="*/ 0 w 3"/>
                <a:gd name="T9" fmla="*/ 3 h 3"/>
                <a:gd name="T10" fmla="*/ 0 w 3"/>
                <a:gd name="T11" fmla="*/ 3 h 3"/>
                <a:gd name="T12" fmla="*/ 3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198938" y="4014788"/>
              <a:ext cx="412750" cy="725488"/>
            </a:xfrm>
            <a:custGeom>
              <a:avLst/>
              <a:gdLst>
                <a:gd name="T0" fmla="*/ 395 w 490"/>
                <a:gd name="T1" fmla="*/ 5 h 862"/>
                <a:gd name="T2" fmla="*/ 141 w 490"/>
                <a:gd name="T3" fmla="*/ 30 h 862"/>
                <a:gd name="T4" fmla="*/ 127 w 490"/>
                <a:gd name="T5" fmla="*/ 35 h 862"/>
                <a:gd name="T6" fmla="*/ 135 w 490"/>
                <a:gd name="T7" fmla="*/ 55 h 862"/>
                <a:gd name="T8" fmla="*/ 119 w 490"/>
                <a:gd name="T9" fmla="*/ 66 h 862"/>
                <a:gd name="T10" fmla="*/ 108 w 490"/>
                <a:gd name="T11" fmla="*/ 68 h 862"/>
                <a:gd name="T12" fmla="*/ 110 w 490"/>
                <a:gd name="T13" fmla="*/ 84 h 862"/>
                <a:gd name="T14" fmla="*/ 102 w 490"/>
                <a:gd name="T15" fmla="*/ 105 h 862"/>
                <a:gd name="T16" fmla="*/ 96 w 490"/>
                <a:gd name="T17" fmla="*/ 126 h 862"/>
                <a:gd name="T18" fmla="*/ 91 w 490"/>
                <a:gd name="T19" fmla="*/ 150 h 862"/>
                <a:gd name="T20" fmla="*/ 81 w 490"/>
                <a:gd name="T21" fmla="*/ 166 h 862"/>
                <a:gd name="T22" fmla="*/ 67 w 490"/>
                <a:gd name="T23" fmla="*/ 171 h 862"/>
                <a:gd name="T24" fmla="*/ 71 w 490"/>
                <a:gd name="T25" fmla="*/ 193 h 862"/>
                <a:gd name="T26" fmla="*/ 56 w 490"/>
                <a:gd name="T27" fmla="*/ 219 h 862"/>
                <a:gd name="T28" fmla="*/ 46 w 490"/>
                <a:gd name="T29" fmla="*/ 231 h 862"/>
                <a:gd name="T30" fmla="*/ 39 w 490"/>
                <a:gd name="T31" fmla="*/ 248 h 862"/>
                <a:gd name="T32" fmla="*/ 42 w 490"/>
                <a:gd name="T33" fmla="*/ 265 h 862"/>
                <a:gd name="T34" fmla="*/ 40 w 490"/>
                <a:gd name="T35" fmla="*/ 282 h 862"/>
                <a:gd name="T36" fmla="*/ 28 w 490"/>
                <a:gd name="T37" fmla="*/ 298 h 862"/>
                <a:gd name="T38" fmla="*/ 21 w 490"/>
                <a:gd name="T39" fmla="*/ 300 h 862"/>
                <a:gd name="T40" fmla="*/ 36 w 490"/>
                <a:gd name="T41" fmla="*/ 311 h 862"/>
                <a:gd name="T42" fmla="*/ 41 w 490"/>
                <a:gd name="T43" fmla="*/ 330 h 862"/>
                <a:gd name="T44" fmla="*/ 36 w 490"/>
                <a:gd name="T45" fmla="*/ 338 h 862"/>
                <a:gd name="T46" fmla="*/ 53 w 490"/>
                <a:gd name="T47" fmla="*/ 346 h 862"/>
                <a:gd name="T48" fmla="*/ 47 w 490"/>
                <a:gd name="T49" fmla="*/ 360 h 862"/>
                <a:gd name="T50" fmla="*/ 44 w 490"/>
                <a:gd name="T51" fmla="*/ 384 h 862"/>
                <a:gd name="T52" fmla="*/ 55 w 490"/>
                <a:gd name="T53" fmla="*/ 410 h 862"/>
                <a:gd name="T54" fmla="*/ 43 w 490"/>
                <a:gd name="T55" fmla="*/ 435 h 862"/>
                <a:gd name="T56" fmla="*/ 56 w 490"/>
                <a:gd name="T57" fmla="*/ 451 h 862"/>
                <a:gd name="T58" fmla="*/ 67 w 490"/>
                <a:gd name="T59" fmla="*/ 473 h 862"/>
                <a:gd name="T60" fmla="*/ 75 w 490"/>
                <a:gd name="T61" fmla="*/ 501 h 862"/>
                <a:gd name="T62" fmla="*/ 79 w 490"/>
                <a:gd name="T63" fmla="*/ 522 h 862"/>
                <a:gd name="T64" fmla="*/ 67 w 490"/>
                <a:gd name="T65" fmla="*/ 557 h 862"/>
                <a:gd name="T66" fmla="*/ 58 w 490"/>
                <a:gd name="T67" fmla="*/ 577 h 862"/>
                <a:gd name="T68" fmla="*/ 52 w 490"/>
                <a:gd name="T69" fmla="*/ 580 h 862"/>
                <a:gd name="T70" fmla="*/ 46 w 490"/>
                <a:gd name="T71" fmla="*/ 594 h 862"/>
                <a:gd name="T72" fmla="*/ 36 w 490"/>
                <a:gd name="T73" fmla="*/ 610 h 862"/>
                <a:gd name="T74" fmla="*/ 32 w 490"/>
                <a:gd name="T75" fmla="*/ 615 h 862"/>
                <a:gd name="T76" fmla="*/ 26 w 490"/>
                <a:gd name="T77" fmla="*/ 638 h 862"/>
                <a:gd name="T78" fmla="*/ 10 w 490"/>
                <a:gd name="T79" fmla="*/ 662 h 862"/>
                <a:gd name="T80" fmla="*/ 18 w 490"/>
                <a:gd name="T81" fmla="*/ 674 h 862"/>
                <a:gd name="T82" fmla="*/ 4 w 490"/>
                <a:gd name="T83" fmla="*/ 710 h 862"/>
                <a:gd name="T84" fmla="*/ 0 w 490"/>
                <a:gd name="T85" fmla="*/ 728 h 862"/>
                <a:gd name="T86" fmla="*/ 70 w 490"/>
                <a:gd name="T87" fmla="*/ 738 h 862"/>
                <a:gd name="T88" fmla="*/ 282 w 490"/>
                <a:gd name="T89" fmla="*/ 733 h 862"/>
                <a:gd name="T90" fmla="*/ 280 w 490"/>
                <a:gd name="T91" fmla="*/ 748 h 862"/>
                <a:gd name="T92" fmla="*/ 274 w 490"/>
                <a:gd name="T93" fmla="*/ 763 h 862"/>
                <a:gd name="T94" fmla="*/ 274 w 490"/>
                <a:gd name="T95" fmla="*/ 777 h 862"/>
                <a:gd name="T96" fmla="*/ 279 w 490"/>
                <a:gd name="T97" fmla="*/ 792 h 862"/>
                <a:gd name="T98" fmla="*/ 291 w 490"/>
                <a:gd name="T99" fmla="*/ 806 h 862"/>
                <a:gd name="T100" fmla="*/ 304 w 490"/>
                <a:gd name="T101" fmla="*/ 826 h 862"/>
                <a:gd name="T102" fmla="*/ 311 w 490"/>
                <a:gd name="T103" fmla="*/ 844 h 862"/>
                <a:gd name="T104" fmla="*/ 318 w 490"/>
                <a:gd name="T105" fmla="*/ 854 h 862"/>
                <a:gd name="T106" fmla="*/ 332 w 490"/>
                <a:gd name="T107" fmla="*/ 861 h 862"/>
                <a:gd name="T108" fmla="*/ 348 w 490"/>
                <a:gd name="T109" fmla="*/ 840 h 862"/>
                <a:gd name="T110" fmla="*/ 351 w 490"/>
                <a:gd name="T111" fmla="*/ 823 h 862"/>
                <a:gd name="T112" fmla="*/ 356 w 490"/>
                <a:gd name="T113" fmla="*/ 834 h 862"/>
                <a:gd name="T114" fmla="*/ 384 w 490"/>
                <a:gd name="T115" fmla="*/ 823 h 862"/>
                <a:gd name="T116" fmla="*/ 419 w 490"/>
                <a:gd name="T117" fmla="*/ 816 h 862"/>
                <a:gd name="T118" fmla="*/ 440 w 490"/>
                <a:gd name="T119" fmla="*/ 819 h 862"/>
                <a:gd name="T120" fmla="*/ 473 w 490"/>
                <a:gd name="T121" fmla="*/ 816 h 862"/>
                <a:gd name="T122" fmla="*/ 490 w 490"/>
                <a:gd name="T123" fmla="*/ 80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0" h="862">
                  <a:moveTo>
                    <a:pt x="446" y="544"/>
                  </a:moveTo>
                  <a:cubicBezTo>
                    <a:pt x="436" y="17"/>
                    <a:pt x="436" y="17"/>
                    <a:pt x="436" y="17"/>
                  </a:cubicBezTo>
                  <a:cubicBezTo>
                    <a:pt x="430" y="17"/>
                    <a:pt x="430" y="17"/>
                    <a:pt x="430" y="17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419" y="0"/>
                    <a:pt x="419" y="0"/>
                    <a:pt x="418" y="0"/>
                  </a:cubicBezTo>
                  <a:cubicBezTo>
                    <a:pt x="412" y="1"/>
                    <a:pt x="401" y="4"/>
                    <a:pt x="395" y="5"/>
                  </a:cubicBezTo>
                  <a:cubicBezTo>
                    <a:pt x="380" y="7"/>
                    <a:pt x="351" y="10"/>
                    <a:pt x="337" y="11"/>
                  </a:cubicBezTo>
                  <a:cubicBezTo>
                    <a:pt x="322" y="13"/>
                    <a:pt x="293" y="16"/>
                    <a:pt x="279" y="18"/>
                  </a:cubicBezTo>
                  <a:cubicBezTo>
                    <a:pt x="263" y="20"/>
                    <a:pt x="232" y="23"/>
                    <a:pt x="216" y="25"/>
                  </a:cubicBezTo>
                  <a:cubicBezTo>
                    <a:pt x="201" y="27"/>
                    <a:pt x="167" y="21"/>
                    <a:pt x="144" y="22"/>
                  </a:cubicBezTo>
                  <a:cubicBezTo>
                    <a:pt x="144" y="23"/>
                    <a:pt x="143" y="23"/>
                    <a:pt x="143" y="24"/>
                  </a:cubicBezTo>
                  <a:cubicBezTo>
                    <a:pt x="143" y="26"/>
                    <a:pt x="142" y="28"/>
                    <a:pt x="141" y="30"/>
                  </a:cubicBezTo>
                  <a:cubicBezTo>
                    <a:pt x="139" y="32"/>
                    <a:pt x="136" y="33"/>
                    <a:pt x="134" y="34"/>
                  </a:cubicBezTo>
                  <a:cubicBezTo>
                    <a:pt x="133" y="35"/>
                    <a:pt x="131" y="35"/>
                    <a:pt x="130" y="35"/>
                  </a:cubicBezTo>
                  <a:cubicBezTo>
                    <a:pt x="129" y="35"/>
                    <a:pt x="128" y="35"/>
                    <a:pt x="128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7" y="34"/>
                    <a:pt x="127" y="34"/>
                    <a:pt x="127" y="35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8" y="35"/>
                    <a:pt x="128" y="37"/>
                    <a:pt x="129" y="37"/>
                  </a:cubicBezTo>
                  <a:cubicBezTo>
                    <a:pt x="129" y="37"/>
                    <a:pt x="129" y="37"/>
                    <a:pt x="130" y="37"/>
                  </a:cubicBezTo>
                  <a:cubicBezTo>
                    <a:pt x="131" y="38"/>
                    <a:pt x="133" y="38"/>
                    <a:pt x="135" y="40"/>
                  </a:cubicBezTo>
                  <a:cubicBezTo>
                    <a:pt x="136" y="41"/>
                    <a:pt x="139" y="45"/>
                    <a:pt x="138" y="48"/>
                  </a:cubicBezTo>
                  <a:cubicBezTo>
                    <a:pt x="138" y="50"/>
                    <a:pt x="137" y="53"/>
                    <a:pt x="135" y="55"/>
                  </a:cubicBezTo>
                  <a:cubicBezTo>
                    <a:pt x="134" y="56"/>
                    <a:pt x="133" y="57"/>
                    <a:pt x="132" y="57"/>
                  </a:cubicBezTo>
                  <a:cubicBezTo>
                    <a:pt x="131" y="58"/>
                    <a:pt x="131" y="58"/>
                    <a:pt x="131" y="58"/>
                  </a:cubicBezTo>
                  <a:cubicBezTo>
                    <a:pt x="131" y="59"/>
                    <a:pt x="131" y="60"/>
                    <a:pt x="131" y="61"/>
                  </a:cubicBezTo>
                  <a:cubicBezTo>
                    <a:pt x="130" y="64"/>
                    <a:pt x="127" y="67"/>
                    <a:pt x="124" y="68"/>
                  </a:cubicBezTo>
                  <a:cubicBezTo>
                    <a:pt x="124" y="68"/>
                    <a:pt x="124" y="68"/>
                    <a:pt x="123" y="68"/>
                  </a:cubicBezTo>
                  <a:cubicBezTo>
                    <a:pt x="121" y="68"/>
                    <a:pt x="120" y="67"/>
                    <a:pt x="119" y="66"/>
                  </a:cubicBezTo>
                  <a:cubicBezTo>
                    <a:pt x="118" y="66"/>
                    <a:pt x="118" y="66"/>
                    <a:pt x="118" y="66"/>
                  </a:cubicBezTo>
                  <a:cubicBezTo>
                    <a:pt x="118" y="66"/>
                    <a:pt x="117" y="67"/>
                    <a:pt x="117" y="67"/>
                  </a:cubicBezTo>
                  <a:cubicBezTo>
                    <a:pt x="115" y="68"/>
                    <a:pt x="114" y="69"/>
                    <a:pt x="111" y="69"/>
                  </a:cubicBezTo>
                  <a:cubicBezTo>
                    <a:pt x="111" y="69"/>
                    <a:pt x="111" y="69"/>
                    <a:pt x="111" y="69"/>
                  </a:cubicBezTo>
                  <a:cubicBezTo>
                    <a:pt x="111" y="69"/>
                    <a:pt x="111" y="69"/>
                    <a:pt x="111" y="69"/>
                  </a:cubicBezTo>
                  <a:cubicBezTo>
                    <a:pt x="110" y="69"/>
                    <a:pt x="109" y="69"/>
                    <a:pt x="108" y="68"/>
                  </a:cubicBezTo>
                  <a:cubicBezTo>
                    <a:pt x="108" y="70"/>
                    <a:pt x="108" y="70"/>
                    <a:pt x="108" y="71"/>
                  </a:cubicBezTo>
                  <a:cubicBezTo>
                    <a:pt x="108" y="72"/>
                    <a:pt x="108" y="72"/>
                    <a:pt x="108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9" y="74"/>
                    <a:pt x="110" y="76"/>
                    <a:pt x="111" y="78"/>
                  </a:cubicBezTo>
                  <a:cubicBezTo>
                    <a:pt x="111" y="80"/>
                    <a:pt x="111" y="82"/>
                    <a:pt x="110" y="84"/>
                  </a:cubicBezTo>
                  <a:cubicBezTo>
                    <a:pt x="110" y="85"/>
                    <a:pt x="109" y="86"/>
                    <a:pt x="109" y="86"/>
                  </a:cubicBezTo>
                  <a:cubicBezTo>
                    <a:pt x="111" y="88"/>
                    <a:pt x="112" y="91"/>
                    <a:pt x="112" y="93"/>
                  </a:cubicBezTo>
                  <a:cubicBezTo>
                    <a:pt x="112" y="96"/>
                    <a:pt x="109" y="98"/>
                    <a:pt x="108" y="99"/>
                  </a:cubicBezTo>
                  <a:cubicBezTo>
                    <a:pt x="108" y="100"/>
                    <a:pt x="107" y="100"/>
                    <a:pt x="107" y="100"/>
                  </a:cubicBezTo>
                  <a:cubicBezTo>
                    <a:pt x="107" y="100"/>
                    <a:pt x="107" y="101"/>
                    <a:pt x="106" y="101"/>
                  </a:cubicBezTo>
                  <a:cubicBezTo>
                    <a:pt x="105" y="103"/>
                    <a:pt x="104" y="104"/>
                    <a:pt x="102" y="105"/>
                  </a:cubicBezTo>
                  <a:cubicBezTo>
                    <a:pt x="102" y="106"/>
                    <a:pt x="100" y="107"/>
                    <a:pt x="97" y="107"/>
                  </a:cubicBezTo>
                  <a:cubicBezTo>
                    <a:pt x="97" y="108"/>
                    <a:pt x="98" y="108"/>
                    <a:pt x="98" y="108"/>
                  </a:cubicBezTo>
                  <a:cubicBezTo>
                    <a:pt x="99" y="109"/>
                    <a:pt x="101" y="112"/>
                    <a:pt x="101" y="114"/>
                  </a:cubicBezTo>
                  <a:cubicBezTo>
                    <a:pt x="102" y="117"/>
                    <a:pt x="101" y="120"/>
                    <a:pt x="100" y="123"/>
                  </a:cubicBezTo>
                  <a:cubicBezTo>
                    <a:pt x="99" y="124"/>
                    <a:pt x="98" y="125"/>
                    <a:pt x="96" y="126"/>
                  </a:cubicBezTo>
                  <a:cubicBezTo>
                    <a:pt x="96" y="126"/>
                    <a:pt x="96" y="126"/>
                    <a:pt x="96" y="126"/>
                  </a:cubicBezTo>
                  <a:cubicBezTo>
                    <a:pt x="96" y="127"/>
                    <a:pt x="96" y="128"/>
                    <a:pt x="96" y="129"/>
                  </a:cubicBezTo>
                  <a:cubicBezTo>
                    <a:pt x="97" y="130"/>
                    <a:pt x="99" y="131"/>
                    <a:pt x="100" y="133"/>
                  </a:cubicBezTo>
                  <a:cubicBezTo>
                    <a:pt x="101" y="136"/>
                    <a:pt x="100" y="140"/>
                    <a:pt x="100" y="141"/>
                  </a:cubicBezTo>
                  <a:cubicBezTo>
                    <a:pt x="99" y="143"/>
                    <a:pt x="97" y="146"/>
                    <a:pt x="95" y="147"/>
                  </a:cubicBezTo>
                  <a:cubicBezTo>
                    <a:pt x="94" y="148"/>
                    <a:pt x="93" y="149"/>
                    <a:pt x="92" y="150"/>
                  </a:cubicBezTo>
                  <a:cubicBezTo>
                    <a:pt x="91" y="150"/>
                    <a:pt x="91" y="150"/>
                    <a:pt x="91" y="150"/>
                  </a:cubicBezTo>
                  <a:cubicBezTo>
                    <a:pt x="90" y="151"/>
                    <a:pt x="90" y="151"/>
                    <a:pt x="89" y="15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90" y="152"/>
                    <a:pt x="91" y="153"/>
                    <a:pt x="91" y="155"/>
                  </a:cubicBezTo>
                  <a:cubicBezTo>
                    <a:pt x="91" y="158"/>
                    <a:pt x="89" y="161"/>
                    <a:pt x="88" y="163"/>
                  </a:cubicBezTo>
                  <a:cubicBezTo>
                    <a:pt x="88" y="163"/>
                    <a:pt x="85" y="166"/>
                    <a:pt x="81" y="166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79" y="166"/>
                    <a:pt x="78" y="165"/>
                    <a:pt x="77" y="165"/>
                  </a:cubicBezTo>
                  <a:cubicBezTo>
                    <a:pt x="76" y="167"/>
                    <a:pt x="74" y="170"/>
                    <a:pt x="72" y="171"/>
                  </a:cubicBezTo>
                  <a:cubicBezTo>
                    <a:pt x="71" y="171"/>
                    <a:pt x="70" y="172"/>
                    <a:pt x="69" y="172"/>
                  </a:cubicBezTo>
                  <a:cubicBezTo>
                    <a:pt x="68" y="172"/>
                    <a:pt x="67" y="171"/>
                    <a:pt x="67" y="171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6" y="171"/>
                    <a:pt x="65" y="172"/>
                    <a:pt x="65" y="172"/>
                  </a:cubicBezTo>
                  <a:cubicBezTo>
                    <a:pt x="65" y="173"/>
                    <a:pt x="65" y="174"/>
                    <a:pt x="65" y="175"/>
                  </a:cubicBezTo>
                  <a:cubicBezTo>
                    <a:pt x="65" y="176"/>
                    <a:pt x="65" y="178"/>
                    <a:pt x="64" y="179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7" y="180"/>
                    <a:pt x="70" y="182"/>
                    <a:pt x="71" y="184"/>
                  </a:cubicBezTo>
                  <a:cubicBezTo>
                    <a:pt x="72" y="186"/>
                    <a:pt x="72" y="190"/>
                    <a:pt x="71" y="193"/>
                  </a:cubicBezTo>
                  <a:cubicBezTo>
                    <a:pt x="69" y="196"/>
                    <a:pt x="66" y="197"/>
                    <a:pt x="64" y="198"/>
                  </a:cubicBezTo>
                  <a:cubicBezTo>
                    <a:pt x="64" y="198"/>
                    <a:pt x="63" y="199"/>
                    <a:pt x="62" y="199"/>
                  </a:cubicBezTo>
                  <a:cubicBezTo>
                    <a:pt x="64" y="201"/>
                    <a:pt x="64" y="205"/>
                    <a:pt x="63" y="206"/>
                  </a:cubicBezTo>
                  <a:cubicBezTo>
                    <a:pt x="63" y="207"/>
                    <a:pt x="63" y="208"/>
                    <a:pt x="62" y="209"/>
                  </a:cubicBezTo>
                  <a:cubicBezTo>
                    <a:pt x="62" y="211"/>
                    <a:pt x="62" y="212"/>
                    <a:pt x="62" y="214"/>
                  </a:cubicBezTo>
                  <a:cubicBezTo>
                    <a:pt x="60" y="217"/>
                    <a:pt x="57" y="219"/>
                    <a:pt x="56" y="219"/>
                  </a:cubicBezTo>
                  <a:cubicBezTo>
                    <a:pt x="55" y="219"/>
                    <a:pt x="54" y="220"/>
                    <a:pt x="52" y="220"/>
                  </a:cubicBezTo>
                  <a:cubicBezTo>
                    <a:pt x="52" y="220"/>
                    <a:pt x="51" y="220"/>
                    <a:pt x="51" y="220"/>
                  </a:cubicBezTo>
                  <a:cubicBezTo>
                    <a:pt x="52" y="221"/>
                    <a:pt x="52" y="222"/>
                    <a:pt x="52" y="224"/>
                  </a:cubicBezTo>
                  <a:cubicBezTo>
                    <a:pt x="52" y="224"/>
                    <a:pt x="51" y="229"/>
                    <a:pt x="48" y="231"/>
                  </a:cubicBezTo>
                  <a:cubicBezTo>
                    <a:pt x="47" y="231"/>
                    <a:pt x="46" y="231"/>
                    <a:pt x="45" y="231"/>
                  </a:cubicBezTo>
                  <a:cubicBezTo>
                    <a:pt x="45" y="231"/>
                    <a:pt x="46" y="231"/>
                    <a:pt x="46" y="231"/>
                  </a:cubicBezTo>
                  <a:cubicBezTo>
                    <a:pt x="46" y="233"/>
                    <a:pt x="46" y="237"/>
                    <a:pt x="44" y="239"/>
                  </a:cubicBezTo>
                  <a:cubicBezTo>
                    <a:pt x="43" y="241"/>
                    <a:pt x="41" y="242"/>
                    <a:pt x="39" y="243"/>
                  </a:cubicBezTo>
                  <a:cubicBezTo>
                    <a:pt x="39" y="243"/>
                    <a:pt x="38" y="243"/>
                    <a:pt x="38" y="243"/>
                  </a:cubicBezTo>
                  <a:cubicBezTo>
                    <a:pt x="38" y="244"/>
                    <a:pt x="38" y="244"/>
                    <a:pt x="37" y="245"/>
                  </a:cubicBezTo>
                  <a:cubicBezTo>
                    <a:pt x="37" y="245"/>
                    <a:pt x="38" y="246"/>
                    <a:pt x="38" y="247"/>
                  </a:cubicBezTo>
                  <a:cubicBezTo>
                    <a:pt x="38" y="247"/>
                    <a:pt x="39" y="247"/>
                    <a:pt x="39" y="248"/>
                  </a:cubicBezTo>
                  <a:cubicBezTo>
                    <a:pt x="39" y="248"/>
                    <a:pt x="40" y="247"/>
                    <a:pt x="40" y="247"/>
                  </a:cubicBezTo>
                  <a:cubicBezTo>
                    <a:pt x="41" y="247"/>
                    <a:pt x="42" y="247"/>
                    <a:pt x="43" y="247"/>
                  </a:cubicBezTo>
                  <a:cubicBezTo>
                    <a:pt x="44" y="247"/>
                    <a:pt x="45" y="247"/>
                    <a:pt x="46" y="248"/>
                  </a:cubicBezTo>
                  <a:cubicBezTo>
                    <a:pt x="49" y="249"/>
                    <a:pt x="51" y="253"/>
                    <a:pt x="51" y="256"/>
                  </a:cubicBezTo>
                  <a:cubicBezTo>
                    <a:pt x="52" y="258"/>
                    <a:pt x="51" y="261"/>
                    <a:pt x="49" y="263"/>
                  </a:cubicBezTo>
                  <a:cubicBezTo>
                    <a:pt x="47" y="265"/>
                    <a:pt x="43" y="265"/>
                    <a:pt x="42" y="265"/>
                  </a:cubicBezTo>
                  <a:cubicBezTo>
                    <a:pt x="42" y="265"/>
                    <a:pt x="42" y="265"/>
                    <a:pt x="42" y="265"/>
                  </a:cubicBezTo>
                  <a:cubicBezTo>
                    <a:pt x="41" y="265"/>
                    <a:pt x="41" y="265"/>
                    <a:pt x="40" y="265"/>
                  </a:cubicBezTo>
                  <a:cubicBezTo>
                    <a:pt x="41" y="265"/>
                    <a:pt x="41" y="266"/>
                    <a:pt x="42" y="266"/>
                  </a:cubicBezTo>
                  <a:cubicBezTo>
                    <a:pt x="45" y="268"/>
                    <a:pt x="46" y="270"/>
                    <a:pt x="47" y="272"/>
                  </a:cubicBezTo>
                  <a:cubicBezTo>
                    <a:pt x="47" y="275"/>
                    <a:pt x="46" y="279"/>
                    <a:pt x="44" y="281"/>
                  </a:cubicBezTo>
                  <a:cubicBezTo>
                    <a:pt x="43" y="282"/>
                    <a:pt x="41" y="282"/>
                    <a:pt x="40" y="282"/>
                  </a:cubicBezTo>
                  <a:cubicBezTo>
                    <a:pt x="40" y="282"/>
                    <a:pt x="40" y="282"/>
                    <a:pt x="40" y="282"/>
                  </a:cubicBezTo>
                  <a:cubicBezTo>
                    <a:pt x="39" y="284"/>
                    <a:pt x="37" y="285"/>
                    <a:pt x="35" y="286"/>
                  </a:cubicBezTo>
                  <a:cubicBezTo>
                    <a:pt x="34" y="286"/>
                    <a:pt x="34" y="286"/>
                    <a:pt x="34" y="286"/>
                  </a:cubicBezTo>
                  <a:cubicBezTo>
                    <a:pt x="33" y="286"/>
                    <a:pt x="33" y="286"/>
                    <a:pt x="33" y="286"/>
                  </a:cubicBezTo>
                  <a:cubicBezTo>
                    <a:pt x="33" y="288"/>
                    <a:pt x="34" y="290"/>
                    <a:pt x="33" y="292"/>
                  </a:cubicBezTo>
                  <a:cubicBezTo>
                    <a:pt x="33" y="294"/>
                    <a:pt x="30" y="297"/>
                    <a:pt x="28" y="298"/>
                  </a:cubicBezTo>
                  <a:cubicBezTo>
                    <a:pt x="27" y="299"/>
                    <a:pt x="26" y="299"/>
                    <a:pt x="25" y="299"/>
                  </a:cubicBezTo>
                  <a:cubicBezTo>
                    <a:pt x="24" y="299"/>
                    <a:pt x="23" y="299"/>
                    <a:pt x="22" y="298"/>
                  </a:cubicBezTo>
                  <a:cubicBezTo>
                    <a:pt x="22" y="298"/>
                    <a:pt x="22" y="298"/>
                    <a:pt x="21" y="298"/>
                  </a:cubicBezTo>
                  <a:cubicBezTo>
                    <a:pt x="21" y="299"/>
                    <a:pt x="20" y="299"/>
                    <a:pt x="20" y="299"/>
                  </a:cubicBezTo>
                  <a:cubicBezTo>
                    <a:pt x="20" y="299"/>
                    <a:pt x="20" y="299"/>
                    <a:pt x="20" y="300"/>
                  </a:cubicBezTo>
                  <a:cubicBezTo>
                    <a:pt x="20" y="300"/>
                    <a:pt x="21" y="300"/>
                    <a:pt x="21" y="300"/>
                  </a:cubicBezTo>
                  <a:cubicBezTo>
                    <a:pt x="23" y="301"/>
                    <a:pt x="24" y="302"/>
                    <a:pt x="26" y="304"/>
                  </a:cubicBezTo>
                  <a:cubicBezTo>
                    <a:pt x="26" y="304"/>
                    <a:pt x="26" y="304"/>
                    <a:pt x="26" y="305"/>
                  </a:cubicBezTo>
                  <a:cubicBezTo>
                    <a:pt x="26" y="305"/>
                    <a:pt x="26" y="305"/>
                    <a:pt x="26" y="305"/>
                  </a:cubicBezTo>
                  <a:cubicBezTo>
                    <a:pt x="27" y="305"/>
                    <a:pt x="29" y="305"/>
                    <a:pt x="30" y="305"/>
                  </a:cubicBezTo>
                  <a:cubicBezTo>
                    <a:pt x="31" y="306"/>
                    <a:pt x="34" y="308"/>
                    <a:pt x="35" y="310"/>
                  </a:cubicBezTo>
                  <a:cubicBezTo>
                    <a:pt x="36" y="310"/>
                    <a:pt x="36" y="310"/>
                    <a:pt x="36" y="311"/>
                  </a:cubicBezTo>
                  <a:cubicBezTo>
                    <a:pt x="37" y="310"/>
                    <a:pt x="38" y="309"/>
                    <a:pt x="39" y="309"/>
                  </a:cubicBezTo>
                  <a:cubicBezTo>
                    <a:pt x="40" y="309"/>
                    <a:pt x="40" y="309"/>
                    <a:pt x="40" y="309"/>
                  </a:cubicBezTo>
                  <a:cubicBezTo>
                    <a:pt x="43" y="310"/>
                    <a:pt x="46" y="312"/>
                    <a:pt x="47" y="314"/>
                  </a:cubicBezTo>
                  <a:cubicBezTo>
                    <a:pt x="48" y="317"/>
                    <a:pt x="48" y="321"/>
                    <a:pt x="48" y="323"/>
                  </a:cubicBezTo>
                  <a:cubicBezTo>
                    <a:pt x="47" y="325"/>
                    <a:pt x="44" y="328"/>
                    <a:pt x="44" y="328"/>
                  </a:cubicBezTo>
                  <a:cubicBezTo>
                    <a:pt x="43" y="329"/>
                    <a:pt x="42" y="330"/>
                    <a:pt x="41" y="330"/>
                  </a:cubicBezTo>
                  <a:cubicBezTo>
                    <a:pt x="41" y="330"/>
                    <a:pt x="41" y="331"/>
                    <a:pt x="41" y="331"/>
                  </a:cubicBezTo>
                  <a:cubicBezTo>
                    <a:pt x="41" y="331"/>
                    <a:pt x="40" y="331"/>
                    <a:pt x="40" y="332"/>
                  </a:cubicBezTo>
                  <a:cubicBezTo>
                    <a:pt x="40" y="332"/>
                    <a:pt x="39" y="333"/>
                    <a:pt x="39" y="334"/>
                  </a:cubicBezTo>
                  <a:cubicBezTo>
                    <a:pt x="38" y="335"/>
                    <a:pt x="38" y="335"/>
                    <a:pt x="37" y="336"/>
                  </a:cubicBezTo>
                  <a:cubicBezTo>
                    <a:pt x="37" y="336"/>
                    <a:pt x="37" y="336"/>
                    <a:pt x="36" y="336"/>
                  </a:cubicBezTo>
                  <a:cubicBezTo>
                    <a:pt x="36" y="337"/>
                    <a:pt x="36" y="338"/>
                    <a:pt x="36" y="338"/>
                  </a:cubicBezTo>
                  <a:cubicBezTo>
                    <a:pt x="36" y="339"/>
                    <a:pt x="37" y="340"/>
                    <a:pt x="37" y="341"/>
                  </a:cubicBezTo>
                  <a:cubicBezTo>
                    <a:pt x="37" y="341"/>
                    <a:pt x="37" y="341"/>
                    <a:pt x="37" y="341"/>
                  </a:cubicBezTo>
                  <a:cubicBezTo>
                    <a:pt x="38" y="340"/>
                    <a:pt x="38" y="340"/>
                    <a:pt x="39" y="339"/>
                  </a:cubicBezTo>
                  <a:cubicBezTo>
                    <a:pt x="40" y="339"/>
                    <a:pt x="42" y="338"/>
                    <a:pt x="44" y="338"/>
                  </a:cubicBezTo>
                  <a:cubicBezTo>
                    <a:pt x="45" y="338"/>
                    <a:pt x="47" y="338"/>
                    <a:pt x="48" y="339"/>
                  </a:cubicBezTo>
                  <a:cubicBezTo>
                    <a:pt x="50" y="341"/>
                    <a:pt x="52" y="344"/>
                    <a:pt x="53" y="346"/>
                  </a:cubicBezTo>
                  <a:cubicBezTo>
                    <a:pt x="53" y="348"/>
                    <a:pt x="52" y="350"/>
                    <a:pt x="51" y="353"/>
                  </a:cubicBezTo>
                  <a:cubicBezTo>
                    <a:pt x="51" y="353"/>
                    <a:pt x="51" y="353"/>
                    <a:pt x="51" y="353"/>
                  </a:cubicBezTo>
                  <a:cubicBezTo>
                    <a:pt x="50" y="355"/>
                    <a:pt x="49" y="357"/>
                    <a:pt x="48" y="358"/>
                  </a:cubicBezTo>
                  <a:cubicBezTo>
                    <a:pt x="48" y="358"/>
                    <a:pt x="47" y="359"/>
                    <a:pt x="47" y="359"/>
                  </a:cubicBezTo>
                  <a:cubicBezTo>
                    <a:pt x="47" y="359"/>
                    <a:pt x="47" y="359"/>
                    <a:pt x="47" y="359"/>
                  </a:cubicBezTo>
                  <a:cubicBezTo>
                    <a:pt x="47" y="359"/>
                    <a:pt x="47" y="360"/>
                    <a:pt x="47" y="360"/>
                  </a:cubicBezTo>
                  <a:cubicBezTo>
                    <a:pt x="47" y="362"/>
                    <a:pt x="47" y="363"/>
                    <a:pt x="47" y="365"/>
                  </a:cubicBezTo>
                  <a:cubicBezTo>
                    <a:pt x="47" y="366"/>
                    <a:pt x="47" y="370"/>
                    <a:pt x="46" y="372"/>
                  </a:cubicBezTo>
                  <a:cubicBezTo>
                    <a:pt x="45" y="373"/>
                    <a:pt x="44" y="376"/>
                    <a:pt x="41" y="377"/>
                  </a:cubicBezTo>
                  <a:cubicBezTo>
                    <a:pt x="40" y="377"/>
                    <a:pt x="39" y="377"/>
                    <a:pt x="38" y="377"/>
                  </a:cubicBezTo>
                  <a:cubicBezTo>
                    <a:pt x="38" y="377"/>
                    <a:pt x="38" y="377"/>
                    <a:pt x="38" y="377"/>
                  </a:cubicBezTo>
                  <a:cubicBezTo>
                    <a:pt x="40" y="379"/>
                    <a:pt x="43" y="381"/>
                    <a:pt x="44" y="384"/>
                  </a:cubicBezTo>
                  <a:cubicBezTo>
                    <a:pt x="45" y="387"/>
                    <a:pt x="43" y="390"/>
                    <a:pt x="43" y="392"/>
                  </a:cubicBezTo>
                  <a:cubicBezTo>
                    <a:pt x="45" y="392"/>
                    <a:pt x="47" y="394"/>
                    <a:pt x="49" y="395"/>
                  </a:cubicBezTo>
                  <a:cubicBezTo>
                    <a:pt x="50" y="397"/>
                    <a:pt x="50" y="399"/>
                    <a:pt x="51" y="401"/>
                  </a:cubicBezTo>
                  <a:cubicBezTo>
                    <a:pt x="51" y="401"/>
                    <a:pt x="51" y="401"/>
                    <a:pt x="51" y="402"/>
                  </a:cubicBezTo>
                  <a:cubicBezTo>
                    <a:pt x="51" y="402"/>
                    <a:pt x="52" y="403"/>
                    <a:pt x="52" y="403"/>
                  </a:cubicBezTo>
                  <a:cubicBezTo>
                    <a:pt x="54" y="405"/>
                    <a:pt x="55" y="408"/>
                    <a:pt x="55" y="410"/>
                  </a:cubicBezTo>
                  <a:cubicBezTo>
                    <a:pt x="55" y="414"/>
                    <a:pt x="52" y="419"/>
                    <a:pt x="50" y="421"/>
                  </a:cubicBezTo>
                  <a:cubicBezTo>
                    <a:pt x="49" y="422"/>
                    <a:pt x="47" y="423"/>
                    <a:pt x="46" y="424"/>
                  </a:cubicBezTo>
                  <a:cubicBezTo>
                    <a:pt x="45" y="424"/>
                    <a:pt x="45" y="424"/>
                    <a:pt x="45" y="424"/>
                  </a:cubicBezTo>
                  <a:cubicBezTo>
                    <a:pt x="43" y="425"/>
                    <a:pt x="43" y="426"/>
                    <a:pt x="42" y="426"/>
                  </a:cubicBezTo>
                  <a:cubicBezTo>
                    <a:pt x="42" y="427"/>
                    <a:pt x="42" y="429"/>
                    <a:pt x="42" y="431"/>
                  </a:cubicBezTo>
                  <a:cubicBezTo>
                    <a:pt x="42" y="432"/>
                    <a:pt x="42" y="434"/>
                    <a:pt x="43" y="435"/>
                  </a:cubicBezTo>
                  <a:cubicBezTo>
                    <a:pt x="43" y="435"/>
                    <a:pt x="43" y="435"/>
                    <a:pt x="43" y="435"/>
                  </a:cubicBezTo>
                  <a:cubicBezTo>
                    <a:pt x="43" y="435"/>
                    <a:pt x="44" y="435"/>
                    <a:pt x="45" y="435"/>
                  </a:cubicBezTo>
                  <a:cubicBezTo>
                    <a:pt x="45" y="435"/>
                    <a:pt x="46" y="435"/>
                    <a:pt x="46" y="435"/>
                  </a:cubicBezTo>
                  <a:cubicBezTo>
                    <a:pt x="49" y="435"/>
                    <a:pt x="53" y="435"/>
                    <a:pt x="55" y="436"/>
                  </a:cubicBezTo>
                  <a:cubicBezTo>
                    <a:pt x="57" y="438"/>
                    <a:pt x="60" y="442"/>
                    <a:pt x="59" y="446"/>
                  </a:cubicBezTo>
                  <a:cubicBezTo>
                    <a:pt x="59" y="448"/>
                    <a:pt x="58" y="450"/>
                    <a:pt x="56" y="451"/>
                  </a:cubicBezTo>
                  <a:cubicBezTo>
                    <a:pt x="57" y="451"/>
                    <a:pt x="58" y="450"/>
                    <a:pt x="59" y="450"/>
                  </a:cubicBezTo>
                  <a:cubicBezTo>
                    <a:pt x="59" y="450"/>
                    <a:pt x="59" y="450"/>
                    <a:pt x="59" y="450"/>
                  </a:cubicBezTo>
                  <a:cubicBezTo>
                    <a:pt x="63" y="450"/>
                    <a:pt x="66" y="453"/>
                    <a:pt x="67" y="455"/>
                  </a:cubicBezTo>
                  <a:cubicBezTo>
                    <a:pt x="69" y="457"/>
                    <a:pt x="69" y="462"/>
                    <a:pt x="69" y="465"/>
                  </a:cubicBezTo>
                  <a:cubicBezTo>
                    <a:pt x="68" y="468"/>
                    <a:pt x="64" y="471"/>
                    <a:pt x="63" y="472"/>
                  </a:cubicBezTo>
                  <a:cubicBezTo>
                    <a:pt x="64" y="472"/>
                    <a:pt x="66" y="472"/>
                    <a:pt x="67" y="473"/>
                  </a:cubicBezTo>
                  <a:cubicBezTo>
                    <a:pt x="69" y="475"/>
                    <a:pt x="71" y="477"/>
                    <a:pt x="72" y="479"/>
                  </a:cubicBezTo>
                  <a:cubicBezTo>
                    <a:pt x="72" y="481"/>
                    <a:pt x="72" y="482"/>
                    <a:pt x="71" y="484"/>
                  </a:cubicBezTo>
                  <a:cubicBezTo>
                    <a:pt x="71" y="484"/>
                    <a:pt x="71" y="484"/>
                    <a:pt x="72" y="484"/>
                  </a:cubicBezTo>
                  <a:cubicBezTo>
                    <a:pt x="74" y="486"/>
                    <a:pt x="76" y="489"/>
                    <a:pt x="76" y="491"/>
                  </a:cubicBezTo>
                  <a:cubicBezTo>
                    <a:pt x="77" y="494"/>
                    <a:pt x="78" y="498"/>
                    <a:pt x="75" y="501"/>
                  </a:cubicBezTo>
                  <a:cubicBezTo>
                    <a:pt x="75" y="501"/>
                    <a:pt x="75" y="501"/>
                    <a:pt x="75" y="501"/>
                  </a:cubicBezTo>
                  <a:cubicBezTo>
                    <a:pt x="76" y="501"/>
                    <a:pt x="76" y="501"/>
                    <a:pt x="77" y="501"/>
                  </a:cubicBezTo>
                  <a:cubicBezTo>
                    <a:pt x="77" y="501"/>
                    <a:pt x="77" y="501"/>
                    <a:pt x="78" y="501"/>
                  </a:cubicBezTo>
                  <a:cubicBezTo>
                    <a:pt x="79" y="501"/>
                    <a:pt x="83" y="501"/>
                    <a:pt x="86" y="504"/>
                  </a:cubicBezTo>
                  <a:cubicBezTo>
                    <a:pt x="88" y="506"/>
                    <a:pt x="88" y="511"/>
                    <a:pt x="88" y="513"/>
                  </a:cubicBezTo>
                  <a:cubicBezTo>
                    <a:pt x="87" y="516"/>
                    <a:pt x="84" y="519"/>
                    <a:pt x="82" y="520"/>
                  </a:cubicBezTo>
                  <a:cubicBezTo>
                    <a:pt x="82" y="520"/>
                    <a:pt x="80" y="522"/>
                    <a:pt x="79" y="522"/>
                  </a:cubicBezTo>
                  <a:cubicBezTo>
                    <a:pt x="79" y="525"/>
                    <a:pt x="78" y="529"/>
                    <a:pt x="77" y="529"/>
                  </a:cubicBezTo>
                  <a:cubicBezTo>
                    <a:pt x="76" y="532"/>
                    <a:pt x="75" y="534"/>
                    <a:pt x="72" y="535"/>
                  </a:cubicBezTo>
                  <a:cubicBezTo>
                    <a:pt x="73" y="536"/>
                    <a:pt x="74" y="537"/>
                    <a:pt x="75" y="539"/>
                  </a:cubicBezTo>
                  <a:cubicBezTo>
                    <a:pt x="76" y="541"/>
                    <a:pt x="76" y="545"/>
                    <a:pt x="75" y="547"/>
                  </a:cubicBezTo>
                  <a:cubicBezTo>
                    <a:pt x="75" y="549"/>
                    <a:pt x="73" y="551"/>
                    <a:pt x="72" y="552"/>
                  </a:cubicBezTo>
                  <a:cubicBezTo>
                    <a:pt x="71" y="554"/>
                    <a:pt x="68" y="556"/>
                    <a:pt x="67" y="557"/>
                  </a:cubicBezTo>
                  <a:cubicBezTo>
                    <a:pt x="66" y="557"/>
                    <a:pt x="66" y="558"/>
                    <a:pt x="66" y="558"/>
                  </a:cubicBezTo>
                  <a:cubicBezTo>
                    <a:pt x="66" y="559"/>
                    <a:pt x="66" y="560"/>
                    <a:pt x="65" y="561"/>
                  </a:cubicBezTo>
                  <a:cubicBezTo>
                    <a:pt x="65" y="561"/>
                    <a:pt x="65" y="561"/>
                    <a:pt x="64" y="562"/>
                  </a:cubicBezTo>
                  <a:cubicBezTo>
                    <a:pt x="65" y="563"/>
                    <a:pt x="66" y="564"/>
                    <a:pt x="66" y="565"/>
                  </a:cubicBezTo>
                  <a:cubicBezTo>
                    <a:pt x="67" y="568"/>
                    <a:pt x="65" y="571"/>
                    <a:pt x="64" y="572"/>
                  </a:cubicBezTo>
                  <a:cubicBezTo>
                    <a:pt x="63" y="573"/>
                    <a:pt x="60" y="576"/>
                    <a:pt x="58" y="577"/>
                  </a:cubicBezTo>
                  <a:cubicBezTo>
                    <a:pt x="57" y="578"/>
                    <a:pt x="56" y="578"/>
                    <a:pt x="55" y="578"/>
                  </a:cubicBezTo>
                  <a:cubicBezTo>
                    <a:pt x="54" y="578"/>
                    <a:pt x="53" y="578"/>
                    <a:pt x="53" y="578"/>
                  </a:cubicBezTo>
                  <a:cubicBezTo>
                    <a:pt x="53" y="578"/>
                    <a:pt x="53" y="578"/>
                    <a:pt x="52" y="578"/>
                  </a:cubicBezTo>
                  <a:cubicBezTo>
                    <a:pt x="52" y="578"/>
                    <a:pt x="52" y="578"/>
                    <a:pt x="52" y="578"/>
                  </a:cubicBezTo>
                  <a:cubicBezTo>
                    <a:pt x="52" y="578"/>
                    <a:pt x="52" y="579"/>
                    <a:pt x="52" y="579"/>
                  </a:cubicBezTo>
                  <a:cubicBezTo>
                    <a:pt x="52" y="579"/>
                    <a:pt x="52" y="580"/>
                    <a:pt x="52" y="580"/>
                  </a:cubicBezTo>
                  <a:cubicBezTo>
                    <a:pt x="53" y="582"/>
                    <a:pt x="54" y="584"/>
                    <a:pt x="53" y="587"/>
                  </a:cubicBezTo>
                  <a:cubicBezTo>
                    <a:pt x="52" y="589"/>
                    <a:pt x="50" y="590"/>
                    <a:pt x="49" y="591"/>
                  </a:cubicBezTo>
                  <a:cubicBezTo>
                    <a:pt x="49" y="591"/>
                    <a:pt x="49" y="591"/>
                    <a:pt x="49" y="591"/>
                  </a:cubicBezTo>
                  <a:cubicBezTo>
                    <a:pt x="48" y="592"/>
                    <a:pt x="48" y="592"/>
                    <a:pt x="47" y="592"/>
                  </a:cubicBezTo>
                  <a:cubicBezTo>
                    <a:pt x="47" y="592"/>
                    <a:pt x="47" y="592"/>
                    <a:pt x="47" y="593"/>
                  </a:cubicBezTo>
                  <a:cubicBezTo>
                    <a:pt x="47" y="593"/>
                    <a:pt x="46" y="593"/>
                    <a:pt x="46" y="594"/>
                  </a:cubicBezTo>
                  <a:cubicBezTo>
                    <a:pt x="46" y="594"/>
                    <a:pt x="45" y="595"/>
                    <a:pt x="44" y="596"/>
                  </a:cubicBezTo>
                  <a:cubicBezTo>
                    <a:pt x="44" y="596"/>
                    <a:pt x="44" y="596"/>
                    <a:pt x="44" y="596"/>
                  </a:cubicBezTo>
                  <a:cubicBezTo>
                    <a:pt x="44" y="597"/>
                    <a:pt x="45" y="597"/>
                    <a:pt x="45" y="598"/>
                  </a:cubicBezTo>
                  <a:cubicBezTo>
                    <a:pt x="46" y="601"/>
                    <a:pt x="46" y="605"/>
                    <a:pt x="44" y="607"/>
                  </a:cubicBezTo>
                  <a:cubicBezTo>
                    <a:pt x="42" y="609"/>
                    <a:pt x="39" y="610"/>
                    <a:pt x="37" y="610"/>
                  </a:cubicBezTo>
                  <a:cubicBezTo>
                    <a:pt x="37" y="610"/>
                    <a:pt x="36" y="610"/>
                    <a:pt x="36" y="610"/>
                  </a:cubicBezTo>
                  <a:cubicBezTo>
                    <a:pt x="33" y="609"/>
                    <a:pt x="31" y="606"/>
                    <a:pt x="30" y="604"/>
                  </a:cubicBezTo>
                  <a:cubicBezTo>
                    <a:pt x="30" y="605"/>
                    <a:pt x="30" y="605"/>
                    <a:pt x="30" y="605"/>
                  </a:cubicBezTo>
                  <a:cubicBezTo>
                    <a:pt x="30" y="606"/>
                    <a:pt x="30" y="607"/>
                    <a:pt x="30" y="608"/>
                  </a:cubicBezTo>
                  <a:cubicBezTo>
                    <a:pt x="30" y="608"/>
                    <a:pt x="29" y="609"/>
                    <a:pt x="29" y="609"/>
                  </a:cubicBezTo>
                  <a:cubicBezTo>
                    <a:pt x="29" y="609"/>
                    <a:pt x="29" y="610"/>
                    <a:pt x="29" y="610"/>
                  </a:cubicBezTo>
                  <a:cubicBezTo>
                    <a:pt x="30" y="611"/>
                    <a:pt x="31" y="613"/>
                    <a:pt x="32" y="615"/>
                  </a:cubicBezTo>
                  <a:cubicBezTo>
                    <a:pt x="32" y="618"/>
                    <a:pt x="30" y="621"/>
                    <a:pt x="29" y="622"/>
                  </a:cubicBezTo>
                  <a:cubicBezTo>
                    <a:pt x="27" y="623"/>
                    <a:pt x="26" y="624"/>
                    <a:pt x="25" y="624"/>
                  </a:cubicBezTo>
                  <a:cubicBezTo>
                    <a:pt x="25" y="624"/>
                    <a:pt x="25" y="624"/>
                    <a:pt x="25" y="624"/>
                  </a:cubicBezTo>
                  <a:cubicBezTo>
                    <a:pt x="25" y="624"/>
                    <a:pt x="24" y="624"/>
                    <a:pt x="24" y="624"/>
                  </a:cubicBezTo>
                  <a:cubicBezTo>
                    <a:pt x="25" y="625"/>
                    <a:pt x="25" y="626"/>
                    <a:pt x="25" y="627"/>
                  </a:cubicBezTo>
                  <a:cubicBezTo>
                    <a:pt x="27" y="632"/>
                    <a:pt x="27" y="635"/>
                    <a:pt x="26" y="638"/>
                  </a:cubicBezTo>
                  <a:cubicBezTo>
                    <a:pt x="26" y="639"/>
                    <a:pt x="25" y="640"/>
                    <a:pt x="25" y="641"/>
                  </a:cubicBezTo>
                  <a:cubicBezTo>
                    <a:pt x="26" y="643"/>
                    <a:pt x="27" y="646"/>
                    <a:pt x="27" y="648"/>
                  </a:cubicBezTo>
                  <a:cubicBezTo>
                    <a:pt x="26" y="651"/>
                    <a:pt x="24" y="653"/>
                    <a:pt x="21" y="656"/>
                  </a:cubicBezTo>
                  <a:cubicBezTo>
                    <a:pt x="21" y="656"/>
                    <a:pt x="21" y="656"/>
                    <a:pt x="20" y="656"/>
                  </a:cubicBezTo>
                  <a:cubicBezTo>
                    <a:pt x="20" y="657"/>
                    <a:pt x="17" y="659"/>
                    <a:pt x="15" y="660"/>
                  </a:cubicBezTo>
                  <a:cubicBezTo>
                    <a:pt x="14" y="661"/>
                    <a:pt x="11" y="662"/>
                    <a:pt x="10" y="662"/>
                  </a:cubicBezTo>
                  <a:cubicBezTo>
                    <a:pt x="10" y="662"/>
                    <a:pt x="10" y="662"/>
                    <a:pt x="10" y="662"/>
                  </a:cubicBezTo>
                  <a:cubicBezTo>
                    <a:pt x="10" y="663"/>
                    <a:pt x="10" y="665"/>
                    <a:pt x="10" y="666"/>
                  </a:cubicBezTo>
                  <a:cubicBezTo>
                    <a:pt x="11" y="667"/>
                    <a:pt x="11" y="668"/>
                    <a:pt x="11" y="669"/>
                  </a:cubicBezTo>
                  <a:cubicBezTo>
                    <a:pt x="12" y="669"/>
                    <a:pt x="13" y="671"/>
                    <a:pt x="14" y="671"/>
                  </a:cubicBezTo>
                  <a:cubicBezTo>
                    <a:pt x="14" y="671"/>
                    <a:pt x="14" y="671"/>
                    <a:pt x="14" y="672"/>
                  </a:cubicBezTo>
                  <a:cubicBezTo>
                    <a:pt x="15" y="672"/>
                    <a:pt x="17" y="673"/>
                    <a:pt x="18" y="674"/>
                  </a:cubicBezTo>
                  <a:cubicBezTo>
                    <a:pt x="19" y="676"/>
                    <a:pt x="21" y="680"/>
                    <a:pt x="20" y="684"/>
                  </a:cubicBezTo>
                  <a:cubicBezTo>
                    <a:pt x="19" y="688"/>
                    <a:pt x="15" y="689"/>
                    <a:pt x="14" y="690"/>
                  </a:cubicBezTo>
                  <a:cubicBezTo>
                    <a:pt x="14" y="690"/>
                    <a:pt x="13" y="690"/>
                    <a:pt x="13" y="690"/>
                  </a:cubicBezTo>
                  <a:cubicBezTo>
                    <a:pt x="14" y="692"/>
                    <a:pt x="15" y="695"/>
                    <a:pt x="15" y="697"/>
                  </a:cubicBezTo>
                  <a:cubicBezTo>
                    <a:pt x="15" y="697"/>
                    <a:pt x="15" y="702"/>
                    <a:pt x="13" y="706"/>
                  </a:cubicBezTo>
                  <a:cubicBezTo>
                    <a:pt x="11" y="708"/>
                    <a:pt x="7" y="709"/>
                    <a:pt x="4" y="710"/>
                  </a:cubicBezTo>
                  <a:cubicBezTo>
                    <a:pt x="3" y="710"/>
                    <a:pt x="3" y="710"/>
                    <a:pt x="3" y="710"/>
                  </a:cubicBezTo>
                  <a:cubicBezTo>
                    <a:pt x="3" y="710"/>
                    <a:pt x="2" y="710"/>
                    <a:pt x="1" y="710"/>
                  </a:cubicBezTo>
                  <a:cubicBezTo>
                    <a:pt x="3" y="712"/>
                    <a:pt x="5" y="715"/>
                    <a:pt x="5" y="717"/>
                  </a:cubicBezTo>
                  <a:cubicBezTo>
                    <a:pt x="5" y="720"/>
                    <a:pt x="3" y="724"/>
                    <a:pt x="3" y="725"/>
                  </a:cubicBezTo>
                  <a:cubicBezTo>
                    <a:pt x="2" y="726"/>
                    <a:pt x="1" y="727"/>
                    <a:pt x="0" y="728"/>
                  </a:cubicBezTo>
                  <a:cubicBezTo>
                    <a:pt x="0" y="728"/>
                    <a:pt x="0" y="728"/>
                    <a:pt x="0" y="728"/>
                  </a:cubicBezTo>
                  <a:cubicBezTo>
                    <a:pt x="1" y="728"/>
                    <a:pt x="1" y="729"/>
                    <a:pt x="1" y="729"/>
                  </a:cubicBezTo>
                  <a:cubicBezTo>
                    <a:pt x="2" y="729"/>
                    <a:pt x="2" y="729"/>
                    <a:pt x="3" y="729"/>
                  </a:cubicBezTo>
                  <a:cubicBezTo>
                    <a:pt x="4" y="730"/>
                    <a:pt x="6" y="730"/>
                    <a:pt x="7" y="732"/>
                  </a:cubicBezTo>
                  <a:cubicBezTo>
                    <a:pt x="9" y="733"/>
                    <a:pt x="11" y="737"/>
                    <a:pt x="11" y="740"/>
                  </a:cubicBezTo>
                  <a:cubicBezTo>
                    <a:pt x="12" y="741"/>
                    <a:pt x="11" y="743"/>
                    <a:pt x="11" y="744"/>
                  </a:cubicBezTo>
                  <a:cubicBezTo>
                    <a:pt x="70" y="738"/>
                    <a:pt x="70" y="738"/>
                    <a:pt x="70" y="738"/>
                  </a:cubicBezTo>
                  <a:cubicBezTo>
                    <a:pt x="158" y="730"/>
                    <a:pt x="158" y="730"/>
                    <a:pt x="158" y="730"/>
                  </a:cubicBezTo>
                  <a:cubicBezTo>
                    <a:pt x="280" y="716"/>
                    <a:pt x="280" y="716"/>
                    <a:pt x="280" y="716"/>
                  </a:cubicBezTo>
                  <a:cubicBezTo>
                    <a:pt x="282" y="719"/>
                    <a:pt x="282" y="719"/>
                    <a:pt x="282" y="719"/>
                  </a:cubicBezTo>
                  <a:cubicBezTo>
                    <a:pt x="285" y="722"/>
                    <a:pt x="285" y="723"/>
                    <a:pt x="285" y="724"/>
                  </a:cubicBezTo>
                  <a:cubicBezTo>
                    <a:pt x="285" y="726"/>
                    <a:pt x="284" y="729"/>
                    <a:pt x="283" y="731"/>
                  </a:cubicBezTo>
                  <a:cubicBezTo>
                    <a:pt x="283" y="732"/>
                    <a:pt x="283" y="732"/>
                    <a:pt x="282" y="733"/>
                  </a:cubicBezTo>
                  <a:cubicBezTo>
                    <a:pt x="282" y="733"/>
                    <a:pt x="282" y="733"/>
                    <a:pt x="282" y="733"/>
                  </a:cubicBezTo>
                  <a:cubicBezTo>
                    <a:pt x="283" y="734"/>
                    <a:pt x="283" y="736"/>
                    <a:pt x="283" y="738"/>
                  </a:cubicBezTo>
                  <a:cubicBezTo>
                    <a:pt x="282" y="740"/>
                    <a:pt x="281" y="742"/>
                    <a:pt x="280" y="743"/>
                  </a:cubicBezTo>
                  <a:cubicBezTo>
                    <a:pt x="280" y="743"/>
                    <a:pt x="280" y="743"/>
                    <a:pt x="280" y="743"/>
                  </a:cubicBezTo>
                  <a:cubicBezTo>
                    <a:pt x="280" y="743"/>
                    <a:pt x="280" y="744"/>
                    <a:pt x="280" y="744"/>
                  </a:cubicBezTo>
                  <a:cubicBezTo>
                    <a:pt x="280" y="746"/>
                    <a:pt x="280" y="747"/>
                    <a:pt x="280" y="748"/>
                  </a:cubicBezTo>
                  <a:cubicBezTo>
                    <a:pt x="280" y="749"/>
                    <a:pt x="279" y="750"/>
                    <a:pt x="279" y="751"/>
                  </a:cubicBezTo>
                  <a:cubicBezTo>
                    <a:pt x="279" y="752"/>
                    <a:pt x="280" y="754"/>
                    <a:pt x="280" y="756"/>
                  </a:cubicBezTo>
                  <a:cubicBezTo>
                    <a:pt x="279" y="758"/>
                    <a:pt x="278" y="760"/>
                    <a:pt x="277" y="761"/>
                  </a:cubicBezTo>
                  <a:cubicBezTo>
                    <a:pt x="276" y="761"/>
                    <a:pt x="276" y="761"/>
                    <a:pt x="276" y="761"/>
                  </a:cubicBezTo>
                  <a:cubicBezTo>
                    <a:pt x="276" y="761"/>
                    <a:pt x="276" y="762"/>
                    <a:pt x="275" y="762"/>
                  </a:cubicBezTo>
                  <a:cubicBezTo>
                    <a:pt x="275" y="762"/>
                    <a:pt x="275" y="763"/>
                    <a:pt x="274" y="763"/>
                  </a:cubicBezTo>
                  <a:cubicBezTo>
                    <a:pt x="274" y="763"/>
                    <a:pt x="274" y="764"/>
                    <a:pt x="274" y="764"/>
                  </a:cubicBezTo>
                  <a:cubicBezTo>
                    <a:pt x="274" y="764"/>
                    <a:pt x="274" y="764"/>
                    <a:pt x="274" y="765"/>
                  </a:cubicBezTo>
                  <a:cubicBezTo>
                    <a:pt x="275" y="766"/>
                    <a:pt x="276" y="768"/>
                    <a:pt x="275" y="770"/>
                  </a:cubicBezTo>
                  <a:cubicBezTo>
                    <a:pt x="275" y="772"/>
                    <a:pt x="274" y="774"/>
                    <a:pt x="273" y="775"/>
                  </a:cubicBezTo>
                  <a:cubicBezTo>
                    <a:pt x="273" y="775"/>
                    <a:pt x="273" y="775"/>
                    <a:pt x="273" y="775"/>
                  </a:cubicBezTo>
                  <a:cubicBezTo>
                    <a:pt x="273" y="776"/>
                    <a:pt x="274" y="776"/>
                    <a:pt x="274" y="777"/>
                  </a:cubicBezTo>
                  <a:cubicBezTo>
                    <a:pt x="274" y="778"/>
                    <a:pt x="274" y="780"/>
                    <a:pt x="274" y="781"/>
                  </a:cubicBezTo>
                  <a:cubicBezTo>
                    <a:pt x="274" y="781"/>
                    <a:pt x="274" y="781"/>
                    <a:pt x="274" y="782"/>
                  </a:cubicBezTo>
                  <a:cubicBezTo>
                    <a:pt x="274" y="782"/>
                    <a:pt x="274" y="782"/>
                    <a:pt x="274" y="782"/>
                  </a:cubicBezTo>
                  <a:cubicBezTo>
                    <a:pt x="275" y="782"/>
                    <a:pt x="276" y="783"/>
                    <a:pt x="277" y="785"/>
                  </a:cubicBezTo>
                  <a:cubicBezTo>
                    <a:pt x="278" y="787"/>
                    <a:pt x="278" y="789"/>
                    <a:pt x="278" y="791"/>
                  </a:cubicBezTo>
                  <a:cubicBezTo>
                    <a:pt x="278" y="791"/>
                    <a:pt x="278" y="792"/>
                    <a:pt x="279" y="792"/>
                  </a:cubicBezTo>
                  <a:cubicBezTo>
                    <a:pt x="279" y="793"/>
                    <a:pt x="280" y="795"/>
                    <a:pt x="280" y="796"/>
                  </a:cubicBezTo>
                  <a:cubicBezTo>
                    <a:pt x="281" y="797"/>
                    <a:pt x="284" y="800"/>
                    <a:pt x="285" y="802"/>
                  </a:cubicBezTo>
                  <a:cubicBezTo>
                    <a:pt x="285" y="802"/>
                    <a:pt x="285" y="802"/>
                    <a:pt x="285" y="802"/>
                  </a:cubicBezTo>
                  <a:cubicBezTo>
                    <a:pt x="286" y="802"/>
                    <a:pt x="287" y="804"/>
                    <a:pt x="288" y="804"/>
                  </a:cubicBezTo>
                  <a:cubicBezTo>
                    <a:pt x="288" y="804"/>
                    <a:pt x="288" y="804"/>
                    <a:pt x="289" y="804"/>
                  </a:cubicBezTo>
                  <a:cubicBezTo>
                    <a:pt x="290" y="805"/>
                    <a:pt x="291" y="805"/>
                    <a:pt x="291" y="806"/>
                  </a:cubicBezTo>
                  <a:cubicBezTo>
                    <a:pt x="293" y="807"/>
                    <a:pt x="296" y="809"/>
                    <a:pt x="297" y="810"/>
                  </a:cubicBezTo>
                  <a:cubicBezTo>
                    <a:pt x="298" y="813"/>
                    <a:pt x="301" y="817"/>
                    <a:pt x="301" y="819"/>
                  </a:cubicBezTo>
                  <a:cubicBezTo>
                    <a:pt x="302" y="820"/>
                    <a:pt x="302" y="822"/>
                    <a:pt x="302" y="823"/>
                  </a:cubicBezTo>
                  <a:cubicBezTo>
                    <a:pt x="302" y="824"/>
                    <a:pt x="302" y="825"/>
                    <a:pt x="302" y="825"/>
                  </a:cubicBezTo>
                  <a:cubicBezTo>
                    <a:pt x="302" y="825"/>
                    <a:pt x="302" y="825"/>
                    <a:pt x="302" y="825"/>
                  </a:cubicBezTo>
                  <a:cubicBezTo>
                    <a:pt x="303" y="826"/>
                    <a:pt x="303" y="826"/>
                    <a:pt x="304" y="826"/>
                  </a:cubicBezTo>
                  <a:cubicBezTo>
                    <a:pt x="305" y="827"/>
                    <a:pt x="305" y="828"/>
                    <a:pt x="306" y="828"/>
                  </a:cubicBezTo>
                  <a:cubicBezTo>
                    <a:pt x="306" y="829"/>
                    <a:pt x="306" y="829"/>
                    <a:pt x="307" y="830"/>
                  </a:cubicBezTo>
                  <a:cubicBezTo>
                    <a:pt x="307" y="830"/>
                    <a:pt x="307" y="830"/>
                    <a:pt x="307" y="830"/>
                  </a:cubicBezTo>
                  <a:cubicBezTo>
                    <a:pt x="308" y="830"/>
                    <a:pt x="310" y="831"/>
                    <a:pt x="311" y="832"/>
                  </a:cubicBezTo>
                  <a:cubicBezTo>
                    <a:pt x="313" y="835"/>
                    <a:pt x="313" y="839"/>
                    <a:pt x="313" y="841"/>
                  </a:cubicBezTo>
                  <a:cubicBezTo>
                    <a:pt x="312" y="842"/>
                    <a:pt x="312" y="843"/>
                    <a:pt x="311" y="844"/>
                  </a:cubicBezTo>
                  <a:cubicBezTo>
                    <a:pt x="312" y="844"/>
                    <a:pt x="312" y="844"/>
                    <a:pt x="312" y="844"/>
                  </a:cubicBezTo>
                  <a:cubicBezTo>
                    <a:pt x="312" y="845"/>
                    <a:pt x="312" y="845"/>
                    <a:pt x="312" y="846"/>
                  </a:cubicBezTo>
                  <a:cubicBezTo>
                    <a:pt x="313" y="846"/>
                    <a:pt x="313" y="847"/>
                    <a:pt x="313" y="847"/>
                  </a:cubicBezTo>
                  <a:cubicBezTo>
                    <a:pt x="314" y="848"/>
                    <a:pt x="315" y="848"/>
                    <a:pt x="316" y="850"/>
                  </a:cubicBezTo>
                  <a:cubicBezTo>
                    <a:pt x="316" y="851"/>
                    <a:pt x="316" y="852"/>
                    <a:pt x="316" y="853"/>
                  </a:cubicBezTo>
                  <a:cubicBezTo>
                    <a:pt x="317" y="853"/>
                    <a:pt x="318" y="854"/>
                    <a:pt x="318" y="854"/>
                  </a:cubicBezTo>
                  <a:cubicBezTo>
                    <a:pt x="319" y="855"/>
                    <a:pt x="320" y="856"/>
                    <a:pt x="320" y="856"/>
                  </a:cubicBezTo>
                  <a:cubicBezTo>
                    <a:pt x="320" y="856"/>
                    <a:pt x="327" y="856"/>
                    <a:pt x="327" y="856"/>
                  </a:cubicBezTo>
                  <a:cubicBezTo>
                    <a:pt x="325" y="861"/>
                    <a:pt x="325" y="861"/>
                    <a:pt x="325" y="861"/>
                  </a:cubicBezTo>
                  <a:cubicBezTo>
                    <a:pt x="327" y="861"/>
                    <a:pt x="328" y="861"/>
                    <a:pt x="329" y="860"/>
                  </a:cubicBezTo>
                  <a:cubicBezTo>
                    <a:pt x="330" y="860"/>
                    <a:pt x="331" y="858"/>
                    <a:pt x="332" y="858"/>
                  </a:cubicBezTo>
                  <a:cubicBezTo>
                    <a:pt x="332" y="859"/>
                    <a:pt x="332" y="861"/>
                    <a:pt x="332" y="861"/>
                  </a:cubicBezTo>
                  <a:cubicBezTo>
                    <a:pt x="333" y="862"/>
                    <a:pt x="334" y="862"/>
                    <a:pt x="335" y="861"/>
                  </a:cubicBezTo>
                  <a:cubicBezTo>
                    <a:pt x="336" y="861"/>
                    <a:pt x="337" y="859"/>
                    <a:pt x="337" y="858"/>
                  </a:cubicBezTo>
                  <a:cubicBezTo>
                    <a:pt x="338" y="857"/>
                    <a:pt x="337" y="854"/>
                    <a:pt x="338" y="852"/>
                  </a:cubicBezTo>
                  <a:cubicBezTo>
                    <a:pt x="338" y="851"/>
                    <a:pt x="340" y="848"/>
                    <a:pt x="341" y="846"/>
                  </a:cubicBezTo>
                  <a:cubicBezTo>
                    <a:pt x="342" y="845"/>
                    <a:pt x="344" y="844"/>
                    <a:pt x="345" y="843"/>
                  </a:cubicBezTo>
                  <a:cubicBezTo>
                    <a:pt x="346" y="842"/>
                    <a:pt x="348" y="840"/>
                    <a:pt x="348" y="840"/>
                  </a:cubicBezTo>
                  <a:cubicBezTo>
                    <a:pt x="349" y="839"/>
                    <a:pt x="351" y="837"/>
                    <a:pt x="352" y="836"/>
                  </a:cubicBezTo>
                  <a:cubicBezTo>
                    <a:pt x="352" y="835"/>
                    <a:pt x="352" y="833"/>
                    <a:pt x="352" y="832"/>
                  </a:cubicBezTo>
                  <a:cubicBezTo>
                    <a:pt x="351" y="831"/>
                    <a:pt x="349" y="831"/>
                    <a:pt x="348" y="831"/>
                  </a:cubicBezTo>
                  <a:cubicBezTo>
                    <a:pt x="348" y="830"/>
                    <a:pt x="346" y="830"/>
                    <a:pt x="345" y="829"/>
                  </a:cubicBezTo>
                  <a:cubicBezTo>
                    <a:pt x="345" y="828"/>
                    <a:pt x="346" y="826"/>
                    <a:pt x="346" y="826"/>
                  </a:cubicBezTo>
                  <a:cubicBezTo>
                    <a:pt x="347" y="825"/>
                    <a:pt x="350" y="823"/>
                    <a:pt x="351" y="823"/>
                  </a:cubicBezTo>
                  <a:cubicBezTo>
                    <a:pt x="352" y="823"/>
                    <a:pt x="354" y="823"/>
                    <a:pt x="355" y="824"/>
                  </a:cubicBezTo>
                  <a:cubicBezTo>
                    <a:pt x="355" y="824"/>
                    <a:pt x="356" y="825"/>
                    <a:pt x="357" y="826"/>
                  </a:cubicBezTo>
                  <a:cubicBezTo>
                    <a:pt x="357" y="826"/>
                    <a:pt x="359" y="827"/>
                    <a:pt x="360" y="827"/>
                  </a:cubicBezTo>
                  <a:cubicBezTo>
                    <a:pt x="360" y="828"/>
                    <a:pt x="360" y="829"/>
                    <a:pt x="359" y="830"/>
                  </a:cubicBezTo>
                  <a:cubicBezTo>
                    <a:pt x="359" y="830"/>
                    <a:pt x="357" y="830"/>
                    <a:pt x="357" y="831"/>
                  </a:cubicBezTo>
                  <a:cubicBezTo>
                    <a:pt x="357" y="831"/>
                    <a:pt x="356" y="833"/>
                    <a:pt x="356" y="834"/>
                  </a:cubicBezTo>
                  <a:cubicBezTo>
                    <a:pt x="357" y="835"/>
                    <a:pt x="358" y="836"/>
                    <a:pt x="359" y="836"/>
                  </a:cubicBezTo>
                  <a:cubicBezTo>
                    <a:pt x="360" y="836"/>
                    <a:pt x="362" y="835"/>
                    <a:pt x="363" y="835"/>
                  </a:cubicBezTo>
                  <a:cubicBezTo>
                    <a:pt x="365" y="834"/>
                    <a:pt x="367" y="831"/>
                    <a:pt x="369" y="830"/>
                  </a:cubicBezTo>
                  <a:cubicBezTo>
                    <a:pt x="370" y="830"/>
                    <a:pt x="373" y="830"/>
                    <a:pt x="374" y="829"/>
                  </a:cubicBezTo>
                  <a:cubicBezTo>
                    <a:pt x="376" y="828"/>
                    <a:pt x="378" y="826"/>
                    <a:pt x="379" y="825"/>
                  </a:cubicBezTo>
                  <a:cubicBezTo>
                    <a:pt x="380" y="825"/>
                    <a:pt x="383" y="824"/>
                    <a:pt x="384" y="823"/>
                  </a:cubicBezTo>
                  <a:cubicBezTo>
                    <a:pt x="385" y="822"/>
                    <a:pt x="387" y="821"/>
                    <a:pt x="388" y="820"/>
                  </a:cubicBezTo>
                  <a:cubicBezTo>
                    <a:pt x="390" y="820"/>
                    <a:pt x="394" y="819"/>
                    <a:pt x="396" y="819"/>
                  </a:cubicBezTo>
                  <a:cubicBezTo>
                    <a:pt x="398" y="818"/>
                    <a:pt x="401" y="815"/>
                    <a:pt x="403" y="815"/>
                  </a:cubicBezTo>
                  <a:cubicBezTo>
                    <a:pt x="404" y="814"/>
                    <a:pt x="407" y="814"/>
                    <a:pt x="409" y="814"/>
                  </a:cubicBezTo>
                  <a:cubicBezTo>
                    <a:pt x="411" y="814"/>
                    <a:pt x="415" y="814"/>
                    <a:pt x="417" y="815"/>
                  </a:cubicBezTo>
                  <a:cubicBezTo>
                    <a:pt x="417" y="815"/>
                    <a:pt x="418" y="816"/>
                    <a:pt x="419" y="816"/>
                  </a:cubicBezTo>
                  <a:cubicBezTo>
                    <a:pt x="420" y="816"/>
                    <a:pt x="421" y="815"/>
                    <a:pt x="421" y="814"/>
                  </a:cubicBezTo>
                  <a:cubicBezTo>
                    <a:pt x="422" y="813"/>
                    <a:pt x="421" y="811"/>
                    <a:pt x="421" y="811"/>
                  </a:cubicBezTo>
                  <a:cubicBezTo>
                    <a:pt x="422" y="810"/>
                    <a:pt x="424" y="811"/>
                    <a:pt x="425" y="811"/>
                  </a:cubicBezTo>
                  <a:cubicBezTo>
                    <a:pt x="426" y="811"/>
                    <a:pt x="428" y="812"/>
                    <a:pt x="429" y="812"/>
                  </a:cubicBezTo>
                  <a:cubicBezTo>
                    <a:pt x="430" y="813"/>
                    <a:pt x="433" y="815"/>
                    <a:pt x="435" y="816"/>
                  </a:cubicBezTo>
                  <a:cubicBezTo>
                    <a:pt x="436" y="817"/>
                    <a:pt x="438" y="819"/>
                    <a:pt x="440" y="819"/>
                  </a:cubicBezTo>
                  <a:cubicBezTo>
                    <a:pt x="441" y="819"/>
                    <a:pt x="444" y="819"/>
                    <a:pt x="445" y="818"/>
                  </a:cubicBezTo>
                  <a:cubicBezTo>
                    <a:pt x="446" y="817"/>
                    <a:pt x="448" y="815"/>
                    <a:pt x="449" y="815"/>
                  </a:cubicBezTo>
                  <a:cubicBezTo>
                    <a:pt x="451" y="814"/>
                    <a:pt x="454" y="814"/>
                    <a:pt x="456" y="814"/>
                  </a:cubicBezTo>
                  <a:cubicBezTo>
                    <a:pt x="457" y="814"/>
                    <a:pt x="459" y="815"/>
                    <a:pt x="461" y="815"/>
                  </a:cubicBezTo>
                  <a:cubicBezTo>
                    <a:pt x="462" y="815"/>
                    <a:pt x="466" y="815"/>
                    <a:pt x="468" y="815"/>
                  </a:cubicBezTo>
                  <a:cubicBezTo>
                    <a:pt x="469" y="815"/>
                    <a:pt x="472" y="815"/>
                    <a:pt x="473" y="816"/>
                  </a:cubicBezTo>
                  <a:cubicBezTo>
                    <a:pt x="474" y="816"/>
                    <a:pt x="475" y="819"/>
                    <a:pt x="476" y="819"/>
                  </a:cubicBezTo>
                  <a:cubicBezTo>
                    <a:pt x="477" y="820"/>
                    <a:pt x="481" y="819"/>
                    <a:pt x="482" y="818"/>
                  </a:cubicBezTo>
                  <a:cubicBezTo>
                    <a:pt x="483" y="817"/>
                    <a:pt x="481" y="815"/>
                    <a:pt x="482" y="814"/>
                  </a:cubicBezTo>
                  <a:cubicBezTo>
                    <a:pt x="483" y="813"/>
                    <a:pt x="486" y="814"/>
                    <a:pt x="487" y="813"/>
                  </a:cubicBezTo>
                  <a:cubicBezTo>
                    <a:pt x="488" y="812"/>
                    <a:pt x="489" y="810"/>
                    <a:pt x="490" y="809"/>
                  </a:cubicBezTo>
                  <a:cubicBezTo>
                    <a:pt x="490" y="809"/>
                    <a:pt x="490" y="808"/>
                    <a:pt x="490" y="807"/>
                  </a:cubicBezTo>
                  <a:lnTo>
                    <a:pt x="446" y="54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21163" y="4237038"/>
              <a:ext cx="6350" cy="1588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2 h 3"/>
                <a:gd name="T4" fmla="*/ 2 w 7"/>
                <a:gd name="T5" fmla="*/ 3 h 3"/>
                <a:gd name="T6" fmla="*/ 2 w 7"/>
                <a:gd name="T7" fmla="*/ 3 h 3"/>
                <a:gd name="T8" fmla="*/ 3 w 7"/>
                <a:gd name="T9" fmla="*/ 3 h 3"/>
                <a:gd name="T10" fmla="*/ 7 w 7"/>
                <a:gd name="T11" fmla="*/ 0 h 3"/>
                <a:gd name="T12" fmla="*/ 7 w 7"/>
                <a:gd name="T13" fmla="*/ 0 h 3"/>
                <a:gd name="T14" fmla="*/ 6 w 7"/>
                <a:gd name="T15" fmla="*/ 0 h 3"/>
                <a:gd name="T16" fmla="*/ 3 w 7"/>
                <a:gd name="T17" fmla="*/ 1 h 3"/>
                <a:gd name="T18" fmla="*/ 1 w 7"/>
                <a:gd name="T19" fmla="*/ 1 h 3"/>
                <a:gd name="T20" fmla="*/ 0 w 7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557713" y="3973513"/>
              <a:ext cx="466725" cy="738188"/>
            </a:xfrm>
            <a:custGeom>
              <a:avLst/>
              <a:gdLst>
                <a:gd name="T0" fmla="*/ 547 w 555"/>
                <a:gd name="T1" fmla="*/ 663 h 875"/>
                <a:gd name="T2" fmla="*/ 539 w 555"/>
                <a:gd name="T3" fmla="*/ 652 h 875"/>
                <a:gd name="T4" fmla="*/ 534 w 555"/>
                <a:gd name="T5" fmla="*/ 642 h 875"/>
                <a:gd name="T6" fmla="*/ 532 w 555"/>
                <a:gd name="T7" fmla="*/ 630 h 875"/>
                <a:gd name="T8" fmla="*/ 533 w 555"/>
                <a:gd name="T9" fmla="*/ 612 h 875"/>
                <a:gd name="T10" fmla="*/ 534 w 555"/>
                <a:gd name="T11" fmla="*/ 591 h 875"/>
                <a:gd name="T12" fmla="*/ 528 w 555"/>
                <a:gd name="T13" fmla="*/ 571 h 875"/>
                <a:gd name="T14" fmla="*/ 519 w 555"/>
                <a:gd name="T15" fmla="*/ 560 h 875"/>
                <a:gd name="T16" fmla="*/ 513 w 555"/>
                <a:gd name="T17" fmla="*/ 542 h 875"/>
                <a:gd name="T18" fmla="*/ 514 w 555"/>
                <a:gd name="T19" fmla="*/ 524 h 875"/>
                <a:gd name="T20" fmla="*/ 519 w 555"/>
                <a:gd name="T21" fmla="*/ 504 h 875"/>
                <a:gd name="T22" fmla="*/ 515 w 555"/>
                <a:gd name="T23" fmla="*/ 483 h 875"/>
                <a:gd name="T24" fmla="*/ 526 w 555"/>
                <a:gd name="T25" fmla="*/ 470 h 875"/>
                <a:gd name="T26" fmla="*/ 532 w 555"/>
                <a:gd name="T27" fmla="*/ 463 h 875"/>
                <a:gd name="T28" fmla="*/ 534 w 555"/>
                <a:gd name="T29" fmla="*/ 454 h 875"/>
                <a:gd name="T30" fmla="*/ 523 w 555"/>
                <a:gd name="T31" fmla="*/ 450 h 875"/>
                <a:gd name="T32" fmla="*/ 520 w 555"/>
                <a:gd name="T33" fmla="*/ 442 h 875"/>
                <a:gd name="T34" fmla="*/ 519 w 555"/>
                <a:gd name="T35" fmla="*/ 430 h 875"/>
                <a:gd name="T36" fmla="*/ 514 w 555"/>
                <a:gd name="T37" fmla="*/ 422 h 875"/>
                <a:gd name="T38" fmla="*/ 504 w 555"/>
                <a:gd name="T39" fmla="*/ 407 h 875"/>
                <a:gd name="T40" fmla="*/ 496 w 555"/>
                <a:gd name="T41" fmla="*/ 393 h 875"/>
                <a:gd name="T42" fmla="*/ 491 w 555"/>
                <a:gd name="T43" fmla="*/ 383 h 875"/>
                <a:gd name="T44" fmla="*/ 485 w 555"/>
                <a:gd name="T45" fmla="*/ 371 h 875"/>
                <a:gd name="T46" fmla="*/ 477 w 555"/>
                <a:gd name="T47" fmla="*/ 360 h 875"/>
                <a:gd name="T48" fmla="*/ 350 w 555"/>
                <a:gd name="T49" fmla="*/ 2 h 875"/>
                <a:gd name="T50" fmla="*/ 138 w 555"/>
                <a:gd name="T51" fmla="*/ 31 h 875"/>
                <a:gd name="T52" fmla="*/ 0 w 555"/>
                <a:gd name="T53" fmla="*/ 47 h 875"/>
                <a:gd name="T54" fmla="*/ 26 w 555"/>
                <a:gd name="T55" fmla="*/ 592 h 875"/>
                <a:gd name="T56" fmla="*/ 76 w 555"/>
                <a:gd name="T57" fmla="*/ 854 h 875"/>
                <a:gd name="T58" fmla="*/ 91 w 555"/>
                <a:gd name="T59" fmla="*/ 853 h 875"/>
                <a:gd name="T60" fmla="*/ 96 w 555"/>
                <a:gd name="T61" fmla="*/ 861 h 875"/>
                <a:gd name="T62" fmla="*/ 108 w 555"/>
                <a:gd name="T63" fmla="*/ 850 h 875"/>
                <a:gd name="T64" fmla="*/ 106 w 555"/>
                <a:gd name="T65" fmla="*/ 829 h 875"/>
                <a:gd name="T66" fmla="*/ 111 w 555"/>
                <a:gd name="T67" fmla="*/ 813 h 875"/>
                <a:gd name="T68" fmla="*/ 113 w 555"/>
                <a:gd name="T69" fmla="*/ 799 h 875"/>
                <a:gd name="T70" fmla="*/ 125 w 555"/>
                <a:gd name="T71" fmla="*/ 799 h 875"/>
                <a:gd name="T72" fmla="*/ 132 w 555"/>
                <a:gd name="T73" fmla="*/ 808 h 875"/>
                <a:gd name="T74" fmla="*/ 132 w 555"/>
                <a:gd name="T75" fmla="*/ 822 h 875"/>
                <a:gd name="T76" fmla="*/ 135 w 555"/>
                <a:gd name="T77" fmla="*/ 836 h 875"/>
                <a:gd name="T78" fmla="*/ 147 w 555"/>
                <a:gd name="T79" fmla="*/ 844 h 875"/>
                <a:gd name="T80" fmla="*/ 156 w 555"/>
                <a:gd name="T81" fmla="*/ 851 h 875"/>
                <a:gd name="T82" fmla="*/ 159 w 555"/>
                <a:gd name="T83" fmla="*/ 863 h 875"/>
                <a:gd name="T84" fmla="*/ 142 w 555"/>
                <a:gd name="T85" fmla="*/ 867 h 875"/>
                <a:gd name="T86" fmla="*/ 131 w 555"/>
                <a:gd name="T87" fmla="*/ 869 h 875"/>
                <a:gd name="T88" fmla="*/ 128 w 555"/>
                <a:gd name="T89" fmla="*/ 875 h 875"/>
                <a:gd name="T90" fmla="*/ 151 w 555"/>
                <a:gd name="T91" fmla="*/ 871 h 875"/>
                <a:gd name="T92" fmla="*/ 206 w 555"/>
                <a:gd name="T93" fmla="*/ 851 h 875"/>
                <a:gd name="T94" fmla="*/ 202 w 555"/>
                <a:gd name="T95" fmla="*/ 851 h 875"/>
                <a:gd name="T96" fmla="*/ 207 w 555"/>
                <a:gd name="T97" fmla="*/ 842 h 875"/>
                <a:gd name="T98" fmla="*/ 215 w 555"/>
                <a:gd name="T99" fmla="*/ 830 h 875"/>
                <a:gd name="T100" fmla="*/ 211 w 555"/>
                <a:gd name="T101" fmla="*/ 823 h 875"/>
                <a:gd name="T102" fmla="*/ 205 w 555"/>
                <a:gd name="T103" fmla="*/ 813 h 875"/>
                <a:gd name="T104" fmla="*/ 208 w 555"/>
                <a:gd name="T105" fmla="*/ 798 h 875"/>
                <a:gd name="T106" fmla="*/ 199 w 555"/>
                <a:gd name="T107" fmla="*/ 782 h 875"/>
                <a:gd name="T108" fmla="*/ 182 w 555"/>
                <a:gd name="T109" fmla="*/ 769 h 875"/>
                <a:gd name="T110" fmla="*/ 168 w 555"/>
                <a:gd name="T111" fmla="*/ 756 h 875"/>
                <a:gd name="T112" fmla="*/ 171 w 555"/>
                <a:gd name="T113" fmla="*/ 737 h 875"/>
                <a:gd name="T114" fmla="*/ 402 w 555"/>
                <a:gd name="T115" fmla="*/ 701 h 875"/>
                <a:gd name="T116" fmla="*/ 554 w 555"/>
                <a:gd name="T117" fmla="*/ 673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5" h="875">
                  <a:moveTo>
                    <a:pt x="554" y="673"/>
                  </a:moveTo>
                  <a:cubicBezTo>
                    <a:pt x="553" y="671"/>
                    <a:pt x="552" y="668"/>
                    <a:pt x="551" y="666"/>
                  </a:cubicBezTo>
                  <a:cubicBezTo>
                    <a:pt x="551" y="665"/>
                    <a:pt x="548" y="664"/>
                    <a:pt x="547" y="663"/>
                  </a:cubicBezTo>
                  <a:cubicBezTo>
                    <a:pt x="547" y="662"/>
                    <a:pt x="546" y="659"/>
                    <a:pt x="545" y="658"/>
                  </a:cubicBezTo>
                  <a:cubicBezTo>
                    <a:pt x="545" y="657"/>
                    <a:pt x="542" y="656"/>
                    <a:pt x="541" y="656"/>
                  </a:cubicBezTo>
                  <a:cubicBezTo>
                    <a:pt x="540" y="655"/>
                    <a:pt x="539" y="653"/>
                    <a:pt x="539" y="652"/>
                  </a:cubicBezTo>
                  <a:cubicBezTo>
                    <a:pt x="538" y="651"/>
                    <a:pt x="536" y="650"/>
                    <a:pt x="536" y="650"/>
                  </a:cubicBezTo>
                  <a:cubicBezTo>
                    <a:pt x="535" y="649"/>
                    <a:pt x="534" y="647"/>
                    <a:pt x="534" y="647"/>
                  </a:cubicBezTo>
                  <a:cubicBezTo>
                    <a:pt x="534" y="645"/>
                    <a:pt x="535" y="643"/>
                    <a:pt x="534" y="642"/>
                  </a:cubicBezTo>
                  <a:cubicBezTo>
                    <a:pt x="534" y="641"/>
                    <a:pt x="533" y="639"/>
                    <a:pt x="532" y="638"/>
                  </a:cubicBezTo>
                  <a:cubicBezTo>
                    <a:pt x="531" y="637"/>
                    <a:pt x="530" y="634"/>
                    <a:pt x="530" y="633"/>
                  </a:cubicBezTo>
                  <a:cubicBezTo>
                    <a:pt x="530" y="632"/>
                    <a:pt x="532" y="631"/>
                    <a:pt x="532" y="630"/>
                  </a:cubicBezTo>
                  <a:cubicBezTo>
                    <a:pt x="532" y="628"/>
                    <a:pt x="533" y="625"/>
                    <a:pt x="533" y="624"/>
                  </a:cubicBezTo>
                  <a:cubicBezTo>
                    <a:pt x="533" y="622"/>
                    <a:pt x="531" y="619"/>
                    <a:pt x="531" y="617"/>
                  </a:cubicBezTo>
                  <a:cubicBezTo>
                    <a:pt x="531" y="616"/>
                    <a:pt x="532" y="613"/>
                    <a:pt x="533" y="612"/>
                  </a:cubicBezTo>
                  <a:cubicBezTo>
                    <a:pt x="533" y="610"/>
                    <a:pt x="534" y="606"/>
                    <a:pt x="534" y="604"/>
                  </a:cubicBezTo>
                  <a:cubicBezTo>
                    <a:pt x="534" y="602"/>
                    <a:pt x="532" y="599"/>
                    <a:pt x="532" y="597"/>
                  </a:cubicBezTo>
                  <a:cubicBezTo>
                    <a:pt x="532" y="595"/>
                    <a:pt x="534" y="593"/>
                    <a:pt x="534" y="591"/>
                  </a:cubicBezTo>
                  <a:cubicBezTo>
                    <a:pt x="535" y="589"/>
                    <a:pt x="534" y="586"/>
                    <a:pt x="533" y="584"/>
                  </a:cubicBezTo>
                  <a:cubicBezTo>
                    <a:pt x="532" y="583"/>
                    <a:pt x="530" y="580"/>
                    <a:pt x="529" y="578"/>
                  </a:cubicBezTo>
                  <a:cubicBezTo>
                    <a:pt x="529" y="577"/>
                    <a:pt x="529" y="573"/>
                    <a:pt x="528" y="571"/>
                  </a:cubicBezTo>
                  <a:cubicBezTo>
                    <a:pt x="528" y="570"/>
                    <a:pt x="528" y="568"/>
                    <a:pt x="527" y="567"/>
                  </a:cubicBezTo>
                  <a:cubicBezTo>
                    <a:pt x="526" y="566"/>
                    <a:pt x="523" y="565"/>
                    <a:pt x="522" y="564"/>
                  </a:cubicBezTo>
                  <a:cubicBezTo>
                    <a:pt x="521" y="564"/>
                    <a:pt x="519" y="562"/>
                    <a:pt x="519" y="560"/>
                  </a:cubicBezTo>
                  <a:cubicBezTo>
                    <a:pt x="518" y="559"/>
                    <a:pt x="517" y="556"/>
                    <a:pt x="517" y="554"/>
                  </a:cubicBezTo>
                  <a:cubicBezTo>
                    <a:pt x="517" y="553"/>
                    <a:pt x="516" y="549"/>
                    <a:pt x="516" y="547"/>
                  </a:cubicBezTo>
                  <a:cubicBezTo>
                    <a:pt x="515" y="546"/>
                    <a:pt x="514" y="544"/>
                    <a:pt x="513" y="542"/>
                  </a:cubicBezTo>
                  <a:cubicBezTo>
                    <a:pt x="513" y="540"/>
                    <a:pt x="511" y="534"/>
                    <a:pt x="511" y="534"/>
                  </a:cubicBezTo>
                  <a:cubicBezTo>
                    <a:pt x="511" y="533"/>
                    <a:pt x="510" y="528"/>
                    <a:pt x="511" y="527"/>
                  </a:cubicBezTo>
                  <a:cubicBezTo>
                    <a:pt x="512" y="526"/>
                    <a:pt x="514" y="525"/>
                    <a:pt x="514" y="524"/>
                  </a:cubicBezTo>
                  <a:cubicBezTo>
                    <a:pt x="515" y="523"/>
                    <a:pt x="517" y="519"/>
                    <a:pt x="517" y="518"/>
                  </a:cubicBezTo>
                  <a:cubicBezTo>
                    <a:pt x="517" y="518"/>
                    <a:pt x="517" y="513"/>
                    <a:pt x="517" y="512"/>
                  </a:cubicBezTo>
                  <a:cubicBezTo>
                    <a:pt x="517" y="510"/>
                    <a:pt x="519" y="506"/>
                    <a:pt x="519" y="504"/>
                  </a:cubicBezTo>
                  <a:cubicBezTo>
                    <a:pt x="519" y="502"/>
                    <a:pt x="517" y="499"/>
                    <a:pt x="517" y="497"/>
                  </a:cubicBezTo>
                  <a:cubicBezTo>
                    <a:pt x="517" y="495"/>
                    <a:pt x="519" y="490"/>
                    <a:pt x="518" y="488"/>
                  </a:cubicBezTo>
                  <a:cubicBezTo>
                    <a:pt x="518" y="487"/>
                    <a:pt x="515" y="485"/>
                    <a:pt x="515" y="483"/>
                  </a:cubicBezTo>
                  <a:cubicBezTo>
                    <a:pt x="515" y="481"/>
                    <a:pt x="517" y="478"/>
                    <a:pt x="518" y="476"/>
                  </a:cubicBezTo>
                  <a:cubicBezTo>
                    <a:pt x="519" y="475"/>
                    <a:pt x="522" y="474"/>
                    <a:pt x="523" y="473"/>
                  </a:cubicBezTo>
                  <a:cubicBezTo>
                    <a:pt x="524" y="472"/>
                    <a:pt x="525" y="471"/>
                    <a:pt x="526" y="470"/>
                  </a:cubicBezTo>
                  <a:cubicBezTo>
                    <a:pt x="526" y="469"/>
                    <a:pt x="525" y="467"/>
                    <a:pt x="526" y="466"/>
                  </a:cubicBezTo>
                  <a:cubicBezTo>
                    <a:pt x="527" y="465"/>
                    <a:pt x="530" y="466"/>
                    <a:pt x="531" y="466"/>
                  </a:cubicBezTo>
                  <a:cubicBezTo>
                    <a:pt x="532" y="465"/>
                    <a:pt x="532" y="464"/>
                    <a:pt x="532" y="463"/>
                  </a:cubicBezTo>
                  <a:cubicBezTo>
                    <a:pt x="532" y="462"/>
                    <a:pt x="532" y="461"/>
                    <a:pt x="533" y="460"/>
                  </a:cubicBezTo>
                  <a:cubicBezTo>
                    <a:pt x="533" y="460"/>
                    <a:pt x="535" y="459"/>
                    <a:pt x="535" y="458"/>
                  </a:cubicBezTo>
                  <a:cubicBezTo>
                    <a:pt x="536" y="457"/>
                    <a:pt x="535" y="454"/>
                    <a:pt x="534" y="454"/>
                  </a:cubicBezTo>
                  <a:cubicBezTo>
                    <a:pt x="533" y="453"/>
                    <a:pt x="530" y="454"/>
                    <a:pt x="529" y="454"/>
                  </a:cubicBezTo>
                  <a:cubicBezTo>
                    <a:pt x="528" y="453"/>
                    <a:pt x="528" y="451"/>
                    <a:pt x="527" y="450"/>
                  </a:cubicBezTo>
                  <a:cubicBezTo>
                    <a:pt x="526" y="450"/>
                    <a:pt x="524" y="450"/>
                    <a:pt x="523" y="450"/>
                  </a:cubicBezTo>
                  <a:cubicBezTo>
                    <a:pt x="522" y="450"/>
                    <a:pt x="520" y="450"/>
                    <a:pt x="520" y="450"/>
                  </a:cubicBezTo>
                  <a:cubicBezTo>
                    <a:pt x="519" y="449"/>
                    <a:pt x="517" y="448"/>
                    <a:pt x="517" y="447"/>
                  </a:cubicBezTo>
                  <a:cubicBezTo>
                    <a:pt x="517" y="445"/>
                    <a:pt x="519" y="443"/>
                    <a:pt x="520" y="442"/>
                  </a:cubicBezTo>
                  <a:cubicBezTo>
                    <a:pt x="520" y="441"/>
                    <a:pt x="520" y="438"/>
                    <a:pt x="520" y="437"/>
                  </a:cubicBezTo>
                  <a:cubicBezTo>
                    <a:pt x="520" y="436"/>
                    <a:pt x="519" y="434"/>
                    <a:pt x="519" y="433"/>
                  </a:cubicBezTo>
                  <a:cubicBezTo>
                    <a:pt x="519" y="432"/>
                    <a:pt x="519" y="431"/>
                    <a:pt x="519" y="430"/>
                  </a:cubicBezTo>
                  <a:cubicBezTo>
                    <a:pt x="520" y="429"/>
                    <a:pt x="520" y="427"/>
                    <a:pt x="520" y="427"/>
                  </a:cubicBezTo>
                  <a:cubicBezTo>
                    <a:pt x="519" y="426"/>
                    <a:pt x="517" y="427"/>
                    <a:pt x="516" y="426"/>
                  </a:cubicBezTo>
                  <a:cubicBezTo>
                    <a:pt x="515" y="425"/>
                    <a:pt x="514" y="423"/>
                    <a:pt x="514" y="422"/>
                  </a:cubicBezTo>
                  <a:cubicBezTo>
                    <a:pt x="513" y="420"/>
                    <a:pt x="513" y="416"/>
                    <a:pt x="512" y="415"/>
                  </a:cubicBezTo>
                  <a:cubicBezTo>
                    <a:pt x="512" y="413"/>
                    <a:pt x="509" y="411"/>
                    <a:pt x="508" y="410"/>
                  </a:cubicBezTo>
                  <a:cubicBezTo>
                    <a:pt x="507" y="409"/>
                    <a:pt x="505" y="407"/>
                    <a:pt x="504" y="407"/>
                  </a:cubicBezTo>
                  <a:cubicBezTo>
                    <a:pt x="503" y="406"/>
                    <a:pt x="500" y="405"/>
                    <a:pt x="500" y="404"/>
                  </a:cubicBezTo>
                  <a:cubicBezTo>
                    <a:pt x="499" y="403"/>
                    <a:pt x="498" y="400"/>
                    <a:pt x="497" y="399"/>
                  </a:cubicBezTo>
                  <a:cubicBezTo>
                    <a:pt x="497" y="397"/>
                    <a:pt x="496" y="394"/>
                    <a:pt x="496" y="393"/>
                  </a:cubicBezTo>
                  <a:cubicBezTo>
                    <a:pt x="495" y="392"/>
                    <a:pt x="494" y="390"/>
                    <a:pt x="494" y="389"/>
                  </a:cubicBezTo>
                  <a:cubicBezTo>
                    <a:pt x="493" y="389"/>
                    <a:pt x="492" y="388"/>
                    <a:pt x="491" y="387"/>
                  </a:cubicBezTo>
                  <a:cubicBezTo>
                    <a:pt x="491" y="386"/>
                    <a:pt x="491" y="384"/>
                    <a:pt x="491" y="383"/>
                  </a:cubicBezTo>
                  <a:cubicBezTo>
                    <a:pt x="490" y="382"/>
                    <a:pt x="490" y="380"/>
                    <a:pt x="489" y="379"/>
                  </a:cubicBezTo>
                  <a:cubicBezTo>
                    <a:pt x="489" y="378"/>
                    <a:pt x="488" y="377"/>
                    <a:pt x="487" y="376"/>
                  </a:cubicBezTo>
                  <a:cubicBezTo>
                    <a:pt x="487" y="375"/>
                    <a:pt x="486" y="372"/>
                    <a:pt x="485" y="371"/>
                  </a:cubicBezTo>
                  <a:cubicBezTo>
                    <a:pt x="484" y="370"/>
                    <a:pt x="481" y="370"/>
                    <a:pt x="481" y="369"/>
                  </a:cubicBezTo>
                  <a:cubicBezTo>
                    <a:pt x="480" y="368"/>
                    <a:pt x="482" y="365"/>
                    <a:pt x="481" y="364"/>
                  </a:cubicBezTo>
                  <a:cubicBezTo>
                    <a:pt x="481" y="363"/>
                    <a:pt x="477" y="360"/>
                    <a:pt x="477" y="360"/>
                  </a:cubicBezTo>
                  <a:cubicBezTo>
                    <a:pt x="477" y="360"/>
                    <a:pt x="418" y="178"/>
                    <a:pt x="418" y="178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1"/>
                    <a:pt x="353" y="1"/>
                    <a:pt x="350" y="2"/>
                  </a:cubicBezTo>
                  <a:cubicBezTo>
                    <a:pt x="328" y="5"/>
                    <a:pt x="283" y="11"/>
                    <a:pt x="261" y="14"/>
                  </a:cubicBezTo>
                  <a:cubicBezTo>
                    <a:pt x="245" y="16"/>
                    <a:pt x="212" y="22"/>
                    <a:pt x="195" y="24"/>
                  </a:cubicBezTo>
                  <a:cubicBezTo>
                    <a:pt x="181" y="26"/>
                    <a:pt x="152" y="29"/>
                    <a:pt x="138" y="31"/>
                  </a:cubicBezTo>
                  <a:cubicBezTo>
                    <a:pt x="123" y="33"/>
                    <a:pt x="92" y="37"/>
                    <a:pt x="77" y="39"/>
                  </a:cubicBezTo>
                  <a:cubicBezTo>
                    <a:pt x="64" y="40"/>
                    <a:pt x="37" y="42"/>
                    <a:pt x="24" y="44"/>
                  </a:cubicBezTo>
                  <a:cubicBezTo>
                    <a:pt x="18" y="44"/>
                    <a:pt x="8" y="46"/>
                    <a:pt x="0" y="4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6" y="592"/>
                    <a:pt x="26" y="592"/>
                    <a:pt x="26" y="592"/>
                  </a:cubicBezTo>
                  <a:cubicBezTo>
                    <a:pt x="70" y="853"/>
                    <a:pt x="70" y="853"/>
                    <a:pt x="70" y="853"/>
                  </a:cubicBezTo>
                  <a:cubicBezTo>
                    <a:pt x="71" y="852"/>
                    <a:pt x="72" y="852"/>
                    <a:pt x="73" y="852"/>
                  </a:cubicBezTo>
                  <a:cubicBezTo>
                    <a:pt x="74" y="852"/>
                    <a:pt x="75" y="854"/>
                    <a:pt x="76" y="854"/>
                  </a:cubicBezTo>
                  <a:cubicBezTo>
                    <a:pt x="78" y="854"/>
                    <a:pt x="80" y="854"/>
                    <a:pt x="81" y="854"/>
                  </a:cubicBezTo>
                  <a:cubicBezTo>
                    <a:pt x="83" y="854"/>
                    <a:pt x="85" y="851"/>
                    <a:pt x="87" y="851"/>
                  </a:cubicBezTo>
                  <a:cubicBezTo>
                    <a:pt x="88" y="851"/>
                    <a:pt x="90" y="853"/>
                    <a:pt x="91" y="853"/>
                  </a:cubicBezTo>
                  <a:cubicBezTo>
                    <a:pt x="93" y="854"/>
                    <a:pt x="96" y="854"/>
                    <a:pt x="97" y="855"/>
                  </a:cubicBezTo>
                  <a:cubicBezTo>
                    <a:pt x="97" y="856"/>
                    <a:pt x="95" y="857"/>
                    <a:pt x="95" y="858"/>
                  </a:cubicBezTo>
                  <a:cubicBezTo>
                    <a:pt x="95" y="859"/>
                    <a:pt x="95" y="861"/>
                    <a:pt x="96" y="861"/>
                  </a:cubicBezTo>
                  <a:cubicBezTo>
                    <a:pt x="97" y="862"/>
                    <a:pt x="99" y="861"/>
                    <a:pt x="100" y="861"/>
                  </a:cubicBezTo>
                  <a:cubicBezTo>
                    <a:pt x="102" y="860"/>
                    <a:pt x="104" y="858"/>
                    <a:pt x="105" y="857"/>
                  </a:cubicBezTo>
                  <a:cubicBezTo>
                    <a:pt x="106" y="855"/>
                    <a:pt x="108" y="852"/>
                    <a:pt x="108" y="850"/>
                  </a:cubicBezTo>
                  <a:cubicBezTo>
                    <a:pt x="108" y="848"/>
                    <a:pt x="107" y="843"/>
                    <a:pt x="107" y="841"/>
                  </a:cubicBezTo>
                  <a:cubicBezTo>
                    <a:pt x="107" y="839"/>
                    <a:pt x="108" y="835"/>
                    <a:pt x="108" y="833"/>
                  </a:cubicBezTo>
                  <a:cubicBezTo>
                    <a:pt x="107" y="832"/>
                    <a:pt x="106" y="830"/>
                    <a:pt x="106" y="829"/>
                  </a:cubicBezTo>
                  <a:cubicBezTo>
                    <a:pt x="106" y="827"/>
                    <a:pt x="106" y="825"/>
                    <a:pt x="107" y="824"/>
                  </a:cubicBezTo>
                  <a:cubicBezTo>
                    <a:pt x="107" y="823"/>
                    <a:pt x="107" y="819"/>
                    <a:pt x="108" y="818"/>
                  </a:cubicBezTo>
                  <a:cubicBezTo>
                    <a:pt x="108" y="817"/>
                    <a:pt x="111" y="815"/>
                    <a:pt x="111" y="813"/>
                  </a:cubicBezTo>
                  <a:cubicBezTo>
                    <a:pt x="111" y="812"/>
                    <a:pt x="111" y="810"/>
                    <a:pt x="111" y="809"/>
                  </a:cubicBezTo>
                  <a:cubicBezTo>
                    <a:pt x="111" y="808"/>
                    <a:pt x="110" y="805"/>
                    <a:pt x="110" y="804"/>
                  </a:cubicBezTo>
                  <a:cubicBezTo>
                    <a:pt x="110" y="803"/>
                    <a:pt x="113" y="801"/>
                    <a:pt x="113" y="799"/>
                  </a:cubicBezTo>
                  <a:cubicBezTo>
                    <a:pt x="114" y="798"/>
                    <a:pt x="116" y="795"/>
                    <a:pt x="117" y="795"/>
                  </a:cubicBezTo>
                  <a:cubicBezTo>
                    <a:pt x="118" y="795"/>
                    <a:pt x="121" y="796"/>
                    <a:pt x="122" y="796"/>
                  </a:cubicBezTo>
                  <a:cubicBezTo>
                    <a:pt x="123" y="797"/>
                    <a:pt x="124" y="799"/>
                    <a:pt x="125" y="799"/>
                  </a:cubicBezTo>
                  <a:cubicBezTo>
                    <a:pt x="126" y="800"/>
                    <a:pt x="128" y="799"/>
                    <a:pt x="129" y="800"/>
                  </a:cubicBezTo>
                  <a:cubicBezTo>
                    <a:pt x="130" y="800"/>
                    <a:pt x="131" y="801"/>
                    <a:pt x="132" y="802"/>
                  </a:cubicBezTo>
                  <a:cubicBezTo>
                    <a:pt x="132" y="804"/>
                    <a:pt x="131" y="807"/>
                    <a:pt x="132" y="808"/>
                  </a:cubicBezTo>
                  <a:cubicBezTo>
                    <a:pt x="132" y="809"/>
                    <a:pt x="134" y="811"/>
                    <a:pt x="134" y="812"/>
                  </a:cubicBezTo>
                  <a:cubicBezTo>
                    <a:pt x="135" y="814"/>
                    <a:pt x="135" y="817"/>
                    <a:pt x="135" y="819"/>
                  </a:cubicBezTo>
                  <a:cubicBezTo>
                    <a:pt x="134" y="820"/>
                    <a:pt x="133" y="821"/>
                    <a:pt x="132" y="822"/>
                  </a:cubicBezTo>
                  <a:cubicBezTo>
                    <a:pt x="132" y="823"/>
                    <a:pt x="131" y="825"/>
                    <a:pt x="132" y="827"/>
                  </a:cubicBezTo>
                  <a:cubicBezTo>
                    <a:pt x="132" y="828"/>
                    <a:pt x="135" y="829"/>
                    <a:pt x="135" y="830"/>
                  </a:cubicBezTo>
                  <a:cubicBezTo>
                    <a:pt x="136" y="831"/>
                    <a:pt x="135" y="835"/>
                    <a:pt x="135" y="836"/>
                  </a:cubicBezTo>
                  <a:cubicBezTo>
                    <a:pt x="136" y="838"/>
                    <a:pt x="139" y="839"/>
                    <a:pt x="140" y="840"/>
                  </a:cubicBezTo>
                  <a:cubicBezTo>
                    <a:pt x="141" y="841"/>
                    <a:pt x="143" y="843"/>
                    <a:pt x="144" y="844"/>
                  </a:cubicBezTo>
                  <a:cubicBezTo>
                    <a:pt x="145" y="844"/>
                    <a:pt x="146" y="844"/>
                    <a:pt x="147" y="844"/>
                  </a:cubicBezTo>
                  <a:cubicBezTo>
                    <a:pt x="148" y="844"/>
                    <a:pt x="149" y="846"/>
                    <a:pt x="150" y="847"/>
                  </a:cubicBezTo>
                  <a:cubicBezTo>
                    <a:pt x="151" y="847"/>
                    <a:pt x="151" y="850"/>
                    <a:pt x="152" y="850"/>
                  </a:cubicBezTo>
                  <a:cubicBezTo>
                    <a:pt x="153" y="851"/>
                    <a:pt x="155" y="851"/>
                    <a:pt x="156" y="851"/>
                  </a:cubicBezTo>
                  <a:cubicBezTo>
                    <a:pt x="158" y="852"/>
                    <a:pt x="161" y="854"/>
                    <a:pt x="162" y="855"/>
                  </a:cubicBezTo>
                  <a:cubicBezTo>
                    <a:pt x="163" y="856"/>
                    <a:pt x="164" y="859"/>
                    <a:pt x="163" y="860"/>
                  </a:cubicBezTo>
                  <a:cubicBezTo>
                    <a:pt x="163" y="861"/>
                    <a:pt x="160" y="863"/>
                    <a:pt x="159" y="863"/>
                  </a:cubicBezTo>
                  <a:cubicBezTo>
                    <a:pt x="158" y="864"/>
                    <a:pt x="154" y="865"/>
                    <a:pt x="153" y="866"/>
                  </a:cubicBezTo>
                  <a:cubicBezTo>
                    <a:pt x="151" y="866"/>
                    <a:pt x="148" y="867"/>
                    <a:pt x="146" y="867"/>
                  </a:cubicBezTo>
                  <a:cubicBezTo>
                    <a:pt x="145" y="867"/>
                    <a:pt x="143" y="868"/>
                    <a:pt x="142" y="867"/>
                  </a:cubicBezTo>
                  <a:cubicBezTo>
                    <a:pt x="141" y="867"/>
                    <a:pt x="139" y="865"/>
                    <a:pt x="137" y="865"/>
                  </a:cubicBezTo>
                  <a:cubicBezTo>
                    <a:pt x="136" y="865"/>
                    <a:pt x="135" y="867"/>
                    <a:pt x="134" y="868"/>
                  </a:cubicBezTo>
                  <a:cubicBezTo>
                    <a:pt x="133" y="868"/>
                    <a:pt x="131" y="869"/>
                    <a:pt x="131" y="869"/>
                  </a:cubicBezTo>
                  <a:cubicBezTo>
                    <a:pt x="129" y="870"/>
                    <a:pt x="126" y="869"/>
                    <a:pt x="125" y="870"/>
                  </a:cubicBezTo>
                  <a:cubicBezTo>
                    <a:pt x="124" y="871"/>
                    <a:pt x="123" y="873"/>
                    <a:pt x="123" y="874"/>
                  </a:cubicBezTo>
                  <a:cubicBezTo>
                    <a:pt x="124" y="875"/>
                    <a:pt x="127" y="875"/>
                    <a:pt x="128" y="875"/>
                  </a:cubicBezTo>
                  <a:cubicBezTo>
                    <a:pt x="129" y="875"/>
                    <a:pt x="132" y="874"/>
                    <a:pt x="133" y="873"/>
                  </a:cubicBezTo>
                  <a:cubicBezTo>
                    <a:pt x="135" y="873"/>
                    <a:pt x="138" y="873"/>
                    <a:pt x="140" y="873"/>
                  </a:cubicBezTo>
                  <a:cubicBezTo>
                    <a:pt x="143" y="872"/>
                    <a:pt x="149" y="871"/>
                    <a:pt x="151" y="871"/>
                  </a:cubicBezTo>
                  <a:cubicBezTo>
                    <a:pt x="155" y="870"/>
                    <a:pt x="162" y="869"/>
                    <a:pt x="166" y="868"/>
                  </a:cubicBezTo>
                  <a:cubicBezTo>
                    <a:pt x="171" y="866"/>
                    <a:pt x="183" y="862"/>
                    <a:pt x="188" y="860"/>
                  </a:cubicBezTo>
                  <a:cubicBezTo>
                    <a:pt x="193" y="858"/>
                    <a:pt x="202" y="853"/>
                    <a:pt x="206" y="851"/>
                  </a:cubicBezTo>
                  <a:cubicBezTo>
                    <a:pt x="207" y="851"/>
                    <a:pt x="207" y="851"/>
                    <a:pt x="207" y="851"/>
                  </a:cubicBezTo>
                  <a:cubicBezTo>
                    <a:pt x="207" y="850"/>
                    <a:pt x="206" y="850"/>
                    <a:pt x="206" y="849"/>
                  </a:cubicBezTo>
                  <a:cubicBezTo>
                    <a:pt x="205" y="849"/>
                    <a:pt x="203" y="852"/>
                    <a:pt x="202" y="851"/>
                  </a:cubicBezTo>
                  <a:cubicBezTo>
                    <a:pt x="201" y="851"/>
                    <a:pt x="200" y="848"/>
                    <a:pt x="201" y="848"/>
                  </a:cubicBezTo>
                  <a:cubicBezTo>
                    <a:pt x="201" y="846"/>
                    <a:pt x="204" y="846"/>
                    <a:pt x="205" y="845"/>
                  </a:cubicBezTo>
                  <a:cubicBezTo>
                    <a:pt x="206" y="845"/>
                    <a:pt x="207" y="843"/>
                    <a:pt x="207" y="842"/>
                  </a:cubicBezTo>
                  <a:cubicBezTo>
                    <a:pt x="208" y="841"/>
                    <a:pt x="207" y="838"/>
                    <a:pt x="208" y="837"/>
                  </a:cubicBezTo>
                  <a:cubicBezTo>
                    <a:pt x="208" y="836"/>
                    <a:pt x="209" y="834"/>
                    <a:pt x="209" y="833"/>
                  </a:cubicBezTo>
                  <a:cubicBezTo>
                    <a:pt x="210" y="832"/>
                    <a:pt x="214" y="831"/>
                    <a:pt x="215" y="830"/>
                  </a:cubicBezTo>
                  <a:cubicBezTo>
                    <a:pt x="216" y="829"/>
                    <a:pt x="217" y="827"/>
                    <a:pt x="217" y="826"/>
                  </a:cubicBezTo>
                  <a:cubicBezTo>
                    <a:pt x="217" y="825"/>
                    <a:pt x="216" y="824"/>
                    <a:pt x="215" y="823"/>
                  </a:cubicBezTo>
                  <a:cubicBezTo>
                    <a:pt x="214" y="823"/>
                    <a:pt x="212" y="824"/>
                    <a:pt x="211" y="823"/>
                  </a:cubicBezTo>
                  <a:cubicBezTo>
                    <a:pt x="210" y="823"/>
                    <a:pt x="209" y="822"/>
                    <a:pt x="208" y="822"/>
                  </a:cubicBezTo>
                  <a:cubicBezTo>
                    <a:pt x="207" y="821"/>
                    <a:pt x="208" y="818"/>
                    <a:pt x="207" y="817"/>
                  </a:cubicBezTo>
                  <a:cubicBezTo>
                    <a:pt x="207" y="816"/>
                    <a:pt x="206" y="814"/>
                    <a:pt x="205" y="813"/>
                  </a:cubicBezTo>
                  <a:cubicBezTo>
                    <a:pt x="205" y="812"/>
                    <a:pt x="205" y="810"/>
                    <a:pt x="206" y="808"/>
                  </a:cubicBezTo>
                  <a:cubicBezTo>
                    <a:pt x="206" y="807"/>
                    <a:pt x="208" y="806"/>
                    <a:pt x="209" y="804"/>
                  </a:cubicBezTo>
                  <a:cubicBezTo>
                    <a:pt x="209" y="803"/>
                    <a:pt x="208" y="799"/>
                    <a:pt x="208" y="798"/>
                  </a:cubicBezTo>
                  <a:cubicBezTo>
                    <a:pt x="208" y="796"/>
                    <a:pt x="209" y="792"/>
                    <a:pt x="208" y="790"/>
                  </a:cubicBezTo>
                  <a:cubicBezTo>
                    <a:pt x="208" y="789"/>
                    <a:pt x="206" y="785"/>
                    <a:pt x="205" y="784"/>
                  </a:cubicBezTo>
                  <a:cubicBezTo>
                    <a:pt x="203" y="783"/>
                    <a:pt x="200" y="782"/>
                    <a:pt x="199" y="782"/>
                  </a:cubicBezTo>
                  <a:cubicBezTo>
                    <a:pt x="197" y="781"/>
                    <a:pt x="193" y="780"/>
                    <a:pt x="191" y="779"/>
                  </a:cubicBezTo>
                  <a:cubicBezTo>
                    <a:pt x="190" y="778"/>
                    <a:pt x="188" y="777"/>
                    <a:pt x="187" y="776"/>
                  </a:cubicBezTo>
                  <a:cubicBezTo>
                    <a:pt x="186" y="774"/>
                    <a:pt x="184" y="770"/>
                    <a:pt x="182" y="769"/>
                  </a:cubicBezTo>
                  <a:cubicBezTo>
                    <a:pt x="181" y="768"/>
                    <a:pt x="179" y="766"/>
                    <a:pt x="178" y="765"/>
                  </a:cubicBezTo>
                  <a:cubicBezTo>
                    <a:pt x="176" y="764"/>
                    <a:pt x="172" y="762"/>
                    <a:pt x="171" y="760"/>
                  </a:cubicBezTo>
                  <a:cubicBezTo>
                    <a:pt x="170" y="759"/>
                    <a:pt x="168" y="757"/>
                    <a:pt x="168" y="756"/>
                  </a:cubicBezTo>
                  <a:cubicBezTo>
                    <a:pt x="168" y="754"/>
                    <a:pt x="170" y="752"/>
                    <a:pt x="171" y="750"/>
                  </a:cubicBezTo>
                  <a:cubicBezTo>
                    <a:pt x="171" y="748"/>
                    <a:pt x="171" y="745"/>
                    <a:pt x="171" y="743"/>
                  </a:cubicBezTo>
                  <a:cubicBezTo>
                    <a:pt x="171" y="742"/>
                    <a:pt x="171" y="738"/>
                    <a:pt x="171" y="737"/>
                  </a:cubicBezTo>
                  <a:cubicBezTo>
                    <a:pt x="171" y="736"/>
                    <a:pt x="172" y="733"/>
                    <a:pt x="172" y="733"/>
                  </a:cubicBezTo>
                  <a:cubicBezTo>
                    <a:pt x="172" y="733"/>
                    <a:pt x="270" y="720"/>
                    <a:pt x="303" y="715"/>
                  </a:cubicBezTo>
                  <a:cubicBezTo>
                    <a:pt x="328" y="712"/>
                    <a:pt x="378" y="705"/>
                    <a:pt x="402" y="701"/>
                  </a:cubicBezTo>
                  <a:cubicBezTo>
                    <a:pt x="422" y="698"/>
                    <a:pt x="462" y="691"/>
                    <a:pt x="482" y="688"/>
                  </a:cubicBezTo>
                  <a:cubicBezTo>
                    <a:pt x="498" y="685"/>
                    <a:pt x="542" y="679"/>
                    <a:pt x="555" y="677"/>
                  </a:cubicBezTo>
                  <a:cubicBezTo>
                    <a:pt x="555" y="675"/>
                    <a:pt x="554" y="674"/>
                    <a:pt x="554" y="67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508375" y="2798763"/>
              <a:ext cx="706437" cy="465138"/>
            </a:xfrm>
            <a:custGeom>
              <a:avLst/>
              <a:gdLst>
                <a:gd name="T0" fmla="*/ 135 w 837"/>
                <a:gd name="T1" fmla="*/ 550 h 551"/>
                <a:gd name="T2" fmla="*/ 293 w 837"/>
                <a:gd name="T3" fmla="*/ 540 h 551"/>
                <a:gd name="T4" fmla="*/ 652 w 837"/>
                <a:gd name="T5" fmla="*/ 506 h 551"/>
                <a:gd name="T6" fmla="*/ 663 w 837"/>
                <a:gd name="T7" fmla="*/ 516 h 551"/>
                <a:gd name="T8" fmla="*/ 677 w 837"/>
                <a:gd name="T9" fmla="*/ 527 h 551"/>
                <a:gd name="T10" fmla="*/ 690 w 837"/>
                <a:gd name="T11" fmla="*/ 542 h 551"/>
                <a:gd name="T12" fmla="*/ 703 w 837"/>
                <a:gd name="T13" fmla="*/ 544 h 551"/>
                <a:gd name="T14" fmla="*/ 701 w 837"/>
                <a:gd name="T15" fmla="*/ 509 h 551"/>
                <a:gd name="T16" fmla="*/ 734 w 837"/>
                <a:gd name="T17" fmla="*/ 488 h 551"/>
                <a:gd name="T18" fmla="*/ 745 w 837"/>
                <a:gd name="T19" fmla="*/ 451 h 551"/>
                <a:gd name="T20" fmla="*/ 742 w 837"/>
                <a:gd name="T21" fmla="*/ 411 h 551"/>
                <a:gd name="T22" fmla="*/ 722 w 837"/>
                <a:gd name="T23" fmla="*/ 393 h 551"/>
                <a:gd name="T24" fmla="*/ 734 w 837"/>
                <a:gd name="T25" fmla="*/ 362 h 551"/>
                <a:gd name="T26" fmla="*/ 765 w 837"/>
                <a:gd name="T27" fmla="*/ 353 h 551"/>
                <a:gd name="T28" fmla="*/ 799 w 837"/>
                <a:gd name="T29" fmla="*/ 338 h 551"/>
                <a:gd name="T30" fmla="*/ 817 w 837"/>
                <a:gd name="T31" fmla="*/ 316 h 551"/>
                <a:gd name="T32" fmla="*/ 828 w 837"/>
                <a:gd name="T33" fmla="*/ 287 h 551"/>
                <a:gd name="T34" fmla="*/ 837 w 837"/>
                <a:gd name="T35" fmla="*/ 253 h 551"/>
                <a:gd name="T36" fmla="*/ 823 w 837"/>
                <a:gd name="T37" fmla="*/ 223 h 551"/>
                <a:gd name="T38" fmla="*/ 795 w 837"/>
                <a:gd name="T39" fmla="*/ 194 h 551"/>
                <a:gd name="T40" fmla="*/ 761 w 837"/>
                <a:gd name="T41" fmla="*/ 173 h 551"/>
                <a:gd name="T42" fmla="*/ 752 w 837"/>
                <a:gd name="T43" fmla="*/ 146 h 551"/>
                <a:gd name="T44" fmla="*/ 700 w 837"/>
                <a:gd name="T45" fmla="*/ 117 h 551"/>
                <a:gd name="T46" fmla="*/ 685 w 837"/>
                <a:gd name="T47" fmla="*/ 67 h 551"/>
                <a:gd name="T48" fmla="*/ 689 w 837"/>
                <a:gd name="T49" fmla="*/ 32 h 551"/>
                <a:gd name="T50" fmla="*/ 672 w 837"/>
                <a:gd name="T51" fmla="*/ 9 h 551"/>
                <a:gd name="T52" fmla="*/ 216 w 837"/>
                <a:gd name="T53" fmla="*/ 34 h 551"/>
                <a:gd name="T54" fmla="*/ 2 w 837"/>
                <a:gd name="T55" fmla="*/ 53 h 551"/>
                <a:gd name="T56" fmla="*/ 10 w 837"/>
                <a:gd name="T57" fmla="*/ 71 h 551"/>
                <a:gd name="T58" fmla="*/ 5 w 837"/>
                <a:gd name="T59" fmla="*/ 86 h 551"/>
                <a:gd name="T60" fmla="*/ 18 w 837"/>
                <a:gd name="T61" fmla="*/ 93 h 551"/>
                <a:gd name="T62" fmla="*/ 21 w 837"/>
                <a:gd name="T63" fmla="*/ 116 h 551"/>
                <a:gd name="T64" fmla="*/ 15 w 837"/>
                <a:gd name="T65" fmla="*/ 135 h 551"/>
                <a:gd name="T66" fmla="*/ 12 w 837"/>
                <a:gd name="T67" fmla="*/ 153 h 551"/>
                <a:gd name="T68" fmla="*/ 5 w 837"/>
                <a:gd name="T69" fmla="*/ 167 h 551"/>
                <a:gd name="T70" fmla="*/ 0 w 837"/>
                <a:gd name="T71" fmla="*/ 181 h 551"/>
                <a:gd name="T72" fmla="*/ 8 w 837"/>
                <a:gd name="T73" fmla="*/ 187 h 551"/>
                <a:gd name="T74" fmla="*/ 19 w 837"/>
                <a:gd name="T75" fmla="*/ 204 h 551"/>
                <a:gd name="T76" fmla="*/ 26 w 837"/>
                <a:gd name="T77" fmla="*/ 214 h 551"/>
                <a:gd name="T78" fmla="*/ 32 w 837"/>
                <a:gd name="T79" fmla="*/ 240 h 551"/>
                <a:gd name="T80" fmla="*/ 44 w 837"/>
                <a:gd name="T81" fmla="*/ 264 h 551"/>
                <a:gd name="T82" fmla="*/ 49 w 837"/>
                <a:gd name="T83" fmla="*/ 281 h 551"/>
                <a:gd name="T84" fmla="*/ 62 w 837"/>
                <a:gd name="T85" fmla="*/ 304 h 551"/>
                <a:gd name="T86" fmla="*/ 67 w 837"/>
                <a:gd name="T87" fmla="*/ 325 h 551"/>
                <a:gd name="T88" fmla="*/ 75 w 837"/>
                <a:gd name="T89" fmla="*/ 334 h 551"/>
                <a:gd name="T90" fmla="*/ 76 w 837"/>
                <a:gd name="T91" fmla="*/ 362 h 551"/>
                <a:gd name="T92" fmla="*/ 83 w 837"/>
                <a:gd name="T93" fmla="*/ 379 h 551"/>
                <a:gd name="T94" fmla="*/ 95 w 837"/>
                <a:gd name="T95" fmla="*/ 392 h 551"/>
                <a:gd name="T96" fmla="*/ 100 w 837"/>
                <a:gd name="T97" fmla="*/ 412 h 551"/>
                <a:gd name="T98" fmla="*/ 107 w 837"/>
                <a:gd name="T99" fmla="*/ 434 h 551"/>
                <a:gd name="T100" fmla="*/ 110 w 837"/>
                <a:gd name="T101" fmla="*/ 456 h 551"/>
                <a:gd name="T102" fmla="*/ 112 w 837"/>
                <a:gd name="T103" fmla="*/ 477 h 551"/>
                <a:gd name="T104" fmla="*/ 120 w 837"/>
                <a:gd name="T105" fmla="*/ 496 h 551"/>
                <a:gd name="T106" fmla="*/ 118 w 837"/>
                <a:gd name="T107" fmla="*/ 516 h 551"/>
                <a:gd name="T108" fmla="*/ 117 w 837"/>
                <a:gd name="T109" fmla="*/ 53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7" h="551">
                  <a:moveTo>
                    <a:pt x="127" y="541"/>
                  </a:moveTo>
                  <a:cubicBezTo>
                    <a:pt x="127" y="542"/>
                    <a:pt x="128" y="542"/>
                    <a:pt x="128" y="542"/>
                  </a:cubicBezTo>
                  <a:cubicBezTo>
                    <a:pt x="129" y="543"/>
                    <a:pt x="130" y="545"/>
                    <a:pt x="130" y="547"/>
                  </a:cubicBezTo>
                  <a:cubicBezTo>
                    <a:pt x="130" y="549"/>
                    <a:pt x="129" y="550"/>
                    <a:pt x="129" y="551"/>
                  </a:cubicBezTo>
                  <a:cubicBezTo>
                    <a:pt x="130" y="551"/>
                    <a:pt x="131" y="551"/>
                    <a:pt x="132" y="551"/>
                  </a:cubicBezTo>
                  <a:cubicBezTo>
                    <a:pt x="133" y="550"/>
                    <a:pt x="134" y="550"/>
                    <a:pt x="135" y="550"/>
                  </a:cubicBezTo>
                  <a:cubicBezTo>
                    <a:pt x="136" y="550"/>
                    <a:pt x="136" y="550"/>
                    <a:pt x="136" y="550"/>
                  </a:cubicBezTo>
                  <a:cubicBezTo>
                    <a:pt x="136" y="550"/>
                    <a:pt x="137" y="550"/>
                    <a:pt x="137" y="550"/>
                  </a:cubicBezTo>
                  <a:cubicBezTo>
                    <a:pt x="138" y="545"/>
                    <a:pt x="138" y="545"/>
                    <a:pt x="138" y="545"/>
                  </a:cubicBezTo>
                  <a:cubicBezTo>
                    <a:pt x="160" y="545"/>
                    <a:pt x="214" y="543"/>
                    <a:pt x="235" y="542"/>
                  </a:cubicBezTo>
                  <a:cubicBezTo>
                    <a:pt x="239" y="542"/>
                    <a:pt x="245" y="542"/>
                    <a:pt x="250" y="542"/>
                  </a:cubicBezTo>
                  <a:cubicBezTo>
                    <a:pt x="265" y="542"/>
                    <a:pt x="283" y="541"/>
                    <a:pt x="293" y="540"/>
                  </a:cubicBezTo>
                  <a:cubicBezTo>
                    <a:pt x="303" y="540"/>
                    <a:pt x="318" y="538"/>
                    <a:pt x="332" y="537"/>
                  </a:cubicBezTo>
                  <a:cubicBezTo>
                    <a:pt x="339" y="537"/>
                    <a:pt x="347" y="536"/>
                    <a:pt x="352" y="535"/>
                  </a:cubicBezTo>
                  <a:cubicBezTo>
                    <a:pt x="364" y="534"/>
                    <a:pt x="382" y="533"/>
                    <a:pt x="400" y="532"/>
                  </a:cubicBezTo>
                  <a:cubicBezTo>
                    <a:pt x="427" y="530"/>
                    <a:pt x="456" y="528"/>
                    <a:pt x="474" y="526"/>
                  </a:cubicBezTo>
                  <a:cubicBezTo>
                    <a:pt x="504" y="523"/>
                    <a:pt x="564" y="517"/>
                    <a:pt x="594" y="513"/>
                  </a:cubicBezTo>
                  <a:cubicBezTo>
                    <a:pt x="608" y="512"/>
                    <a:pt x="651" y="506"/>
                    <a:pt x="652" y="506"/>
                  </a:cubicBezTo>
                  <a:cubicBezTo>
                    <a:pt x="653" y="506"/>
                    <a:pt x="653" y="506"/>
                    <a:pt x="653" y="506"/>
                  </a:cubicBezTo>
                  <a:cubicBezTo>
                    <a:pt x="654" y="506"/>
                    <a:pt x="654" y="506"/>
                    <a:pt x="654" y="506"/>
                  </a:cubicBezTo>
                  <a:cubicBezTo>
                    <a:pt x="660" y="508"/>
                    <a:pt x="661" y="510"/>
                    <a:pt x="661" y="510"/>
                  </a:cubicBezTo>
                  <a:cubicBezTo>
                    <a:pt x="663" y="512"/>
                    <a:pt x="663" y="514"/>
                    <a:pt x="663" y="516"/>
                  </a:cubicBezTo>
                  <a:cubicBezTo>
                    <a:pt x="663" y="516"/>
                    <a:pt x="663" y="516"/>
                    <a:pt x="663" y="516"/>
                  </a:cubicBezTo>
                  <a:cubicBezTo>
                    <a:pt x="663" y="516"/>
                    <a:pt x="663" y="516"/>
                    <a:pt x="663" y="516"/>
                  </a:cubicBezTo>
                  <a:cubicBezTo>
                    <a:pt x="664" y="516"/>
                    <a:pt x="665" y="516"/>
                    <a:pt x="665" y="516"/>
                  </a:cubicBezTo>
                  <a:cubicBezTo>
                    <a:pt x="667" y="516"/>
                    <a:pt x="668" y="516"/>
                    <a:pt x="669" y="517"/>
                  </a:cubicBezTo>
                  <a:cubicBezTo>
                    <a:pt x="671" y="519"/>
                    <a:pt x="672" y="521"/>
                    <a:pt x="673" y="523"/>
                  </a:cubicBezTo>
                  <a:cubicBezTo>
                    <a:pt x="673" y="523"/>
                    <a:pt x="673" y="523"/>
                    <a:pt x="673" y="523"/>
                  </a:cubicBezTo>
                  <a:cubicBezTo>
                    <a:pt x="673" y="524"/>
                    <a:pt x="673" y="524"/>
                    <a:pt x="673" y="525"/>
                  </a:cubicBezTo>
                  <a:cubicBezTo>
                    <a:pt x="674" y="525"/>
                    <a:pt x="676" y="525"/>
                    <a:pt x="677" y="527"/>
                  </a:cubicBezTo>
                  <a:cubicBezTo>
                    <a:pt x="679" y="528"/>
                    <a:pt x="679" y="530"/>
                    <a:pt x="679" y="531"/>
                  </a:cubicBezTo>
                  <a:cubicBezTo>
                    <a:pt x="679" y="531"/>
                    <a:pt x="679" y="531"/>
                    <a:pt x="679" y="531"/>
                  </a:cubicBezTo>
                  <a:cubicBezTo>
                    <a:pt x="681" y="531"/>
                    <a:pt x="682" y="531"/>
                    <a:pt x="683" y="532"/>
                  </a:cubicBezTo>
                  <a:cubicBezTo>
                    <a:pt x="686" y="534"/>
                    <a:pt x="687" y="537"/>
                    <a:pt x="687" y="538"/>
                  </a:cubicBezTo>
                  <a:cubicBezTo>
                    <a:pt x="688" y="539"/>
                    <a:pt x="688" y="540"/>
                    <a:pt x="688" y="541"/>
                  </a:cubicBezTo>
                  <a:cubicBezTo>
                    <a:pt x="688" y="541"/>
                    <a:pt x="689" y="541"/>
                    <a:pt x="690" y="542"/>
                  </a:cubicBezTo>
                  <a:cubicBezTo>
                    <a:pt x="690" y="542"/>
                    <a:pt x="691" y="543"/>
                    <a:pt x="691" y="544"/>
                  </a:cubicBezTo>
                  <a:cubicBezTo>
                    <a:pt x="692" y="544"/>
                    <a:pt x="692" y="544"/>
                    <a:pt x="692" y="544"/>
                  </a:cubicBezTo>
                  <a:cubicBezTo>
                    <a:pt x="694" y="544"/>
                    <a:pt x="695" y="545"/>
                    <a:pt x="698" y="546"/>
                  </a:cubicBezTo>
                  <a:cubicBezTo>
                    <a:pt x="700" y="547"/>
                    <a:pt x="700" y="547"/>
                    <a:pt x="700" y="547"/>
                  </a:cubicBezTo>
                  <a:cubicBezTo>
                    <a:pt x="700" y="547"/>
                    <a:pt x="700" y="547"/>
                    <a:pt x="700" y="547"/>
                  </a:cubicBezTo>
                  <a:cubicBezTo>
                    <a:pt x="701" y="546"/>
                    <a:pt x="703" y="545"/>
                    <a:pt x="703" y="544"/>
                  </a:cubicBezTo>
                  <a:cubicBezTo>
                    <a:pt x="704" y="542"/>
                    <a:pt x="702" y="539"/>
                    <a:pt x="702" y="538"/>
                  </a:cubicBezTo>
                  <a:cubicBezTo>
                    <a:pt x="702" y="536"/>
                    <a:pt x="704" y="533"/>
                    <a:pt x="704" y="531"/>
                  </a:cubicBezTo>
                  <a:cubicBezTo>
                    <a:pt x="704" y="529"/>
                    <a:pt x="703" y="525"/>
                    <a:pt x="702" y="524"/>
                  </a:cubicBezTo>
                  <a:cubicBezTo>
                    <a:pt x="701" y="523"/>
                    <a:pt x="697" y="523"/>
                    <a:pt x="696" y="522"/>
                  </a:cubicBezTo>
                  <a:cubicBezTo>
                    <a:pt x="696" y="520"/>
                    <a:pt x="696" y="518"/>
                    <a:pt x="696" y="516"/>
                  </a:cubicBezTo>
                  <a:cubicBezTo>
                    <a:pt x="697" y="514"/>
                    <a:pt x="699" y="511"/>
                    <a:pt x="701" y="509"/>
                  </a:cubicBezTo>
                  <a:cubicBezTo>
                    <a:pt x="702" y="508"/>
                    <a:pt x="706" y="505"/>
                    <a:pt x="707" y="504"/>
                  </a:cubicBezTo>
                  <a:cubicBezTo>
                    <a:pt x="709" y="503"/>
                    <a:pt x="714" y="502"/>
                    <a:pt x="716" y="501"/>
                  </a:cubicBezTo>
                  <a:cubicBezTo>
                    <a:pt x="718" y="501"/>
                    <a:pt x="722" y="502"/>
                    <a:pt x="723" y="501"/>
                  </a:cubicBezTo>
                  <a:cubicBezTo>
                    <a:pt x="725" y="500"/>
                    <a:pt x="727" y="497"/>
                    <a:pt x="729" y="496"/>
                  </a:cubicBezTo>
                  <a:cubicBezTo>
                    <a:pt x="729" y="496"/>
                    <a:pt x="732" y="495"/>
                    <a:pt x="732" y="494"/>
                  </a:cubicBezTo>
                  <a:cubicBezTo>
                    <a:pt x="733" y="493"/>
                    <a:pt x="734" y="490"/>
                    <a:pt x="734" y="488"/>
                  </a:cubicBezTo>
                  <a:cubicBezTo>
                    <a:pt x="733" y="487"/>
                    <a:pt x="732" y="485"/>
                    <a:pt x="732" y="483"/>
                  </a:cubicBezTo>
                  <a:cubicBezTo>
                    <a:pt x="731" y="482"/>
                    <a:pt x="732" y="480"/>
                    <a:pt x="732" y="479"/>
                  </a:cubicBezTo>
                  <a:cubicBezTo>
                    <a:pt x="733" y="478"/>
                    <a:pt x="734" y="476"/>
                    <a:pt x="734" y="475"/>
                  </a:cubicBezTo>
                  <a:cubicBezTo>
                    <a:pt x="734" y="472"/>
                    <a:pt x="732" y="468"/>
                    <a:pt x="733" y="466"/>
                  </a:cubicBezTo>
                  <a:cubicBezTo>
                    <a:pt x="734" y="463"/>
                    <a:pt x="738" y="459"/>
                    <a:pt x="739" y="457"/>
                  </a:cubicBezTo>
                  <a:cubicBezTo>
                    <a:pt x="741" y="455"/>
                    <a:pt x="744" y="453"/>
                    <a:pt x="745" y="451"/>
                  </a:cubicBezTo>
                  <a:cubicBezTo>
                    <a:pt x="746" y="450"/>
                    <a:pt x="748" y="447"/>
                    <a:pt x="748" y="446"/>
                  </a:cubicBezTo>
                  <a:cubicBezTo>
                    <a:pt x="749" y="445"/>
                    <a:pt x="749" y="442"/>
                    <a:pt x="749" y="440"/>
                  </a:cubicBezTo>
                  <a:cubicBezTo>
                    <a:pt x="749" y="438"/>
                    <a:pt x="748" y="433"/>
                    <a:pt x="748" y="431"/>
                  </a:cubicBezTo>
                  <a:cubicBezTo>
                    <a:pt x="748" y="429"/>
                    <a:pt x="747" y="424"/>
                    <a:pt x="747" y="422"/>
                  </a:cubicBezTo>
                  <a:cubicBezTo>
                    <a:pt x="747" y="420"/>
                    <a:pt x="747" y="417"/>
                    <a:pt x="746" y="415"/>
                  </a:cubicBezTo>
                  <a:cubicBezTo>
                    <a:pt x="745" y="414"/>
                    <a:pt x="743" y="412"/>
                    <a:pt x="742" y="411"/>
                  </a:cubicBezTo>
                  <a:cubicBezTo>
                    <a:pt x="742" y="410"/>
                    <a:pt x="741" y="408"/>
                    <a:pt x="740" y="408"/>
                  </a:cubicBezTo>
                  <a:cubicBezTo>
                    <a:pt x="739" y="407"/>
                    <a:pt x="736" y="409"/>
                    <a:pt x="735" y="409"/>
                  </a:cubicBezTo>
                  <a:cubicBezTo>
                    <a:pt x="734" y="408"/>
                    <a:pt x="733" y="406"/>
                    <a:pt x="732" y="405"/>
                  </a:cubicBezTo>
                  <a:cubicBezTo>
                    <a:pt x="731" y="404"/>
                    <a:pt x="731" y="401"/>
                    <a:pt x="730" y="400"/>
                  </a:cubicBezTo>
                  <a:cubicBezTo>
                    <a:pt x="729" y="399"/>
                    <a:pt x="726" y="398"/>
                    <a:pt x="725" y="397"/>
                  </a:cubicBezTo>
                  <a:cubicBezTo>
                    <a:pt x="724" y="396"/>
                    <a:pt x="723" y="394"/>
                    <a:pt x="722" y="393"/>
                  </a:cubicBezTo>
                  <a:cubicBezTo>
                    <a:pt x="722" y="391"/>
                    <a:pt x="724" y="388"/>
                    <a:pt x="725" y="386"/>
                  </a:cubicBezTo>
                  <a:cubicBezTo>
                    <a:pt x="726" y="385"/>
                    <a:pt x="727" y="384"/>
                    <a:pt x="728" y="383"/>
                  </a:cubicBezTo>
                  <a:cubicBezTo>
                    <a:pt x="728" y="381"/>
                    <a:pt x="729" y="379"/>
                    <a:pt x="729" y="377"/>
                  </a:cubicBezTo>
                  <a:cubicBezTo>
                    <a:pt x="729" y="375"/>
                    <a:pt x="729" y="371"/>
                    <a:pt x="729" y="369"/>
                  </a:cubicBezTo>
                  <a:cubicBezTo>
                    <a:pt x="729" y="368"/>
                    <a:pt x="728" y="364"/>
                    <a:pt x="729" y="363"/>
                  </a:cubicBezTo>
                  <a:cubicBezTo>
                    <a:pt x="730" y="362"/>
                    <a:pt x="733" y="362"/>
                    <a:pt x="734" y="362"/>
                  </a:cubicBezTo>
                  <a:cubicBezTo>
                    <a:pt x="735" y="361"/>
                    <a:pt x="736" y="359"/>
                    <a:pt x="736" y="359"/>
                  </a:cubicBezTo>
                  <a:cubicBezTo>
                    <a:pt x="737" y="358"/>
                    <a:pt x="739" y="359"/>
                    <a:pt x="740" y="359"/>
                  </a:cubicBezTo>
                  <a:cubicBezTo>
                    <a:pt x="742" y="360"/>
                    <a:pt x="745" y="360"/>
                    <a:pt x="746" y="360"/>
                  </a:cubicBezTo>
                  <a:cubicBezTo>
                    <a:pt x="748" y="359"/>
                    <a:pt x="750" y="356"/>
                    <a:pt x="751" y="355"/>
                  </a:cubicBezTo>
                  <a:cubicBezTo>
                    <a:pt x="753" y="354"/>
                    <a:pt x="756" y="353"/>
                    <a:pt x="758" y="353"/>
                  </a:cubicBezTo>
                  <a:cubicBezTo>
                    <a:pt x="760" y="352"/>
                    <a:pt x="763" y="353"/>
                    <a:pt x="765" y="353"/>
                  </a:cubicBezTo>
                  <a:cubicBezTo>
                    <a:pt x="767" y="353"/>
                    <a:pt x="771" y="353"/>
                    <a:pt x="772" y="352"/>
                  </a:cubicBezTo>
                  <a:cubicBezTo>
                    <a:pt x="775" y="352"/>
                    <a:pt x="780" y="350"/>
                    <a:pt x="782" y="348"/>
                  </a:cubicBezTo>
                  <a:cubicBezTo>
                    <a:pt x="783" y="347"/>
                    <a:pt x="784" y="342"/>
                    <a:pt x="785" y="341"/>
                  </a:cubicBezTo>
                  <a:cubicBezTo>
                    <a:pt x="786" y="340"/>
                    <a:pt x="788" y="338"/>
                    <a:pt x="789" y="337"/>
                  </a:cubicBezTo>
                  <a:cubicBezTo>
                    <a:pt x="790" y="337"/>
                    <a:pt x="792" y="337"/>
                    <a:pt x="793" y="337"/>
                  </a:cubicBezTo>
                  <a:cubicBezTo>
                    <a:pt x="795" y="337"/>
                    <a:pt x="798" y="338"/>
                    <a:pt x="799" y="338"/>
                  </a:cubicBezTo>
                  <a:cubicBezTo>
                    <a:pt x="800" y="338"/>
                    <a:pt x="804" y="337"/>
                    <a:pt x="805" y="336"/>
                  </a:cubicBezTo>
                  <a:cubicBezTo>
                    <a:pt x="806" y="335"/>
                    <a:pt x="805" y="333"/>
                    <a:pt x="806" y="332"/>
                  </a:cubicBezTo>
                  <a:cubicBezTo>
                    <a:pt x="807" y="330"/>
                    <a:pt x="808" y="328"/>
                    <a:pt x="810" y="327"/>
                  </a:cubicBezTo>
                  <a:cubicBezTo>
                    <a:pt x="811" y="327"/>
                    <a:pt x="813" y="327"/>
                    <a:pt x="814" y="326"/>
                  </a:cubicBezTo>
                  <a:cubicBezTo>
                    <a:pt x="815" y="326"/>
                    <a:pt x="817" y="323"/>
                    <a:pt x="817" y="322"/>
                  </a:cubicBezTo>
                  <a:cubicBezTo>
                    <a:pt x="818" y="321"/>
                    <a:pt x="817" y="318"/>
                    <a:pt x="817" y="316"/>
                  </a:cubicBezTo>
                  <a:cubicBezTo>
                    <a:pt x="817" y="316"/>
                    <a:pt x="816" y="314"/>
                    <a:pt x="816" y="313"/>
                  </a:cubicBezTo>
                  <a:cubicBezTo>
                    <a:pt x="816" y="312"/>
                    <a:pt x="815" y="309"/>
                    <a:pt x="816" y="308"/>
                  </a:cubicBezTo>
                  <a:cubicBezTo>
                    <a:pt x="816" y="306"/>
                    <a:pt x="819" y="304"/>
                    <a:pt x="819" y="303"/>
                  </a:cubicBezTo>
                  <a:cubicBezTo>
                    <a:pt x="819" y="301"/>
                    <a:pt x="818" y="298"/>
                    <a:pt x="819" y="296"/>
                  </a:cubicBezTo>
                  <a:cubicBezTo>
                    <a:pt x="820" y="295"/>
                    <a:pt x="823" y="292"/>
                    <a:pt x="824" y="290"/>
                  </a:cubicBezTo>
                  <a:cubicBezTo>
                    <a:pt x="825" y="289"/>
                    <a:pt x="827" y="288"/>
                    <a:pt x="828" y="287"/>
                  </a:cubicBezTo>
                  <a:cubicBezTo>
                    <a:pt x="829" y="286"/>
                    <a:pt x="832" y="285"/>
                    <a:pt x="833" y="283"/>
                  </a:cubicBezTo>
                  <a:cubicBezTo>
                    <a:pt x="834" y="282"/>
                    <a:pt x="833" y="278"/>
                    <a:pt x="833" y="276"/>
                  </a:cubicBezTo>
                  <a:cubicBezTo>
                    <a:pt x="834" y="274"/>
                    <a:pt x="835" y="271"/>
                    <a:pt x="835" y="270"/>
                  </a:cubicBezTo>
                  <a:cubicBezTo>
                    <a:pt x="835" y="268"/>
                    <a:pt x="836" y="264"/>
                    <a:pt x="836" y="262"/>
                  </a:cubicBezTo>
                  <a:cubicBezTo>
                    <a:pt x="835" y="261"/>
                    <a:pt x="833" y="259"/>
                    <a:pt x="833" y="257"/>
                  </a:cubicBezTo>
                  <a:cubicBezTo>
                    <a:pt x="834" y="256"/>
                    <a:pt x="836" y="254"/>
                    <a:pt x="837" y="253"/>
                  </a:cubicBezTo>
                  <a:cubicBezTo>
                    <a:pt x="837" y="250"/>
                    <a:pt x="837" y="246"/>
                    <a:pt x="836" y="244"/>
                  </a:cubicBezTo>
                  <a:cubicBezTo>
                    <a:pt x="835" y="243"/>
                    <a:pt x="832" y="242"/>
                    <a:pt x="831" y="241"/>
                  </a:cubicBezTo>
                  <a:cubicBezTo>
                    <a:pt x="831" y="239"/>
                    <a:pt x="833" y="236"/>
                    <a:pt x="832" y="234"/>
                  </a:cubicBezTo>
                  <a:cubicBezTo>
                    <a:pt x="832" y="233"/>
                    <a:pt x="832" y="230"/>
                    <a:pt x="831" y="229"/>
                  </a:cubicBezTo>
                  <a:cubicBezTo>
                    <a:pt x="830" y="228"/>
                    <a:pt x="828" y="227"/>
                    <a:pt x="827" y="227"/>
                  </a:cubicBezTo>
                  <a:cubicBezTo>
                    <a:pt x="826" y="226"/>
                    <a:pt x="824" y="223"/>
                    <a:pt x="823" y="223"/>
                  </a:cubicBezTo>
                  <a:cubicBezTo>
                    <a:pt x="821" y="221"/>
                    <a:pt x="818" y="220"/>
                    <a:pt x="817" y="219"/>
                  </a:cubicBezTo>
                  <a:cubicBezTo>
                    <a:pt x="815" y="218"/>
                    <a:pt x="811" y="218"/>
                    <a:pt x="809" y="217"/>
                  </a:cubicBezTo>
                  <a:cubicBezTo>
                    <a:pt x="807" y="217"/>
                    <a:pt x="804" y="216"/>
                    <a:pt x="802" y="215"/>
                  </a:cubicBezTo>
                  <a:cubicBezTo>
                    <a:pt x="800" y="214"/>
                    <a:pt x="797" y="212"/>
                    <a:pt x="796" y="210"/>
                  </a:cubicBezTo>
                  <a:cubicBezTo>
                    <a:pt x="794" y="208"/>
                    <a:pt x="793" y="204"/>
                    <a:pt x="793" y="202"/>
                  </a:cubicBezTo>
                  <a:cubicBezTo>
                    <a:pt x="793" y="200"/>
                    <a:pt x="795" y="196"/>
                    <a:pt x="795" y="194"/>
                  </a:cubicBezTo>
                  <a:cubicBezTo>
                    <a:pt x="794" y="192"/>
                    <a:pt x="791" y="189"/>
                    <a:pt x="789" y="188"/>
                  </a:cubicBezTo>
                  <a:cubicBezTo>
                    <a:pt x="787" y="186"/>
                    <a:pt x="783" y="184"/>
                    <a:pt x="781" y="183"/>
                  </a:cubicBezTo>
                  <a:cubicBezTo>
                    <a:pt x="780" y="182"/>
                    <a:pt x="776" y="182"/>
                    <a:pt x="775" y="181"/>
                  </a:cubicBezTo>
                  <a:cubicBezTo>
                    <a:pt x="774" y="180"/>
                    <a:pt x="772" y="178"/>
                    <a:pt x="770" y="177"/>
                  </a:cubicBezTo>
                  <a:cubicBezTo>
                    <a:pt x="770" y="177"/>
                    <a:pt x="768" y="177"/>
                    <a:pt x="767" y="176"/>
                  </a:cubicBezTo>
                  <a:cubicBezTo>
                    <a:pt x="765" y="176"/>
                    <a:pt x="762" y="174"/>
                    <a:pt x="761" y="173"/>
                  </a:cubicBezTo>
                  <a:cubicBezTo>
                    <a:pt x="761" y="172"/>
                    <a:pt x="760" y="170"/>
                    <a:pt x="761" y="170"/>
                  </a:cubicBezTo>
                  <a:cubicBezTo>
                    <a:pt x="761" y="169"/>
                    <a:pt x="762" y="167"/>
                    <a:pt x="762" y="167"/>
                  </a:cubicBezTo>
                  <a:cubicBezTo>
                    <a:pt x="762" y="166"/>
                    <a:pt x="762" y="166"/>
                    <a:pt x="762" y="166"/>
                  </a:cubicBezTo>
                  <a:cubicBezTo>
                    <a:pt x="762" y="165"/>
                    <a:pt x="761" y="162"/>
                    <a:pt x="761" y="161"/>
                  </a:cubicBezTo>
                  <a:cubicBezTo>
                    <a:pt x="760" y="159"/>
                    <a:pt x="758" y="157"/>
                    <a:pt x="757" y="155"/>
                  </a:cubicBezTo>
                  <a:cubicBezTo>
                    <a:pt x="756" y="153"/>
                    <a:pt x="754" y="148"/>
                    <a:pt x="752" y="146"/>
                  </a:cubicBezTo>
                  <a:cubicBezTo>
                    <a:pt x="750" y="145"/>
                    <a:pt x="746" y="144"/>
                    <a:pt x="744" y="143"/>
                  </a:cubicBezTo>
                  <a:cubicBezTo>
                    <a:pt x="740" y="142"/>
                    <a:pt x="733" y="143"/>
                    <a:pt x="729" y="142"/>
                  </a:cubicBezTo>
                  <a:cubicBezTo>
                    <a:pt x="727" y="141"/>
                    <a:pt x="721" y="139"/>
                    <a:pt x="719" y="138"/>
                  </a:cubicBezTo>
                  <a:cubicBezTo>
                    <a:pt x="716" y="137"/>
                    <a:pt x="711" y="135"/>
                    <a:pt x="709" y="133"/>
                  </a:cubicBezTo>
                  <a:cubicBezTo>
                    <a:pt x="708" y="132"/>
                    <a:pt x="705" y="130"/>
                    <a:pt x="704" y="129"/>
                  </a:cubicBezTo>
                  <a:cubicBezTo>
                    <a:pt x="702" y="126"/>
                    <a:pt x="701" y="120"/>
                    <a:pt x="700" y="117"/>
                  </a:cubicBezTo>
                  <a:cubicBezTo>
                    <a:pt x="700" y="115"/>
                    <a:pt x="700" y="111"/>
                    <a:pt x="699" y="109"/>
                  </a:cubicBezTo>
                  <a:cubicBezTo>
                    <a:pt x="698" y="108"/>
                    <a:pt x="695" y="107"/>
                    <a:pt x="694" y="106"/>
                  </a:cubicBezTo>
                  <a:cubicBezTo>
                    <a:pt x="693" y="105"/>
                    <a:pt x="692" y="102"/>
                    <a:pt x="692" y="101"/>
                  </a:cubicBezTo>
                  <a:cubicBezTo>
                    <a:pt x="691" y="99"/>
                    <a:pt x="691" y="94"/>
                    <a:pt x="690" y="91"/>
                  </a:cubicBezTo>
                  <a:cubicBezTo>
                    <a:pt x="690" y="89"/>
                    <a:pt x="687" y="85"/>
                    <a:pt x="686" y="83"/>
                  </a:cubicBezTo>
                  <a:cubicBezTo>
                    <a:pt x="685" y="79"/>
                    <a:pt x="684" y="71"/>
                    <a:pt x="685" y="67"/>
                  </a:cubicBezTo>
                  <a:cubicBezTo>
                    <a:pt x="685" y="65"/>
                    <a:pt x="688" y="61"/>
                    <a:pt x="689" y="59"/>
                  </a:cubicBezTo>
                  <a:cubicBezTo>
                    <a:pt x="690" y="58"/>
                    <a:pt x="691" y="54"/>
                    <a:pt x="692" y="52"/>
                  </a:cubicBezTo>
                  <a:cubicBezTo>
                    <a:pt x="692" y="51"/>
                    <a:pt x="694" y="49"/>
                    <a:pt x="695" y="47"/>
                  </a:cubicBezTo>
                  <a:cubicBezTo>
                    <a:pt x="695" y="46"/>
                    <a:pt x="696" y="44"/>
                    <a:pt x="696" y="43"/>
                  </a:cubicBezTo>
                  <a:cubicBezTo>
                    <a:pt x="696" y="42"/>
                    <a:pt x="695" y="39"/>
                    <a:pt x="694" y="38"/>
                  </a:cubicBezTo>
                  <a:cubicBezTo>
                    <a:pt x="693" y="36"/>
                    <a:pt x="690" y="33"/>
                    <a:pt x="689" y="32"/>
                  </a:cubicBezTo>
                  <a:cubicBezTo>
                    <a:pt x="687" y="31"/>
                    <a:pt x="684" y="29"/>
                    <a:pt x="682" y="29"/>
                  </a:cubicBezTo>
                  <a:cubicBezTo>
                    <a:pt x="681" y="28"/>
                    <a:pt x="677" y="28"/>
                    <a:pt x="676" y="26"/>
                  </a:cubicBezTo>
                  <a:cubicBezTo>
                    <a:pt x="675" y="26"/>
                    <a:pt x="675" y="24"/>
                    <a:pt x="675" y="23"/>
                  </a:cubicBezTo>
                  <a:cubicBezTo>
                    <a:pt x="675" y="22"/>
                    <a:pt x="676" y="20"/>
                    <a:pt x="676" y="19"/>
                  </a:cubicBezTo>
                  <a:cubicBezTo>
                    <a:pt x="676" y="18"/>
                    <a:pt x="677" y="15"/>
                    <a:pt x="676" y="13"/>
                  </a:cubicBezTo>
                  <a:cubicBezTo>
                    <a:pt x="676" y="12"/>
                    <a:pt x="672" y="10"/>
                    <a:pt x="672" y="9"/>
                  </a:cubicBezTo>
                  <a:cubicBezTo>
                    <a:pt x="672" y="7"/>
                    <a:pt x="674" y="5"/>
                    <a:pt x="674" y="3"/>
                  </a:cubicBezTo>
                  <a:cubicBezTo>
                    <a:pt x="674" y="2"/>
                    <a:pt x="673" y="1"/>
                    <a:pt x="673" y="0"/>
                  </a:cubicBezTo>
                  <a:cubicBezTo>
                    <a:pt x="609" y="6"/>
                    <a:pt x="609" y="6"/>
                    <a:pt x="609" y="6"/>
                  </a:cubicBezTo>
                  <a:cubicBezTo>
                    <a:pt x="443" y="21"/>
                    <a:pt x="443" y="21"/>
                    <a:pt x="443" y="2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16" y="34"/>
                    <a:pt x="216" y="34"/>
                    <a:pt x="216" y="34"/>
                  </a:cubicBezTo>
                  <a:cubicBezTo>
                    <a:pt x="139" y="39"/>
                    <a:pt x="139" y="39"/>
                    <a:pt x="139" y="39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51"/>
                    <a:pt x="2" y="52"/>
                    <a:pt x="2" y="52"/>
                  </a:cubicBezTo>
                  <a:cubicBezTo>
                    <a:pt x="2" y="52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3" y="55"/>
                    <a:pt x="4" y="56"/>
                    <a:pt x="4" y="57"/>
                  </a:cubicBezTo>
                  <a:cubicBezTo>
                    <a:pt x="4" y="57"/>
                    <a:pt x="4" y="58"/>
                    <a:pt x="4" y="58"/>
                  </a:cubicBezTo>
                  <a:cubicBezTo>
                    <a:pt x="5" y="58"/>
                    <a:pt x="5" y="58"/>
                    <a:pt x="5" y="59"/>
                  </a:cubicBezTo>
                  <a:cubicBezTo>
                    <a:pt x="7" y="60"/>
                    <a:pt x="8" y="61"/>
                    <a:pt x="9" y="62"/>
                  </a:cubicBezTo>
                  <a:cubicBezTo>
                    <a:pt x="10" y="65"/>
                    <a:pt x="10" y="69"/>
                    <a:pt x="10" y="71"/>
                  </a:cubicBezTo>
                  <a:cubicBezTo>
                    <a:pt x="10" y="72"/>
                    <a:pt x="9" y="73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75"/>
                    <a:pt x="10" y="77"/>
                    <a:pt x="10" y="79"/>
                  </a:cubicBezTo>
                  <a:cubicBezTo>
                    <a:pt x="9" y="81"/>
                    <a:pt x="8" y="84"/>
                    <a:pt x="6" y="85"/>
                  </a:cubicBezTo>
                  <a:cubicBezTo>
                    <a:pt x="6" y="85"/>
                    <a:pt x="5" y="85"/>
                    <a:pt x="5" y="8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6"/>
                    <a:pt x="6" y="87"/>
                    <a:pt x="6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7" y="87"/>
                    <a:pt x="7" y="88"/>
                    <a:pt x="8" y="88"/>
                  </a:cubicBezTo>
                  <a:cubicBezTo>
                    <a:pt x="9" y="88"/>
                    <a:pt x="9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3" y="88"/>
                    <a:pt x="17" y="91"/>
                    <a:pt x="18" y="93"/>
                  </a:cubicBezTo>
                  <a:cubicBezTo>
                    <a:pt x="20" y="95"/>
                    <a:pt x="19" y="98"/>
                    <a:pt x="19" y="100"/>
                  </a:cubicBezTo>
                  <a:cubicBezTo>
                    <a:pt x="19" y="100"/>
                    <a:pt x="19" y="101"/>
                    <a:pt x="19" y="101"/>
                  </a:cubicBezTo>
                  <a:cubicBezTo>
                    <a:pt x="19" y="101"/>
                    <a:pt x="19" y="101"/>
                    <a:pt x="19" y="102"/>
                  </a:cubicBezTo>
                  <a:cubicBezTo>
                    <a:pt x="20" y="102"/>
                    <a:pt x="21" y="103"/>
                    <a:pt x="21" y="104"/>
                  </a:cubicBezTo>
                  <a:cubicBezTo>
                    <a:pt x="23" y="106"/>
                    <a:pt x="24" y="111"/>
                    <a:pt x="23" y="114"/>
                  </a:cubicBezTo>
                  <a:cubicBezTo>
                    <a:pt x="22" y="115"/>
                    <a:pt x="22" y="116"/>
                    <a:pt x="21" y="116"/>
                  </a:cubicBezTo>
                  <a:cubicBezTo>
                    <a:pt x="21" y="117"/>
                    <a:pt x="21" y="118"/>
                    <a:pt x="21" y="119"/>
                  </a:cubicBezTo>
                  <a:cubicBezTo>
                    <a:pt x="20" y="122"/>
                    <a:pt x="17" y="125"/>
                    <a:pt x="17" y="125"/>
                  </a:cubicBezTo>
                  <a:cubicBezTo>
                    <a:pt x="17" y="125"/>
                    <a:pt x="16" y="126"/>
                    <a:pt x="16" y="126"/>
                  </a:cubicBezTo>
                  <a:cubicBezTo>
                    <a:pt x="16" y="127"/>
                    <a:pt x="17" y="128"/>
                    <a:pt x="17" y="129"/>
                  </a:cubicBezTo>
                  <a:cubicBezTo>
                    <a:pt x="18" y="132"/>
                    <a:pt x="16" y="133"/>
                    <a:pt x="15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5" y="135"/>
                    <a:pt x="17" y="139"/>
                    <a:pt x="16" y="142"/>
                  </a:cubicBezTo>
                  <a:cubicBezTo>
                    <a:pt x="16" y="144"/>
                    <a:pt x="14" y="146"/>
                    <a:pt x="13" y="147"/>
                  </a:cubicBezTo>
                  <a:cubicBezTo>
                    <a:pt x="13" y="147"/>
                    <a:pt x="13" y="147"/>
                    <a:pt x="12" y="147"/>
                  </a:cubicBezTo>
                  <a:cubicBezTo>
                    <a:pt x="12" y="148"/>
                    <a:pt x="11" y="148"/>
                    <a:pt x="11" y="148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2" y="150"/>
                    <a:pt x="12" y="152"/>
                    <a:pt x="12" y="153"/>
                  </a:cubicBezTo>
                  <a:cubicBezTo>
                    <a:pt x="12" y="155"/>
                    <a:pt x="11" y="156"/>
                    <a:pt x="11" y="158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61"/>
                    <a:pt x="9" y="162"/>
                    <a:pt x="8" y="164"/>
                  </a:cubicBezTo>
                  <a:cubicBezTo>
                    <a:pt x="7" y="165"/>
                    <a:pt x="6" y="165"/>
                    <a:pt x="5" y="166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9"/>
                    <a:pt x="5" y="171"/>
                    <a:pt x="3" y="173"/>
                  </a:cubicBezTo>
                  <a:cubicBezTo>
                    <a:pt x="3" y="174"/>
                    <a:pt x="2" y="174"/>
                    <a:pt x="2" y="175"/>
                  </a:cubicBezTo>
                  <a:cubicBezTo>
                    <a:pt x="2" y="175"/>
                    <a:pt x="2" y="176"/>
                    <a:pt x="1" y="176"/>
                  </a:cubicBezTo>
                  <a:cubicBezTo>
                    <a:pt x="1" y="177"/>
                    <a:pt x="1" y="178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1"/>
                  </a:cubicBezTo>
                  <a:cubicBezTo>
                    <a:pt x="0" y="181"/>
                    <a:pt x="0" y="181"/>
                    <a:pt x="1" y="181"/>
                  </a:cubicBezTo>
                  <a:cubicBezTo>
                    <a:pt x="1" y="181"/>
                    <a:pt x="1" y="181"/>
                    <a:pt x="1" y="181"/>
                  </a:cubicBezTo>
                  <a:cubicBezTo>
                    <a:pt x="2" y="181"/>
                    <a:pt x="3" y="182"/>
                    <a:pt x="4" y="182"/>
                  </a:cubicBezTo>
                  <a:cubicBezTo>
                    <a:pt x="5" y="183"/>
                    <a:pt x="6" y="185"/>
                    <a:pt x="7" y="18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6"/>
                    <a:pt x="8" y="187"/>
                    <a:pt x="8" y="187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9" y="188"/>
                    <a:pt x="10" y="188"/>
                    <a:pt x="11" y="189"/>
                  </a:cubicBezTo>
                  <a:cubicBezTo>
                    <a:pt x="12" y="190"/>
                    <a:pt x="13" y="192"/>
                    <a:pt x="14" y="193"/>
                  </a:cubicBezTo>
                  <a:cubicBezTo>
                    <a:pt x="14" y="194"/>
                    <a:pt x="14" y="195"/>
                    <a:pt x="15" y="196"/>
                  </a:cubicBezTo>
                  <a:cubicBezTo>
                    <a:pt x="15" y="197"/>
                    <a:pt x="16" y="197"/>
                    <a:pt x="16" y="198"/>
                  </a:cubicBezTo>
                  <a:cubicBezTo>
                    <a:pt x="18" y="200"/>
                    <a:pt x="19" y="203"/>
                    <a:pt x="19" y="204"/>
                  </a:cubicBezTo>
                  <a:cubicBezTo>
                    <a:pt x="19" y="205"/>
                    <a:pt x="19" y="206"/>
                    <a:pt x="19" y="207"/>
                  </a:cubicBezTo>
                  <a:cubicBezTo>
                    <a:pt x="19" y="208"/>
                    <a:pt x="19" y="208"/>
                    <a:pt x="19" y="208"/>
                  </a:cubicBezTo>
                  <a:cubicBezTo>
                    <a:pt x="20" y="209"/>
                    <a:pt x="21" y="210"/>
                    <a:pt x="22" y="212"/>
                  </a:cubicBezTo>
                  <a:cubicBezTo>
                    <a:pt x="22" y="213"/>
                    <a:pt x="22" y="213"/>
                    <a:pt x="22" y="214"/>
                  </a:cubicBezTo>
                  <a:cubicBezTo>
                    <a:pt x="23" y="214"/>
                    <a:pt x="23" y="214"/>
                    <a:pt x="23" y="214"/>
                  </a:cubicBezTo>
                  <a:cubicBezTo>
                    <a:pt x="24" y="214"/>
                    <a:pt x="25" y="214"/>
                    <a:pt x="26" y="214"/>
                  </a:cubicBezTo>
                  <a:cubicBezTo>
                    <a:pt x="28" y="215"/>
                    <a:pt x="32" y="216"/>
                    <a:pt x="34" y="219"/>
                  </a:cubicBezTo>
                  <a:cubicBezTo>
                    <a:pt x="36" y="221"/>
                    <a:pt x="37" y="226"/>
                    <a:pt x="36" y="229"/>
                  </a:cubicBezTo>
                  <a:cubicBezTo>
                    <a:pt x="36" y="232"/>
                    <a:pt x="34" y="233"/>
                    <a:pt x="33" y="235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2" y="236"/>
                    <a:pt x="31" y="236"/>
                    <a:pt x="31" y="236"/>
                  </a:cubicBezTo>
                  <a:cubicBezTo>
                    <a:pt x="32" y="237"/>
                    <a:pt x="32" y="238"/>
                    <a:pt x="32" y="240"/>
                  </a:cubicBezTo>
                  <a:cubicBezTo>
                    <a:pt x="32" y="242"/>
                    <a:pt x="31" y="243"/>
                    <a:pt x="31" y="244"/>
                  </a:cubicBezTo>
                  <a:cubicBezTo>
                    <a:pt x="32" y="244"/>
                    <a:pt x="32" y="245"/>
                    <a:pt x="33" y="246"/>
                  </a:cubicBezTo>
                  <a:cubicBezTo>
                    <a:pt x="34" y="247"/>
                    <a:pt x="36" y="249"/>
                    <a:pt x="36" y="250"/>
                  </a:cubicBezTo>
                  <a:cubicBezTo>
                    <a:pt x="37" y="252"/>
                    <a:pt x="37" y="253"/>
                    <a:pt x="37" y="254"/>
                  </a:cubicBezTo>
                  <a:cubicBezTo>
                    <a:pt x="38" y="255"/>
                    <a:pt x="40" y="255"/>
                    <a:pt x="42" y="257"/>
                  </a:cubicBezTo>
                  <a:cubicBezTo>
                    <a:pt x="44" y="259"/>
                    <a:pt x="44" y="262"/>
                    <a:pt x="44" y="264"/>
                  </a:cubicBezTo>
                  <a:cubicBezTo>
                    <a:pt x="44" y="265"/>
                    <a:pt x="44" y="269"/>
                    <a:pt x="42" y="271"/>
                  </a:cubicBezTo>
                  <a:cubicBezTo>
                    <a:pt x="42" y="272"/>
                    <a:pt x="41" y="273"/>
                    <a:pt x="40" y="273"/>
                  </a:cubicBezTo>
                  <a:cubicBezTo>
                    <a:pt x="40" y="274"/>
                    <a:pt x="40" y="274"/>
                    <a:pt x="40" y="275"/>
                  </a:cubicBezTo>
                  <a:cubicBezTo>
                    <a:pt x="41" y="275"/>
                    <a:pt x="42" y="276"/>
                    <a:pt x="42" y="276"/>
                  </a:cubicBezTo>
                  <a:cubicBezTo>
                    <a:pt x="43" y="277"/>
                    <a:pt x="44" y="278"/>
                    <a:pt x="44" y="279"/>
                  </a:cubicBezTo>
                  <a:cubicBezTo>
                    <a:pt x="46" y="279"/>
                    <a:pt x="48" y="279"/>
                    <a:pt x="49" y="281"/>
                  </a:cubicBezTo>
                  <a:cubicBezTo>
                    <a:pt x="52" y="283"/>
                    <a:pt x="52" y="288"/>
                    <a:pt x="52" y="290"/>
                  </a:cubicBezTo>
                  <a:cubicBezTo>
                    <a:pt x="52" y="292"/>
                    <a:pt x="51" y="293"/>
                    <a:pt x="50" y="294"/>
                  </a:cubicBezTo>
                  <a:cubicBezTo>
                    <a:pt x="51" y="294"/>
                    <a:pt x="53" y="294"/>
                    <a:pt x="54" y="295"/>
                  </a:cubicBezTo>
                  <a:cubicBezTo>
                    <a:pt x="56" y="296"/>
                    <a:pt x="56" y="298"/>
                    <a:pt x="57" y="300"/>
                  </a:cubicBezTo>
                  <a:cubicBezTo>
                    <a:pt x="57" y="300"/>
                    <a:pt x="58" y="300"/>
                    <a:pt x="58" y="300"/>
                  </a:cubicBezTo>
                  <a:cubicBezTo>
                    <a:pt x="60" y="301"/>
                    <a:pt x="61" y="302"/>
                    <a:pt x="62" y="304"/>
                  </a:cubicBezTo>
                  <a:cubicBezTo>
                    <a:pt x="63" y="304"/>
                    <a:pt x="63" y="304"/>
                    <a:pt x="64" y="304"/>
                  </a:cubicBezTo>
                  <a:cubicBezTo>
                    <a:pt x="67" y="305"/>
                    <a:pt x="70" y="310"/>
                    <a:pt x="70" y="311"/>
                  </a:cubicBezTo>
                  <a:cubicBezTo>
                    <a:pt x="71" y="312"/>
                    <a:pt x="72" y="317"/>
                    <a:pt x="71" y="320"/>
                  </a:cubicBezTo>
                  <a:cubicBezTo>
                    <a:pt x="70" y="322"/>
                    <a:pt x="68" y="323"/>
                    <a:pt x="67" y="324"/>
                  </a:cubicBezTo>
                  <a:cubicBezTo>
                    <a:pt x="67" y="324"/>
                    <a:pt x="67" y="324"/>
                    <a:pt x="67" y="324"/>
                  </a:cubicBezTo>
                  <a:cubicBezTo>
                    <a:pt x="67" y="324"/>
                    <a:pt x="67" y="325"/>
                    <a:pt x="67" y="325"/>
                  </a:cubicBezTo>
                  <a:cubicBezTo>
                    <a:pt x="67" y="325"/>
                    <a:pt x="68" y="326"/>
                    <a:pt x="68" y="326"/>
                  </a:cubicBezTo>
                  <a:cubicBezTo>
                    <a:pt x="69" y="326"/>
                    <a:pt x="69" y="327"/>
                    <a:pt x="70" y="327"/>
                  </a:cubicBezTo>
                  <a:cubicBezTo>
                    <a:pt x="70" y="327"/>
                    <a:pt x="70" y="327"/>
                    <a:pt x="70" y="327"/>
                  </a:cubicBezTo>
                  <a:cubicBezTo>
                    <a:pt x="71" y="328"/>
                    <a:pt x="73" y="329"/>
                    <a:pt x="73" y="331"/>
                  </a:cubicBezTo>
                  <a:cubicBezTo>
                    <a:pt x="74" y="331"/>
                    <a:pt x="74" y="332"/>
                    <a:pt x="74" y="333"/>
                  </a:cubicBezTo>
                  <a:cubicBezTo>
                    <a:pt x="74" y="333"/>
                    <a:pt x="75" y="333"/>
                    <a:pt x="75" y="334"/>
                  </a:cubicBezTo>
                  <a:cubicBezTo>
                    <a:pt x="77" y="335"/>
                    <a:pt x="80" y="337"/>
                    <a:pt x="80" y="341"/>
                  </a:cubicBezTo>
                  <a:cubicBezTo>
                    <a:pt x="81" y="343"/>
                    <a:pt x="80" y="344"/>
                    <a:pt x="79" y="345"/>
                  </a:cubicBezTo>
                  <a:cubicBezTo>
                    <a:pt x="79" y="347"/>
                    <a:pt x="79" y="348"/>
                    <a:pt x="78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9" y="352"/>
                    <a:pt x="80" y="353"/>
                    <a:pt x="80" y="355"/>
                  </a:cubicBezTo>
                  <a:cubicBezTo>
                    <a:pt x="80" y="359"/>
                    <a:pt x="78" y="361"/>
                    <a:pt x="76" y="362"/>
                  </a:cubicBezTo>
                  <a:cubicBezTo>
                    <a:pt x="77" y="364"/>
                    <a:pt x="78" y="367"/>
                    <a:pt x="77" y="368"/>
                  </a:cubicBezTo>
                  <a:cubicBezTo>
                    <a:pt x="77" y="369"/>
                    <a:pt x="77" y="370"/>
                    <a:pt x="76" y="372"/>
                  </a:cubicBezTo>
                  <a:cubicBezTo>
                    <a:pt x="76" y="372"/>
                    <a:pt x="76" y="372"/>
                    <a:pt x="76" y="372"/>
                  </a:cubicBezTo>
                  <a:cubicBezTo>
                    <a:pt x="79" y="374"/>
                    <a:pt x="80" y="376"/>
                    <a:pt x="80" y="379"/>
                  </a:cubicBezTo>
                  <a:cubicBezTo>
                    <a:pt x="80" y="379"/>
                    <a:pt x="80" y="379"/>
                    <a:pt x="80" y="379"/>
                  </a:cubicBezTo>
                  <a:cubicBezTo>
                    <a:pt x="81" y="379"/>
                    <a:pt x="82" y="379"/>
                    <a:pt x="83" y="379"/>
                  </a:cubicBezTo>
                  <a:cubicBezTo>
                    <a:pt x="83" y="379"/>
                    <a:pt x="83" y="379"/>
                    <a:pt x="83" y="379"/>
                  </a:cubicBezTo>
                  <a:cubicBezTo>
                    <a:pt x="86" y="379"/>
                    <a:pt x="90" y="381"/>
                    <a:pt x="91" y="383"/>
                  </a:cubicBezTo>
                  <a:cubicBezTo>
                    <a:pt x="93" y="387"/>
                    <a:pt x="92" y="392"/>
                    <a:pt x="92" y="392"/>
                  </a:cubicBezTo>
                  <a:cubicBezTo>
                    <a:pt x="92" y="392"/>
                    <a:pt x="92" y="392"/>
                    <a:pt x="92" y="392"/>
                  </a:cubicBezTo>
                  <a:cubicBezTo>
                    <a:pt x="92" y="392"/>
                    <a:pt x="92" y="392"/>
                    <a:pt x="93" y="392"/>
                  </a:cubicBezTo>
                  <a:cubicBezTo>
                    <a:pt x="93" y="392"/>
                    <a:pt x="94" y="392"/>
                    <a:pt x="95" y="392"/>
                  </a:cubicBezTo>
                  <a:cubicBezTo>
                    <a:pt x="98" y="393"/>
                    <a:pt x="100" y="397"/>
                    <a:pt x="101" y="400"/>
                  </a:cubicBezTo>
                  <a:cubicBezTo>
                    <a:pt x="101" y="402"/>
                    <a:pt x="100" y="404"/>
                    <a:pt x="100" y="405"/>
                  </a:cubicBezTo>
                  <a:cubicBezTo>
                    <a:pt x="99" y="405"/>
                    <a:pt x="99" y="406"/>
                    <a:pt x="99" y="406"/>
                  </a:cubicBezTo>
                  <a:cubicBezTo>
                    <a:pt x="99" y="406"/>
                    <a:pt x="99" y="408"/>
                    <a:pt x="100" y="408"/>
                  </a:cubicBezTo>
                  <a:cubicBezTo>
                    <a:pt x="100" y="409"/>
                    <a:pt x="100" y="410"/>
                    <a:pt x="100" y="411"/>
                  </a:cubicBezTo>
                  <a:cubicBezTo>
                    <a:pt x="100" y="411"/>
                    <a:pt x="100" y="412"/>
                    <a:pt x="100" y="412"/>
                  </a:cubicBezTo>
                  <a:cubicBezTo>
                    <a:pt x="100" y="414"/>
                    <a:pt x="100" y="416"/>
                    <a:pt x="99" y="418"/>
                  </a:cubicBezTo>
                  <a:cubicBezTo>
                    <a:pt x="99" y="418"/>
                    <a:pt x="99" y="418"/>
                    <a:pt x="99" y="419"/>
                  </a:cubicBezTo>
                  <a:cubicBezTo>
                    <a:pt x="99" y="419"/>
                    <a:pt x="100" y="419"/>
                    <a:pt x="100" y="419"/>
                  </a:cubicBezTo>
                  <a:cubicBezTo>
                    <a:pt x="101" y="419"/>
                    <a:pt x="101" y="419"/>
                    <a:pt x="102" y="419"/>
                  </a:cubicBezTo>
                  <a:cubicBezTo>
                    <a:pt x="104" y="419"/>
                    <a:pt x="107" y="422"/>
                    <a:pt x="108" y="425"/>
                  </a:cubicBezTo>
                  <a:cubicBezTo>
                    <a:pt x="109" y="427"/>
                    <a:pt x="109" y="431"/>
                    <a:pt x="107" y="434"/>
                  </a:cubicBezTo>
                  <a:cubicBezTo>
                    <a:pt x="106" y="435"/>
                    <a:pt x="104" y="436"/>
                    <a:pt x="103" y="436"/>
                  </a:cubicBezTo>
                  <a:cubicBezTo>
                    <a:pt x="104" y="437"/>
                    <a:pt x="104" y="439"/>
                    <a:pt x="104" y="440"/>
                  </a:cubicBezTo>
                  <a:cubicBezTo>
                    <a:pt x="104" y="440"/>
                    <a:pt x="105" y="440"/>
                    <a:pt x="105" y="440"/>
                  </a:cubicBezTo>
                  <a:cubicBezTo>
                    <a:pt x="107" y="440"/>
                    <a:pt x="109" y="441"/>
                    <a:pt x="111" y="442"/>
                  </a:cubicBezTo>
                  <a:cubicBezTo>
                    <a:pt x="113" y="443"/>
                    <a:pt x="117" y="449"/>
                    <a:pt x="114" y="453"/>
                  </a:cubicBezTo>
                  <a:cubicBezTo>
                    <a:pt x="113" y="455"/>
                    <a:pt x="112" y="456"/>
                    <a:pt x="110" y="456"/>
                  </a:cubicBezTo>
                  <a:cubicBezTo>
                    <a:pt x="111" y="456"/>
                    <a:pt x="111" y="457"/>
                    <a:pt x="111" y="457"/>
                  </a:cubicBezTo>
                  <a:cubicBezTo>
                    <a:pt x="112" y="460"/>
                    <a:pt x="111" y="465"/>
                    <a:pt x="111" y="467"/>
                  </a:cubicBezTo>
                  <a:cubicBezTo>
                    <a:pt x="110" y="467"/>
                    <a:pt x="110" y="468"/>
                    <a:pt x="110" y="469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1" y="470"/>
                    <a:pt x="112" y="471"/>
                    <a:pt x="112" y="474"/>
                  </a:cubicBezTo>
                  <a:cubicBezTo>
                    <a:pt x="112" y="475"/>
                    <a:pt x="112" y="476"/>
                    <a:pt x="112" y="477"/>
                  </a:cubicBezTo>
                  <a:cubicBezTo>
                    <a:pt x="113" y="478"/>
                    <a:pt x="114" y="479"/>
                    <a:pt x="115" y="480"/>
                  </a:cubicBezTo>
                  <a:cubicBezTo>
                    <a:pt x="116" y="482"/>
                    <a:pt x="116" y="484"/>
                    <a:pt x="115" y="486"/>
                  </a:cubicBezTo>
                  <a:cubicBezTo>
                    <a:pt x="115" y="487"/>
                    <a:pt x="115" y="487"/>
                    <a:pt x="115" y="487"/>
                  </a:cubicBezTo>
                  <a:cubicBezTo>
                    <a:pt x="115" y="487"/>
                    <a:pt x="115" y="488"/>
                    <a:pt x="115" y="488"/>
                  </a:cubicBezTo>
                  <a:cubicBezTo>
                    <a:pt x="116" y="489"/>
                    <a:pt x="117" y="489"/>
                    <a:pt x="118" y="490"/>
                  </a:cubicBezTo>
                  <a:cubicBezTo>
                    <a:pt x="119" y="491"/>
                    <a:pt x="120" y="494"/>
                    <a:pt x="120" y="496"/>
                  </a:cubicBezTo>
                  <a:cubicBezTo>
                    <a:pt x="120" y="496"/>
                    <a:pt x="121" y="501"/>
                    <a:pt x="118" y="504"/>
                  </a:cubicBezTo>
                  <a:cubicBezTo>
                    <a:pt x="118" y="505"/>
                    <a:pt x="117" y="505"/>
                    <a:pt x="116" y="505"/>
                  </a:cubicBezTo>
                  <a:cubicBezTo>
                    <a:pt x="116" y="506"/>
                    <a:pt x="116" y="507"/>
                    <a:pt x="116" y="507"/>
                  </a:cubicBezTo>
                  <a:cubicBezTo>
                    <a:pt x="117" y="509"/>
                    <a:pt x="116" y="510"/>
                    <a:pt x="116" y="511"/>
                  </a:cubicBezTo>
                  <a:cubicBezTo>
                    <a:pt x="116" y="511"/>
                    <a:pt x="116" y="511"/>
                    <a:pt x="116" y="511"/>
                  </a:cubicBezTo>
                  <a:cubicBezTo>
                    <a:pt x="117" y="513"/>
                    <a:pt x="118" y="514"/>
                    <a:pt x="118" y="516"/>
                  </a:cubicBezTo>
                  <a:cubicBezTo>
                    <a:pt x="118" y="519"/>
                    <a:pt x="115" y="522"/>
                    <a:pt x="115" y="523"/>
                  </a:cubicBezTo>
                  <a:cubicBezTo>
                    <a:pt x="114" y="524"/>
                    <a:pt x="114" y="524"/>
                    <a:pt x="113" y="525"/>
                  </a:cubicBezTo>
                  <a:cubicBezTo>
                    <a:pt x="113" y="525"/>
                    <a:pt x="113" y="525"/>
                    <a:pt x="112" y="525"/>
                  </a:cubicBezTo>
                  <a:cubicBezTo>
                    <a:pt x="112" y="525"/>
                    <a:pt x="112" y="525"/>
                    <a:pt x="112" y="525"/>
                  </a:cubicBezTo>
                  <a:cubicBezTo>
                    <a:pt x="113" y="526"/>
                    <a:pt x="114" y="526"/>
                    <a:pt x="114" y="527"/>
                  </a:cubicBezTo>
                  <a:cubicBezTo>
                    <a:pt x="116" y="528"/>
                    <a:pt x="116" y="530"/>
                    <a:pt x="117" y="532"/>
                  </a:cubicBezTo>
                  <a:cubicBezTo>
                    <a:pt x="117" y="532"/>
                    <a:pt x="117" y="532"/>
                    <a:pt x="117" y="532"/>
                  </a:cubicBezTo>
                  <a:cubicBezTo>
                    <a:pt x="117" y="532"/>
                    <a:pt x="118" y="532"/>
                    <a:pt x="119" y="532"/>
                  </a:cubicBezTo>
                  <a:cubicBezTo>
                    <a:pt x="120" y="532"/>
                    <a:pt x="121" y="532"/>
                    <a:pt x="122" y="533"/>
                  </a:cubicBezTo>
                  <a:cubicBezTo>
                    <a:pt x="125" y="534"/>
                    <a:pt x="126" y="538"/>
                    <a:pt x="127" y="540"/>
                  </a:cubicBezTo>
                  <a:cubicBezTo>
                    <a:pt x="127" y="541"/>
                    <a:pt x="127" y="541"/>
                    <a:pt x="127" y="541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416300" y="1968500"/>
              <a:ext cx="765175" cy="862013"/>
            </a:xfrm>
            <a:custGeom>
              <a:avLst/>
              <a:gdLst>
                <a:gd name="T0" fmla="*/ 718 w 907"/>
                <a:gd name="T1" fmla="*/ 985 h 1022"/>
                <a:gd name="T2" fmla="*/ 775 w 907"/>
                <a:gd name="T3" fmla="*/ 937 h 1022"/>
                <a:gd name="T4" fmla="*/ 715 w 907"/>
                <a:gd name="T5" fmla="*/ 886 h 1022"/>
                <a:gd name="T6" fmla="*/ 683 w 907"/>
                <a:gd name="T7" fmla="*/ 851 h 1022"/>
                <a:gd name="T8" fmla="*/ 620 w 907"/>
                <a:gd name="T9" fmla="*/ 814 h 1022"/>
                <a:gd name="T10" fmla="*/ 576 w 907"/>
                <a:gd name="T11" fmla="*/ 791 h 1022"/>
                <a:gd name="T12" fmla="*/ 570 w 907"/>
                <a:gd name="T13" fmla="*/ 748 h 1022"/>
                <a:gd name="T14" fmla="*/ 568 w 907"/>
                <a:gd name="T15" fmla="*/ 710 h 1022"/>
                <a:gd name="T16" fmla="*/ 576 w 907"/>
                <a:gd name="T17" fmla="*/ 665 h 1022"/>
                <a:gd name="T18" fmla="*/ 544 w 907"/>
                <a:gd name="T19" fmla="*/ 640 h 1022"/>
                <a:gd name="T20" fmla="*/ 557 w 907"/>
                <a:gd name="T21" fmla="*/ 595 h 1022"/>
                <a:gd name="T22" fmla="*/ 592 w 907"/>
                <a:gd name="T23" fmla="*/ 565 h 1022"/>
                <a:gd name="T24" fmla="*/ 610 w 907"/>
                <a:gd name="T25" fmla="*/ 544 h 1022"/>
                <a:gd name="T26" fmla="*/ 619 w 907"/>
                <a:gd name="T27" fmla="*/ 431 h 1022"/>
                <a:gd name="T28" fmla="*/ 661 w 907"/>
                <a:gd name="T29" fmla="*/ 388 h 1022"/>
                <a:gd name="T30" fmla="*/ 704 w 907"/>
                <a:gd name="T31" fmla="*/ 346 h 1022"/>
                <a:gd name="T32" fmla="*/ 746 w 907"/>
                <a:gd name="T33" fmla="*/ 290 h 1022"/>
                <a:gd name="T34" fmla="*/ 877 w 907"/>
                <a:gd name="T35" fmla="*/ 210 h 1022"/>
                <a:gd name="T36" fmla="*/ 898 w 907"/>
                <a:gd name="T37" fmla="*/ 182 h 1022"/>
                <a:gd name="T38" fmla="*/ 857 w 907"/>
                <a:gd name="T39" fmla="*/ 188 h 1022"/>
                <a:gd name="T40" fmla="*/ 809 w 907"/>
                <a:gd name="T41" fmla="*/ 179 h 1022"/>
                <a:gd name="T42" fmla="*/ 769 w 907"/>
                <a:gd name="T43" fmla="*/ 182 h 1022"/>
                <a:gd name="T44" fmla="*/ 747 w 907"/>
                <a:gd name="T45" fmla="*/ 159 h 1022"/>
                <a:gd name="T46" fmla="*/ 706 w 907"/>
                <a:gd name="T47" fmla="*/ 189 h 1022"/>
                <a:gd name="T48" fmla="*/ 669 w 907"/>
                <a:gd name="T49" fmla="*/ 201 h 1022"/>
                <a:gd name="T50" fmla="*/ 650 w 907"/>
                <a:gd name="T51" fmla="*/ 182 h 1022"/>
                <a:gd name="T52" fmla="*/ 614 w 907"/>
                <a:gd name="T53" fmla="*/ 166 h 1022"/>
                <a:gd name="T54" fmla="*/ 594 w 907"/>
                <a:gd name="T55" fmla="*/ 150 h 1022"/>
                <a:gd name="T56" fmla="*/ 578 w 907"/>
                <a:gd name="T57" fmla="*/ 174 h 1022"/>
                <a:gd name="T58" fmla="*/ 557 w 907"/>
                <a:gd name="T59" fmla="*/ 144 h 1022"/>
                <a:gd name="T60" fmla="*/ 534 w 907"/>
                <a:gd name="T61" fmla="*/ 134 h 1022"/>
                <a:gd name="T62" fmla="*/ 511 w 907"/>
                <a:gd name="T63" fmla="*/ 121 h 1022"/>
                <a:gd name="T64" fmla="*/ 464 w 907"/>
                <a:gd name="T65" fmla="*/ 114 h 1022"/>
                <a:gd name="T66" fmla="*/ 440 w 907"/>
                <a:gd name="T67" fmla="*/ 129 h 1022"/>
                <a:gd name="T68" fmla="*/ 404 w 907"/>
                <a:gd name="T69" fmla="*/ 139 h 1022"/>
                <a:gd name="T70" fmla="*/ 370 w 907"/>
                <a:gd name="T71" fmla="*/ 118 h 1022"/>
                <a:gd name="T72" fmla="*/ 333 w 907"/>
                <a:gd name="T73" fmla="*/ 112 h 1022"/>
                <a:gd name="T74" fmla="*/ 293 w 907"/>
                <a:gd name="T75" fmla="*/ 100 h 1022"/>
                <a:gd name="T76" fmla="*/ 284 w 907"/>
                <a:gd name="T77" fmla="*/ 58 h 1022"/>
                <a:gd name="T78" fmla="*/ 267 w 907"/>
                <a:gd name="T79" fmla="*/ 7 h 1022"/>
                <a:gd name="T80" fmla="*/ 93 w 907"/>
                <a:gd name="T81" fmla="*/ 71 h 1022"/>
                <a:gd name="T82" fmla="*/ 8 w 907"/>
                <a:gd name="T83" fmla="*/ 102 h 1022"/>
                <a:gd name="T84" fmla="*/ 18 w 907"/>
                <a:gd name="T85" fmla="*/ 136 h 1022"/>
                <a:gd name="T86" fmla="*/ 16 w 907"/>
                <a:gd name="T87" fmla="*/ 165 h 1022"/>
                <a:gd name="T88" fmla="*/ 17 w 907"/>
                <a:gd name="T89" fmla="*/ 205 h 1022"/>
                <a:gd name="T90" fmla="*/ 20 w 907"/>
                <a:gd name="T91" fmla="*/ 228 h 1022"/>
                <a:gd name="T92" fmla="*/ 27 w 907"/>
                <a:gd name="T93" fmla="*/ 254 h 1022"/>
                <a:gd name="T94" fmla="*/ 39 w 907"/>
                <a:gd name="T95" fmla="*/ 281 h 1022"/>
                <a:gd name="T96" fmla="*/ 49 w 907"/>
                <a:gd name="T97" fmla="*/ 307 h 1022"/>
                <a:gd name="T98" fmla="*/ 54 w 907"/>
                <a:gd name="T99" fmla="*/ 340 h 1022"/>
                <a:gd name="T100" fmla="*/ 57 w 907"/>
                <a:gd name="T101" fmla="*/ 370 h 1022"/>
                <a:gd name="T102" fmla="*/ 58 w 907"/>
                <a:gd name="T103" fmla="*/ 396 h 1022"/>
                <a:gd name="T104" fmla="*/ 69 w 907"/>
                <a:gd name="T105" fmla="*/ 431 h 1022"/>
                <a:gd name="T106" fmla="*/ 66 w 907"/>
                <a:gd name="T107" fmla="*/ 470 h 1022"/>
                <a:gd name="T108" fmla="*/ 73 w 907"/>
                <a:gd name="T109" fmla="*/ 502 h 1022"/>
                <a:gd name="T110" fmla="*/ 84 w 907"/>
                <a:gd name="T111" fmla="*/ 526 h 1022"/>
                <a:gd name="T112" fmla="*/ 98 w 907"/>
                <a:gd name="T113" fmla="*/ 575 h 1022"/>
                <a:gd name="T114" fmla="*/ 95 w 907"/>
                <a:gd name="T115" fmla="*/ 626 h 1022"/>
                <a:gd name="T116" fmla="*/ 75 w 907"/>
                <a:gd name="T117" fmla="*/ 649 h 1022"/>
                <a:gd name="T118" fmla="*/ 77 w 907"/>
                <a:gd name="T119" fmla="*/ 677 h 1022"/>
                <a:gd name="T120" fmla="*/ 98 w 907"/>
                <a:gd name="T121" fmla="*/ 693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7" h="1022">
                  <a:moveTo>
                    <a:pt x="110" y="702"/>
                  </a:moveTo>
                  <a:cubicBezTo>
                    <a:pt x="112" y="704"/>
                    <a:pt x="115" y="710"/>
                    <a:pt x="115" y="712"/>
                  </a:cubicBezTo>
                  <a:cubicBezTo>
                    <a:pt x="116" y="713"/>
                    <a:pt x="116" y="713"/>
                    <a:pt x="116" y="713"/>
                  </a:cubicBezTo>
                  <a:cubicBezTo>
                    <a:pt x="128" y="1022"/>
                    <a:pt x="128" y="1022"/>
                    <a:pt x="128" y="1022"/>
                  </a:cubicBezTo>
                  <a:cubicBezTo>
                    <a:pt x="248" y="1017"/>
                    <a:pt x="248" y="1017"/>
                    <a:pt x="248" y="1017"/>
                  </a:cubicBezTo>
                  <a:cubicBezTo>
                    <a:pt x="325" y="1013"/>
                    <a:pt x="325" y="1013"/>
                    <a:pt x="325" y="1013"/>
                  </a:cubicBezTo>
                  <a:cubicBezTo>
                    <a:pt x="401" y="1009"/>
                    <a:pt x="401" y="1009"/>
                    <a:pt x="401" y="1009"/>
                  </a:cubicBezTo>
                  <a:cubicBezTo>
                    <a:pt x="552" y="1000"/>
                    <a:pt x="552" y="1000"/>
                    <a:pt x="552" y="1000"/>
                  </a:cubicBezTo>
                  <a:cubicBezTo>
                    <a:pt x="718" y="985"/>
                    <a:pt x="718" y="985"/>
                    <a:pt x="718" y="985"/>
                  </a:cubicBezTo>
                  <a:cubicBezTo>
                    <a:pt x="779" y="979"/>
                    <a:pt x="779" y="979"/>
                    <a:pt x="779" y="979"/>
                  </a:cubicBezTo>
                  <a:cubicBezTo>
                    <a:pt x="778" y="979"/>
                    <a:pt x="778" y="979"/>
                    <a:pt x="778" y="978"/>
                  </a:cubicBezTo>
                  <a:cubicBezTo>
                    <a:pt x="777" y="977"/>
                    <a:pt x="778" y="974"/>
                    <a:pt x="778" y="972"/>
                  </a:cubicBezTo>
                  <a:cubicBezTo>
                    <a:pt x="778" y="971"/>
                    <a:pt x="775" y="969"/>
                    <a:pt x="775" y="967"/>
                  </a:cubicBezTo>
                  <a:cubicBezTo>
                    <a:pt x="775" y="966"/>
                    <a:pt x="775" y="963"/>
                    <a:pt x="775" y="961"/>
                  </a:cubicBezTo>
                  <a:cubicBezTo>
                    <a:pt x="775" y="960"/>
                    <a:pt x="773" y="958"/>
                    <a:pt x="773" y="957"/>
                  </a:cubicBezTo>
                  <a:cubicBezTo>
                    <a:pt x="772" y="955"/>
                    <a:pt x="772" y="952"/>
                    <a:pt x="772" y="950"/>
                  </a:cubicBezTo>
                  <a:cubicBezTo>
                    <a:pt x="772" y="948"/>
                    <a:pt x="774" y="945"/>
                    <a:pt x="774" y="944"/>
                  </a:cubicBezTo>
                  <a:cubicBezTo>
                    <a:pt x="775" y="942"/>
                    <a:pt x="776" y="938"/>
                    <a:pt x="775" y="937"/>
                  </a:cubicBezTo>
                  <a:cubicBezTo>
                    <a:pt x="775" y="935"/>
                    <a:pt x="773" y="933"/>
                    <a:pt x="772" y="931"/>
                  </a:cubicBezTo>
                  <a:cubicBezTo>
                    <a:pt x="771" y="930"/>
                    <a:pt x="770" y="927"/>
                    <a:pt x="769" y="926"/>
                  </a:cubicBezTo>
                  <a:cubicBezTo>
                    <a:pt x="768" y="923"/>
                    <a:pt x="764" y="920"/>
                    <a:pt x="762" y="918"/>
                  </a:cubicBezTo>
                  <a:cubicBezTo>
                    <a:pt x="760" y="915"/>
                    <a:pt x="756" y="911"/>
                    <a:pt x="754" y="908"/>
                  </a:cubicBezTo>
                  <a:cubicBezTo>
                    <a:pt x="752" y="906"/>
                    <a:pt x="749" y="901"/>
                    <a:pt x="747" y="899"/>
                  </a:cubicBezTo>
                  <a:cubicBezTo>
                    <a:pt x="745" y="898"/>
                    <a:pt x="740" y="897"/>
                    <a:pt x="737" y="897"/>
                  </a:cubicBezTo>
                  <a:cubicBezTo>
                    <a:pt x="735" y="897"/>
                    <a:pt x="730" y="898"/>
                    <a:pt x="728" y="897"/>
                  </a:cubicBezTo>
                  <a:cubicBezTo>
                    <a:pt x="726" y="897"/>
                    <a:pt x="722" y="894"/>
                    <a:pt x="721" y="893"/>
                  </a:cubicBezTo>
                  <a:cubicBezTo>
                    <a:pt x="719" y="891"/>
                    <a:pt x="717" y="888"/>
                    <a:pt x="715" y="886"/>
                  </a:cubicBezTo>
                  <a:cubicBezTo>
                    <a:pt x="714" y="885"/>
                    <a:pt x="712" y="884"/>
                    <a:pt x="711" y="883"/>
                  </a:cubicBezTo>
                  <a:cubicBezTo>
                    <a:pt x="710" y="883"/>
                    <a:pt x="709" y="882"/>
                    <a:pt x="708" y="881"/>
                  </a:cubicBezTo>
                  <a:cubicBezTo>
                    <a:pt x="707" y="880"/>
                    <a:pt x="703" y="878"/>
                    <a:pt x="701" y="877"/>
                  </a:cubicBezTo>
                  <a:cubicBezTo>
                    <a:pt x="699" y="876"/>
                    <a:pt x="695" y="875"/>
                    <a:pt x="694" y="874"/>
                  </a:cubicBezTo>
                  <a:cubicBezTo>
                    <a:pt x="693" y="873"/>
                    <a:pt x="691" y="870"/>
                    <a:pt x="690" y="869"/>
                  </a:cubicBezTo>
                  <a:cubicBezTo>
                    <a:pt x="690" y="868"/>
                    <a:pt x="688" y="865"/>
                    <a:pt x="688" y="864"/>
                  </a:cubicBezTo>
                  <a:cubicBezTo>
                    <a:pt x="687" y="862"/>
                    <a:pt x="686" y="859"/>
                    <a:pt x="686" y="858"/>
                  </a:cubicBezTo>
                  <a:cubicBezTo>
                    <a:pt x="685" y="857"/>
                    <a:pt x="683" y="857"/>
                    <a:pt x="683" y="856"/>
                  </a:cubicBezTo>
                  <a:cubicBezTo>
                    <a:pt x="682" y="855"/>
                    <a:pt x="683" y="852"/>
                    <a:pt x="683" y="851"/>
                  </a:cubicBezTo>
                  <a:cubicBezTo>
                    <a:pt x="683" y="850"/>
                    <a:pt x="682" y="847"/>
                    <a:pt x="681" y="846"/>
                  </a:cubicBezTo>
                  <a:cubicBezTo>
                    <a:pt x="680" y="845"/>
                    <a:pt x="676" y="843"/>
                    <a:pt x="674" y="842"/>
                  </a:cubicBezTo>
                  <a:cubicBezTo>
                    <a:pt x="672" y="842"/>
                    <a:pt x="668" y="840"/>
                    <a:pt x="666" y="840"/>
                  </a:cubicBezTo>
                  <a:cubicBezTo>
                    <a:pt x="663" y="839"/>
                    <a:pt x="658" y="836"/>
                    <a:pt x="655" y="835"/>
                  </a:cubicBezTo>
                  <a:cubicBezTo>
                    <a:pt x="652" y="835"/>
                    <a:pt x="645" y="835"/>
                    <a:pt x="642" y="833"/>
                  </a:cubicBezTo>
                  <a:cubicBezTo>
                    <a:pt x="640" y="832"/>
                    <a:pt x="637" y="829"/>
                    <a:pt x="636" y="827"/>
                  </a:cubicBezTo>
                  <a:cubicBezTo>
                    <a:pt x="634" y="826"/>
                    <a:pt x="632" y="822"/>
                    <a:pt x="631" y="821"/>
                  </a:cubicBezTo>
                  <a:cubicBezTo>
                    <a:pt x="630" y="819"/>
                    <a:pt x="629" y="815"/>
                    <a:pt x="627" y="814"/>
                  </a:cubicBezTo>
                  <a:cubicBezTo>
                    <a:pt x="625" y="813"/>
                    <a:pt x="621" y="815"/>
                    <a:pt x="620" y="814"/>
                  </a:cubicBezTo>
                  <a:cubicBezTo>
                    <a:pt x="618" y="814"/>
                    <a:pt x="617" y="813"/>
                    <a:pt x="616" y="812"/>
                  </a:cubicBezTo>
                  <a:cubicBezTo>
                    <a:pt x="614" y="812"/>
                    <a:pt x="610" y="812"/>
                    <a:pt x="609" y="812"/>
                  </a:cubicBezTo>
                  <a:cubicBezTo>
                    <a:pt x="607" y="812"/>
                    <a:pt x="604" y="814"/>
                    <a:pt x="603" y="813"/>
                  </a:cubicBezTo>
                  <a:cubicBezTo>
                    <a:pt x="601" y="812"/>
                    <a:pt x="601" y="809"/>
                    <a:pt x="599" y="809"/>
                  </a:cubicBezTo>
                  <a:cubicBezTo>
                    <a:pt x="598" y="808"/>
                    <a:pt x="596" y="808"/>
                    <a:pt x="595" y="807"/>
                  </a:cubicBezTo>
                  <a:cubicBezTo>
                    <a:pt x="594" y="807"/>
                    <a:pt x="592" y="805"/>
                    <a:pt x="591" y="804"/>
                  </a:cubicBezTo>
                  <a:cubicBezTo>
                    <a:pt x="590" y="803"/>
                    <a:pt x="589" y="801"/>
                    <a:pt x="588" y="800"/>
                  </a:cubicBezTo>
                  <a:cubicBezTo>
                    <a:pt x="587" y="799"/>
                    <a:pt x="583" y="797"/>
                    <a:pt x="582" y="796"/>
                  </a:cubicBezTo>
                  <a:cubicBezTo>
                    <a:pt x="580" y="794"/>
                    <a:pt x="578" y="792"/>
                    <a:pt x="576" y="791"/>
                  </a:cubicBezTo>
                  <a:cubicBezTo>
                    <a:pt x="575" y="790"/>
                    <a:pt x="574" y="788"/>
                    <a:pt x="572" y="787"/>
                  </a:cubicBezTo>
                  <a:cubicBezTo>
                    <a:pt x="571" y="787"/>
                    <a:pt x="568" y="786"/>
                    <a:pt x="567" y="784"/>
                  </a:cubicBezTo>
                  <a:cubicBezTo>
                    <a:pt x="566" y="784"/>
                    <a:pt x="566" y="781"/>
                    <a:pt x="566" y="780"/>
                  </a:cubicBezTo>
                  <a:cubicBezTo>
                    <a:pt x="566" y="779"/>
                    <a:pt x="569" y="778"/>
                    <a:pt x="569" y="776"/>
                  </a:cubicBezTo>
                  <a:cubicBezTo>
                    <a:pt x="570" y="775"/>
                    <a:pt x="569" y="772"/>
                    <a:pt x="569" y="771"/>
                  </a:cubicBezTo>
                  <a:cubicBezTo>
                    <a:pt x="569" y="769"/>
                    <a:pt x="571" y="766"/>
                    <a:pt x="571" y="764"/>
                  </a:cubicBezTo>
                  <a:cubicBezTo>
                    <a:pt x="570" y="763"/>
                    <a:pt x="568" y="761"/>
                    <a:pt x="568" y="760"/>
                  </a:cubicBezTo>
                  <a:cubicBezTo>
                    <a:pt x="569" y="758"/>
                    <a:pt x="571" y="756"/>
                    <a:pt x="571" y="755"/>
                  </a:cubicBezTo>
                  <a:cubicBezTo>
                    <a:pt x="572" y="753"/>
                    <a:pt x="571" y="750"/>
                    <a:pt x="570" y="748"/>
                  </a:cubicBezTo>
                  <a:cubicBezTo>
                    <a:pt x="570" y="747"/>
                    <a:pt x="568" y="746"/>
                    <a:pt x="568" y="745"/>
                  </a:cubicBezTo>
                  <a:cubicBezTo>
                    <a:pt x="567" y="743"/>
                    <a:pt x="569" y="739"/>
                    <a:pt x="569" y="738"/>
                  </a:cubicBezTo>
                  <a:cubicBezTo>
                    <a:pt x="568" y="736"/>
                    <a:pt x="566" y="734"/>
                    <a:pt x="565" y="733"/>
                  </a:cubicBezTo>
                  <a:cubicBezTo>
                    <a:pt x="565" y="732"/>
                    <a:pt x="563" y="731"/>
                    <a:pt x="563" y="730"/>
                  </a:cubicBezTo>
                  <a:cubicBezTo>
                    <a:pt x="563" y="729"/>
                    <a:pt x="564" y="726"/>
                    <a:pt x="564" y="725"/>
                  </a:cubicBezTo>
                  <a:cubicBezTo>
                    <a:pt x="565" y="724"/>
                    <a:pt x="568" y="723"/>
                    <a:pt x="569" y="722"/>
                  </a:cubicBezTo>
                  <a:cubicBezTo>
                    <a:pt x="569" y="721"/>
                    <a:pt x="570" y="719"/>
                    <a:pt x="569" y="718"/>
                  </a:cubicBezTo>
                  <a:cubicBezTo>
                    <a:pt x="569" y="717"/>
                    <a:pt x="567" y="715"/>
                    <a:pt x="567" y="714"/>
                  </a:cubicBezTo>
                  <a:cubicBezTo>
                    <a:pt x="567" y="713"/>
                    <a:pt x="568" y="711"/>
                    <a:pt x="568" y="710"/>
                  </a:cubicBezTo>
                  <a:cubicBezTo>
                    <a:pt x="567" y="709"/>
                    <a:pt x="566" y="707"/>
                    <a:pt x="566" y="706"/>
                  </a:cubicBezTo>
                  <a:cubicBezTo>
                    <a:pt x="566" y="705"/>
                    <a:pt x="568" y="703"/>
                    <a:pt x="568" y="702"/>
                  </a:cubicBezTo>
                  <a:cubicBezTo>
                    <a:pt x="568" y="700"/>
                    <a:pt x="565" y="696"/>
                    <a:pt x="565" y="694"/>
                  </a:cubicBezTo>
                  <a:cubicBezTo>
                    <a:pt x="565" y="692"/>
                    <a:pt x="566" y="689"/>
                    <a:pt x="567" y="687"/>
                  </a:cubicBezTo>
                  <a:cubicBezTo>
                    <a:pt x="568" y="686"/>
                    <a:pt x="571" y="684"/>
                    <a:pt x="571" y="683"/>
                  </a:cubicBezTo>
                  <a:cubicBezTo>
                    <a:pt x="572" y="681"/>
                    <a:pt x="570" y="679"/>
                    <a:pt x="571" y="677"/>
                  </a:cubicBezTo>
                  <a:cubicBezTo>
                    <a:pt x="571" y="676"/>
                    <a:pt x="572" y="674"/>
                    <a:pt x="572" y="673"/>
                  </a:cubicBezTo>
                  <a:cubicBezTo>
                    <a:pt x="573" y="672"/>
                    <a:pt x="575" y="671"/>
                    <a:pt x="575" y="670"/>
                  </a:cubicBezTo>
                  <a:cubicBezTo>
                    <a:pt x="576" y="669"/>
                    <a:pt x="576" y="666"/>
                    <a:pt x="576" y="665"/>
                  </a:cubicBezTo>
                  <a:cubicBezTo>
                    <a:pt x="576" y="663"/>
                    <a:pt x="575" y="661"/>
                    <a:pt x="574" y="659"/>
                  </a:cubicBezTo>
                  <a:cubicBezTo>
                    <a:pt x="573" y="658"/>
                    <a:pt x="571" y="657"/>
                    <a:pt x="571" y="657"/>
                  </a:cubicBezTo>
                  <a:cubicBezTo>
                    <a:pt x="570" y="656"/>
                    <a:pt x="567" y="654"/>
                    <a:pt x="567" y="652"/>
                  </a:cubicBezTo>
                  <a:cubicBezTo>
                    <a:pt x="566" y="651"/>
                    <a:pt x="566" y="649"/>
                    <a:pt x="566" y="648"/>
                  </a:cubicBezTo>
                  <a:cubicBezTo>
                    <a:pt x="565" y="647"/>
                    <a:pt x="565" y="645"/>
                    <a:pt x="564" y="644"/>
                  </a:cubicBezTo>
                  <a:cubicBezTo>
                    <a:pt x="563" y="643"/>
                    <a:pt x="561" y="641"/>
                    <a:pt x="560" y="640"/>
                  </a:cubicBezTo>
                  <a:cubicBezTo>
                    <a:pt x="559" y="640"/>
                    <a:pt x="557" y="643"/>
                    <a:pt x="555" y="643"/>
                  </a:cubicBezTo>
                  <a:cubicBezTo>
                    <a:pt x="554" y="644"/>
                    <a:pt x="551" y="644"/>
                    <a:pt x="550" y="643"/>
                  </a:cubicBezTo>
                  <a:cubicBezTo>
                    <a:pt x="548" y="643"/>
                    <a:pt x="545" y="642"/>
                    <a:pt x="544" y="640"/>
                  </a:cubicBezTo>
                  <a:cubicBezTo>
                    <a:pt x="543" y="638"/>
                    <a:pt x="546" y="635"/>
                    <a:pt x="546" y="633"/>
                  </a:cubicBezTo>
                  <a:cubicBezTo>
                    <a:pt x="546" y="632"/>
                    <a:pt x="544" y="630"/>
                    <a:pt x="544" y="629"/>
                  </a:cubicBezTo>
                  <a:cubicBezTo>
                    <a:pt x="544" y="627"/>
                    <a:pt x="544" y="622"/>
                    <a:pt x="544" y="620"/>
                  </a:cubicBezTo>
                  <a:cubicBezTo>
                    <a:pt x="545" y="619"/>
                    <a:pt x="546" y="616"/>
                    <a:pt x="547" y="615"/>
                  </a:cubicBezTo>
                  <a:cubicBezTo>
                    <a:pt x="548" y="614"/>
                    <a:pt x="551" y="612"/>
                    <a:pt x="553" y="611"/>
                  </a:cubicBezTo>
                  <a:cubicBezTo>
                    <a:pt x="554" y="610"/>
                    <a:pt x="555" y="608"/>
                    <a:pt x="556" y="607"/>
                  </a:cubicBezTo>
                  <a:cubicBezTo>
                    <a:pt x="556" y="606"/>
                    <a:pt x="556" y="604"/>
                    <a:pt x="556" y="603"/>
                  </a:cubicBezTo>
                  <a:cubicBezTo>
                    <a:pt x="556" y="602"/>
                    <a:pt x="557" y="601"/>
                    <a:pt x="557" y="600"/>
                  </a:cubicBezTo>
                  <a:cubicBezTo>
                    <a:pt x="557" y="599"/>
                    <a:pt x="556" y="596"/>
                    <a:pt x="557" y="595"/>
                  </a:cubicBezTo>
                  <a:cubicBezTo>
                    <a:pt x="557" y="595"/>
                    <a:pt x="559" y="594"/>
                    <a:pt x="560" y="593"/>
                  </a:cubicBezTo>
                  <a:cubicBezTo>
                    <a:pt x="561" y="592"/>
                    <a:pt x="560" y="588"/>
                    <a:pt x="561" y="586"/>
                  </a:cubicBezTo>
                  <a:cubicBezTo>
                    <a:pt x="562" y="584"/>
                    <a:pt x="566" y="581"/>
                    <a:pt x="568" y="580"/>
                  </a:cubicBezTo>
                  <a:cubicBezTo>
                    <a:pt x="569" y="578"/>
                    <a:pt x="573" y="577"/>
                    <a:pt x="575" y="576"/>
                  </a:cubicBezTo>
                  <a:cubicBezTo>
                    <a:pt x="576" y="575"/>
                    <a:pt x="578" y="573"/>
                    <a:pt x="579" y="572"/>
                  </a:cubicBezTo>
                  <a:cubicBezTo>
                    <a:pt x="580" y="571"/>
                    <a:pt x="580" y="568"/>
                    <a:pt x="580" y="568"/>
                  </a:cubicBezTo>
                  <a:cubicBezTo>
                    <a:pt x="581" y="567"/>
                    <a:pt x="583" y="567"/>
                    <a:pt x="584" y="567"/>
                  </a:cubicBezTo>
                  <a:cubicBezTo>
                    <a:pt x="585" y="567"/>
                    <a:pt x="588" y="568"/>
                    <a:pt x="589" y="568"/>
                  </a:cubicBezTo>
                  <a:cubicBezTo>
                    <a:pt x="590" y="568"/>
                    <a:pt x="591" y="566"/>
                    <a:pt x="592" y="565"/>
                  </a:cubicBezTo>
                  <a:cubicBezTo>
                    <a:pt x="592" y="564"/>
                    <a:pt x="592" y="562"/>
                    <a:pt x="593" y="561"/>
                  </a:cubicBezTo>
                  <a:cubicBezTo>
                    <a:pt x="593" y="560"/>
                    <a:pt x="594" y="559"/>
                    <a:pt x="595" y="558"/>
                  </a:cubicBezTo>
                  <a:cubicBezTo>
                    <a:pt x="596" y="558"/>
                    <a:pt x="597" y="558"/>
                    <a:pt x="598" y="558"/>
                  </a:cubicBezTo>
                  <a:cubicBezTo>
                    <a:pt x="599" y="558"/>
                    <a:pt x="600" y="559"/>
                    <a:pt x="600" y="559"/>
                  </a:cubicBezTo>
                  <a:cubicBezTo>
                    <a:pt x="601" y="559"/>
                    <a:pt x="603" y="559"/>
                    <a:pt x="603" y="559"/>
                  </a:cubicBezTo>
                  <a:cubicBezTo>
                    <a:pt x="604" y="558"/>
                    <a:pt x="605" y="555"/>
                    <a:pt x="605" y="554"/>
                  </a:cubicBezTo>
                  <a:cubicBezTo>
                    <a:pt x="605" y="553"/>
                    <a:pt x="604" y="550"/>
                    <a:pt x="605" y="549"/>
                  </a:cubicBezTo>
                  <a:cubicBezTo>
                    <a:pt x="606" y="549"/>
                    <a:pt x="608" y="550"/>
                    <a:pt x="609" y="549"/>
                  </a:cubicBezTo>
                  <a:cubicBezTo>
                    <a:pt x="610" y="548"/>
                    <a:pt x="610" y="544"/>
                    <a:pt x="610" y="544"/>
                  </a:cubicBezTo>
                  <a:cubicBezTo>
                    <a:pt x="601" y="446"/>
                    <a:pt x="601" y="446"/>
                    <a:pt x="601" y="446"/>
                  </a:cubicBezTo>
                  <a:cubicBezTo>
                    <a:pt x="601" y="446"/>
                    <a:pt x="604" y="447"/>
                    <a:pt x="605" y="447"/>
                  </a:cubicBezTo>
                  <a:cubicBezTo>
                    <a:pt x="606" y="448"/>
                    <a:pt x="609" y="449"/>
                    <a:pt x="610" y="449"/>
                  </a:cubicBezTo>
                  <a:cubicBezTo>
                    <a:pt x="612" y="448"/>
                    <a:pt x="615" y="446"/>
                    <a:pt x="615" y="444"/>
                  </a:cubicBezTo>
                  <a:cubicBezTo>
                    <a:pt x="616" y="443"/>
                    <a:pt x="616" y="441"/>
                    <a:pt x="615" y="440"/>
                  </a:cubicBezTo>
                  <a:cubicBezTo>
                    <a:pt x="615" y="439"/>
                    <a:pt x="612" y="439"/>
                    <a:pt x="612" y="438"/>
                  </a:cubicBezTo>
                  <a:cubicBezTo>
                    <a:pt x="612" y="437"/>
                    <a:pt x="613" y="436"/>
                    <a:pt x="613" y="435"/>
                  </a:cubicBezTo>
                  <a:cubicBezTo>
                    <a:pt x="614" y="435"/>
                    <a:pt x="617" y="436"/>
                    <a:pt x="618" y="435"/>
                  </a:cubicBezTo>
                  <a:cubicBezTo>
                    <a:pt x="619" y="434"/>
                    <a:pt x="618" y="431"/>
                    <a:pt x="619" y="431"/>
                  </a:cubicBezTo>
                  <a:cubicBezTo>
                    <a:pt x="621" y="430"/>
                    <a:pt x="624" y="430"/>
                    <a:pt x="625" y="430"/>
                  </a:cubicBezTo>
                  <a:cubicBezTo>
                    <a:pt x="625" y="430"/>
                    <a:pt x="626" y="430"/>
                    <a:pt x="627" y="430"/>
                  </a:cubicBezTo>
                  <a:cubicBezTo>
                    <a:pt x="626" y="429"/>
                    <a:pt x="626" y="429"/>
                    <a:pt x="626" y="428"/>
                  </a:cubicBezTo>
                  <a:cubicBezTo>
                    <a:pt x="625" y="427"/>
                    <a:pt x="625" y="425"/>
                    <a:pt x="625" y="423"/>
                  </a:cubicBezTo>
                  <a:cubicBezTo>
                    <a:pt x="625" y="423"/>
                    <a:pt x="626" y="421"/>
                    <a:pt x="627" y="421"/>
                  </a:cubicBezTo>
                  <a:cubicBezTo>
                    <a:pt x="629" y="419"/>
                    <a:pt x="633" y="415"/>
                    <a:pt x="635" y="413"/>
                  </a:cubicBezTo>
                  <a:cubicBezTo>
                    <a:pt x="640" y="409"/>
                    <a:pt x="649" y="400"/>
                    <a:pt x="654" y="397"/>
                  </a:cubicBezTo>
                  <a:cubicBezTo>
                    <a:pt x="655" y="396"/>
                    <a:pt x="658" y="395"/>
                    <a:pt x="660" y="394"/>
                  </a:cubicBezTo>
                  <a:cubicBezTo>
                    <a:pt x="661" y="392"/>
                    <a:pt x="661" y="389"/>
                    <a:pt x="661" y="388"/>
                  </a:cubicBezTo>
                  <a:cubicBezTo>
                    <a:pt x="663" y="386"/>
                    <a:pt x="666" y="382"/>
                    <a:pt x="668" y="381"/>
                  </a:cubicBezTo>
                  <a:cubicBezTo>
                    <a:pt x="668" y="381"/>
                    <a:pt x="670" y="380"/>
                    <a:pt x="671" y="380"/>
                  </a:cubicBezTo>
                  <a:cubicBezTo>
                    <a:pt x="673" y="379"/>
                    <a:pt x="675" y="377"/>
                    <a:pt x="676" y="376"/>
                  </a:cubicBezTo>
                  <a:cubicBezTo>
                    <a:pt x="677" y="375"/>
                    <a:pt x="679" y="371"/>
                    <a:pt x="680" y="370"/>
                  </a:cubicBezTo>
                  <a:cubicBezTo>
                    <a:pt x="681" y="368"/>
                    <a:pt x="684" y="365"/>
                    <a:pt x="685" y="364"/>
                  </a:cubicBezTo>
                  <a:cubicBezTo>
                    <a:pt x="687" y="363"/>
                    <a:pt x="690" y="361"/>
                    <a:pt x="692" y="360"/>
                  </a:cubicBezTo>
                  <a:cubicBezTo>
                    <a:pt x="693" y="359"/>
                    <a:pt x="696" y="357"/>
                    <a:pt x="697" y="356"/>
                  </a:cubicBezTo>
                  <a:cubicBezTo>
                    <a:pt x="698" y="354"/>
                    <a:pt x="697" y="351"/>
                    <a:pt x="698" y="350"/>
                  </a:cubicBezTo>
                  <a:cubicBezTo>
                    <a:pt x="699" y="349"/>
                    <a:pt x="703" y="347"/>
                    <a:pt x="704" y="346"/>
                  </a:cubicBezTo>
                  <a:cubicBezTo>
                    <a:pt x="707" y="343"/>
                    <a:pt x="710" y="337"/>
                    <a:pt x="712" y="334"/>
                  </a:cubicBezTo>
                  <a:cubicBezTo>
                    <a:pt x="713" y="333"/>
                    <a:pt x="716" y="330"/>
                    <a:pt x="717" y="328"/>
                  </a:cubicBezTo>
                  <a:cubicBezTo>
                    <a:pt x="719" y="326"/>
                    <a:pt x="720" y="322"/>
                    <a:pt x="722" y="320"/>
                  </a:cubicBezTo>
                  <a:cubicBezTo>
                    <a:pt x="722" y="319"/>
                    <a:pt x="724" y="318"/>
                    <a:pt x="724" y="317"/>
                  </a:cubicBezTo>
                  <a:cubicBezTo>
                    <a:pt x="725" y="315"/>
                    <a:pt x="726" y="312"/>
                    <a:pt x="727" y="311"/>
                  </a:cubicBezTo>
                  <a:cubicBezTo>
                    <a:pt x="728" y="310"/>
                    <a:pt x="731" y="308"/>
                    <a:pt x="731" y="307"/>
                  </a:cubicBezTo>
                  <a:cubicBezTo>
                    <a:pt x="733" y="306"/>
                    <a:pt x="735" y="302"/>
                    <a:pt x="736" y="301"/>
                  </a:cubicBezTo>
                  <a:cubicBezTo>
                    <a:pt x="737" y="299"/>
                    <a:pt x="738" y="297"/>
                    <a:pt x="739" y="295"/>
                  </a:cubicBezTo>
                  <a:cubicBezTo>
                    <a:pt x="740" y="294"/>
                    <a:pt x="745" y="291"/>
                    <a:pt x="746" y="290"/>
                  </a:cubicBezTo>
                  <a:cubicBezTo>
                    <a:pt x="749" y="288"/>
                    <a:pt x="753" y="284"/>
                    <a:pt x="755" y="282"/>
                  </a:cubicBezTo>
                  <a:cubicBezTo>
                    <a:pt x="758" y="279"/>
                    <a:pt x="763" y="272"/>
                    <a:pt x="766" y="269"/>
                  </a:cubicBezTo>
                  <a:cubicBezTo>
                    <a:pt x="770" y="266"/>
                    <a:pt x="780" y="260"/>
                    <a:pt x="784" y="257"/>
                  </a:cubicBezTo>
                  <a:cubicBezTo>
                    <a:pt x="788" y="254"/>
                    <a:pt x="795" y="249"/>
                    <a:pt x="799" y="247"/>
                  </a:cubicBezTo>
                  <a:cubicBezTo>
                    <a:pt x="807" y="242"/>
                    <a:pt x="824" y="235"/>
                    <a:pt x="832" y="231"/>
                  </a:cubicBezTo>
                  <a:cubicBezTo>
                    <a:pt x="837" y="229"/>
                    <a:pt x="847" y="225"/>
                    <a:pt x="852" y="222"/>
                  </a:cubicBezTo>
                  <a:cubicBezTo>
                    <a:pt x="855" y="221"/>
                    <a:pt x="860" y="218"/>
                    <a:pt x="862" y="217"/>
                  </a:cubicBezTo>
                  <a:cubicBezTo>
                    <a:pt x="864" y="215"/>
                    <a:pt x="867" y="212"/>
                    <a:pt x="869" y="211"/>
                  </a:cubicBezTo>
                  <a:cubicBezTo>
                    <a:pt x="871" y="211"/>
                    <a:pt x="875" y="211"/>
                    <a:pt x="877" y="210"/>
                  </a:cubicBezTo>
                  <a:cubicBezTo>
                    <a:pt x="878" y="209"/>
                    <a:pt x="879" y="206"/>
                    <a:pt x="880" y="205"/>
                  </a:cubicBezTo>
                  <a:cubicBezTo>
                    <a:pt x="882" y="203"/>
                    <a:pt x="886" y="200"/>
                    <a:pt x="888" y="199"/>
                  </a:cubicBezTo>
                  <a:cubicBezTo>
                    <a:pt x="889" y="197"/>
                    <a:pt x="893" y="194"/>
                    <a:pt x="895" y="192"/>
                  </a:cubicBezTo>
                  <a:cubicBezTo>
                    <a:pt x="896" y="191"/>
                    <a:pt x="896" y="189"/>
                    <a:pt x="898" y="188"/>
                  </a:cubicBezTo>
                  <a:cubicBezTo>
                    <a:pt x="899" y="188"/>
                    <a:pt x="900" y="189"/>
                    <a:pt x="901" y="189"/>
                  </a:cubicBezTo>
                  <a:cubicBezTo>
                    <a:pt x="902" y="190"/>
                    <a:pt x="905" y="190"/>
                    <a:pt x="906" y="189"/>
                  </a:cubicBezTo>
                  <a:cubicBezTo>
                    <a:pt x="907" y="188"/>
                    <a:pt x="907" y="186"/>
                    <a:pt x="906" y="185"/>
                  </a:cubicBezTo>
                  <a:cubicBezTo>
                    <a:pt x="905" y="184"/>
                    <a:pt x="902" y="184"/>
                    <a:pt x="901" y="184"/>
                  </a:cubicBezTo>
                  <a:cubicBezTo>
                    <a:pt x="900" y="183"/>
                    <a:pt x="899" y="182"/>
                    <a:pt x="898" y="182"/>
                  </a:cubicBezTo>
                  <a:cubicBezTo>
                    <a:pt x="897" y="182"/>
                    <a:pt x="896" y="184"/>
                    <a:pt x="895" y="185"/>
                  </a:cubicBezTo>
                  <a:cubicBezTo>
                    <a:pt x="893" y="185"/>
                    <a:pt x="890" y="185"/>
                    <a:pt x="889" y="185"/>
                  </a:cubicBezTo>
                  <a:cubicBezTo>
                    <a:pt x="887" y="184"/>
                    <a:pt x="884" y="182"/>
                    <a:pt x="882" y="182"/>
                  </a:cubicBezTo>
                  <a:cubicBezTo>
                    <a:pt x="881" y="182"/>
                    <a:pt x="878" y="183"/>
                    <a:pt x="877" y="184"/>
                  </a:cubicBezTo>
                  <a:cubicBezTo>
                    <a:pt x="876" y="185"/>
                    <a:pt x="874" y="188"/>
                    <a:pt x="872" y="189"/>
                  </a:cubicBezTo>
                  <a:cubicBezTo>
                    <a:pt x="871" y="190"/>
                    <a:pt x="869" y="191"/>
                    <a:pt x="868" y="191"/>
                  </a:cubicBezTo>
                  <a:cubicBezTo>
                    <a:pt x="867" y="191"/>
                    <a:pt x="865" y="190"/>
                    <a:pt x="864" y="189"/>
                  </a:cubicBezTo>
                  <a:cubicBezTo>
                    <a:pt x="863" y="189"/>
                    <a:pt x="862" y="187"/>
                    <a:pt x="861" y="187"/>
                  </a:cubicBezTo>
                  <a:cubicBezTo>
                    <a:pt x="860" y="187"/>
                    <a:pt x="858" y="188"/>
                    <a:pt x="857" y="188"/>
                  </a:cubicBezTo>
                  <a:cubicBezTo>
                    <a:pt x="856" y="188"/>
                    <a:pt x="854" y="187"/>
                    <a:pt x="853" y="186"/>
                  </a:cubicBezTo>
                  <a:cubicBezTo>
                    <a:pt x="852" y="185"/>
                    <a:pt x="852" y="181"/>
                    <a:pt x="851" y="180"/>
                  </a:cubicBezTo>
                  <a:cubicBezTo>
                    <a:pt x="851" y="179"/>
                    <a:pt x="849" y="176"/>
                    <a:pt x="848" y="176"/>
                  </a:cubicBezTo>
                  <a:cubicBezTo>
                    <a:pt x="847" y="175"/>
                    <a:pt x="844" y="174"/>
                    <a:pt x="843" y="173"/>
                  </a:cubicBezTo>
                  <a:cubicBezTo>
                    <a:pt x="840" y="173"/>
                    <a:pt x="836" y="171"/>
                    <a:pt x="833" y="171"/>
                  </a:cubicBezTo>
                  <a:cubicBezTo>
                    <a:pt x="832" y="172"/>
                    <a:pt x="830" y="174"/>
                    <a:pt x="828" y="174"/>
                  </a:cubicBezTo>
                  <a:cubicBezTo>
                    <a:pt x="826" y="175"/>
                    <a:pt x="823" y="176"/>
                    <a:pt x="821" y="176"/>
                  </a:cubicBezTo>
                  <a:cubicBezTo>
                    <a:pt x="819" y="176"/>
                    <a:pt x="815" y="176"/>
                    <a:pt x="813" y="176"/>
                  </a:cubicBezTo>
                  <a:cubicBezTo>
                    <a:pt x="812" y="176"/>
                    <a:pt x="810" y="179"/>
                    <a:pt x="809" y="179"/>
                  </a:cubicBezTo>
                  <a:cubicBezTo>
                    <a:pt x="807" y="179"/>
                    <a:pt x="806" y="177"/>
                    <a:pt x="804" y="177"/>
                  </a:cubicBezTo>
                  <a:cubicBezTo>
                    <a:pt x="803" y="177"/>
                    <a:pt x="802" y="178"/>
                    <a:pt x="801" y="178"/>
                  </a:cubicBezTo>
                  <a:cubicBezTo>
                    <a:pt x="800" y="179"/>
                    <a:pt x="798" y="177"/>
                    <a:pt x="797" y="177"/>
                  </a:cubicBezTo>
                  <a:cubicBezTo>
                    <a:pt x="795" y="177"/>
                    <a:pt x="793" y="179"/>
                    <a:pt x="792" y="179"/>
                  </a:cubicBezTo>
                  <a:cubicBezTo>
                    <a:pt x="791" y="180"/>
                    <a:pt x="789" y="182"/>
                    <a:pt x="787" y="181"/>
                  </a:cubicBezTo>
                  <a:cubicBezTo>
                    <a:pt x="786" y="181"/>
                    <a:pt x="786" y="177"/>
                    <a:pt x="785" y="176"/>
                  </a:cubicBezTo>
                  <a:cubicBezTo>
                    <a:pt x="783" y="175"/>
                    <a:pt x="780" y="177"/>
                    <a:pt x="779" y="178"/>
                  </a:cubicBezTo>
                  <a:cubicBezTo>
                    <a:pt x="778" y="179"/>
                    <a:pt x="776" y="181"/>
                    <a:pt x="775" y="181"/>
                  </a:cubicBezTo>
                  <a:cubicBezTo>
                    <a:pt x="773" y="182"/>
                    <a:pt x="770" y="181"/>
                    <a:pt x="769" y="182"/>
                  </a:cubicBezTo>
                  <a:cubicBezTo>
                    <a:pt x="767" y="182"/>
                    <a:pt x="765" y="185"/>
                    <a:pt x="763" y="185"/>
                  </a:cubicBezTo>
                  <a:cubicBezTo>
                    <a:pt x="762" y="185"/>
                    <a:pt x="762" y="182"/>
                    <a:pt x="761" y="181"/>
                  </a:cubicBezTo>
                  <a:cubicBezTo>
                    <a:pt x="761" y="180"/>
                    <a:pt x="759" y="179"/>
                    <a:pt x="759" y="178"/>
                  </a:cubicBezTo>
                  <a:cubicBezTo>
                    <a:pt x="758" y="177"/>
                    <a:pt x="760" y="176"/>
                    <a:pt x="760" y="175"/>
                  </a:cubicBezTo>
                  <a:cubicBezTo>
                    <a:pt x="760" y="174"/>
                    <a:pt x="758" y="172"/>
                    <a:pt x="758" y="171"/>
                  </a:cubicBezTo>
                  <a:cubicBezTo>
                    <a:pt x="757" y="170"/>
                    <a:pt x="755" y="170"/>
                    <a:pt x="754" y="170"/>
                  </a:cubicBezTo>
                  <a:cubicBezTo>
                    <a:pt x="753" y="169"/>
                    <a:pt x="752" y="167"/>
                    <a:pt x="752" y="166"/>
                  </a:cubicBezTo>
                  <a:cubicBezTo>
                    <a:pt x="751" y="165"/>
                    <a:pt x="752" y="162"/>
                    <a:pt x="751" y="161"/>
                  </a:cubicBezTo>
                  <a:cubicBezTo>
                    <a:pt x="751" y="160"/>
                    <a:pt x="748" y="160"/>
                    <a:pt x="747" y="159"/>
                  </a:cubicBezTo>
                  <a:cubicBezTo>
                    <a:pt x="746" y="159"/>
                    <a:pt x="743" y="160"/>
                    <a:pt x="742" y="160"/>
                  </a:cubicBezTo>
                  <a:cubicBezTo>
                    <a:pt x="741" y="161"/>
                    <a:pt x="739" y="162"/>
                    <a:pt x="738" y="163"/>
                  </a:cubicBezTo>
                  <a:cubicBezTo>
                    <a:pt x="736" y="164"/>
                    <a:pt x="734" y="164"/>
                    <a:pt x="733" y="165"/>
                  </a:cubicBezTo>
                  <a:cubicBezTo>
                    <a:pt x="732" y="166"/>
                    <a:pt x="731" y="168"/>
                    <a:pt x="730" y="169"/>
                  </a:cubicBezTo>
                  <a:cubicBezTo>
                    <a:pt x="729" y="170"/>
                    <a:pt x="727" y="171"/>
                    <a:pt x="726" y="171"/>
                  </a:cubicBezTo>
                  <a:cubicBezTo>
                    <a:pt x="725" y="172"/>
                    <a:pt x="722" y="173"/>
                    <a:pt x="721" y="174"/>
                  </a:cubicBezTo>
                  <a:cubicBezTo>
                    <a:pt x="719" y="175"/>
                    <a:pt x="716" y="177"/>
                    <a:pt x="715" y="179"/>
                  </a:cubicBezTo>
                  <a:cubicBezTo>
                    <a:pt x="713" y="180"/>
                    <a:pt x="711" y="184"/>
                    <a:pt x="710" y="185"/>
                  </a:cubicBezTo>
                  <a:cubicBezTo>
                    <a:pt x="709" y="186"/>
                    <a:pt x="707" y="188"/>
                    <a:pt x="706" y="189"/>
                  </a:cubicBezTo>
                  <a:cubicBezTo>
                    <a:pt x="705" y="190"/>
                    <a:pt x="702" y="192"/>
                    <a:pt x="701" y="192"/>
                  </a:cubicBezTo>
                  <a:cubicBezTo>
                    <a:pt x="700" y="193"/>
                    <a:pt x="696" y="192"/>
                    <a:pt x="695" y="193"/>
                  </a:cubicBezTo>
                  <a:cubicBezTo>
                    <a:pt x="694" y="193"/>
                    <a:pt x="694" y="194"/>
                    <a:pt x="693" y="194"/>
                  </a:cubicBezTo>
                  <a:cubicBezTo>
                    <a:pt x="692" y="195"/>
                    <a:pt x="690" y="197"/>
                    <a:pt x="689" y="198"/>
                  </a:cubicBezTo>
                  <a:cubicBezTo>
                    <a:pt x="687" y="199"/>
                    <a:pt x="684" y="200"/>
                    <a:pt x="683" y="200"/>
                  </a:cubicBezTo>
                  <a:cubicBezTo>
                    <a:pt x="681" y="199"/>
                    <a:pt x="682" y="195"/>
                    <a:pt x="680" y="194"/>
                  </a:cubicBezTo>
                  <a:cubicBezTo>
                    <a:pt x="679" y="194"/>
                    <a:pt x="676" y="195"/>
                    <a:pt x="675" y="195"/>
                  </a:cubicBezTo>
                  <a:cubicBezTo>
                    <a:pt x="674" y="196"/>
                    <a:pt x="673" y="198"/>
                    <a:pt x="672" y="199"/>
                  </a:cubicBezTo>
                  <a:cubicBezTo>
                    <a:pt x="672" y="199"/>
                    <a:pt x="670" y="201"/>
                    <a:pt x="669" y="201"/>
                  </a:cubicBezTo>
                  <a:cubicBezTo>
                    <a:pt x="668" y="201"/>
                    <a:pt x="666" y="197"/>
                    <a:pt x="666" y="196"/>
                  </a:cubicBezTo>
                  <a:cubicBezTo>
                    <a:pt x="666" y="195"/>
                    <a:pt x="668" y="192"/>
                    <a:pt x="668" y="191"/>
                  </a:cubicBezTo>
                  <a:cubicBezTo>
                    <a:pt x="667" y="190"/>
                    <a:pt x="665" y="190"/>
                    <a:pt x="664" y="190"/>
                  </a:cubicBezTo>
                  <a:cubicBezTo>
                    <a:pt x="663" y="190"/>
                    <a:pt x="661" y="192"/>
                    <a:pt x="660" y="191"/>
                  </a:cubicBezTo>
                  <a:cubicBezTo>
                    <a:pt x="659" y="191"/>
                    <a:pt x="658" y="190"/>
                    <a:pt x="657" y="190"/>
                  </a:cubicBezTo>
                  <a:cubicBezTo>
                    <a:pt x="656" y="190"/>
                    <a:pt x="655" y="190"/>
                    <a:pt x="654" y="190"/>
                  </a:cubicBezTo>
                  <a:cubicBezTo>
                    <a:pt x="653" y="190"/>
                    <a:pt x="651" y="190"/>
                    <a:pt x="650" y="189"/>
                  </a:cubicBezTo>
                  <a:cubicBezTo>
                    <a:pt x="650" y="188"/>
                    <a:pt x="652" y="186"/>
                    <a:pt x="652" y="185"/>
                  </a:cubicBezTo>
                  <a:cubicBezTo>
                    <a:pt x="652" y="184"/>
                    <a:pt x="650" y="183"/>
                    <a:pt x="650" y="182"/>
                  </a:cubicBezTo>
                  <a:cubicBezTo>
                    <a:pt x="649" y="181"/>
                    <a:pt x="650" y="178"/>
                    <a:pt x="649" y="177"/>
                  </a:cubicBezTo>
                  <a:cubicBezTo>
                    <a:pt x="649" y="177"/>
                    <a:pt x="647" y="175"/>
                    <a:pt x="646" y="175"/>
                  </a:cubicBezTo>
                  <a:cubicBezTo>
                    <a:pt x="645" y="175"/>
                    <a:pt x="643" y="178"/>
                    <a:pt x="641" y="178"/>
                  </a:cubicBezTo>
                  <a:cubicBezTo>
                    <a:pt x="640" y="178"/>
                    <a:pt x="639" y="176"/>
                    <a:pt x="638" y="176"/>
                  </a:cubicBezTo>
                  <a:cubicBezTo>
                    <a:pt x="637" y="175"/>
                    <a:pt x="634" y="177"/>
                    <a:pt x="632" y="176"/>
                  </a:cubicBezTo>
                  <a:cubicBezTo>
                    <a:pt x="630" y="175"/>
                    <a:pt x="627" y="171"/>
                    <a:pt x="625" y="171"/>
                  </a:cubicBezTo>
                  <a:cubicBezTo>
                    <a:pt x="624" y="171"/>
                    <a:pt x="622" y="172"/>
                    <a:pt x="621" y="172"/>
                  </a:cubicBezTo>
                  <a:cubicBezTo>
                    <a:pt x="620" y="172"/>
                    <a:pt x="618" y="170"/>
                    <a:pt x="617" y="170"/>
                  </a:cubicBezTo>
                  <a:cubicBezTo>
                    <a:pt x="616" y="169"/>
                    <a:pt x="614" y="167"/>
                    <a:pt x="614" y="166"/>
                  </a:cubicBezTo>
                  <a:cubicBezTo>
                    <a:pt x="613" y="165"/>
                    <a:pt x="613" y="164"/>
                    <a:pt x="613" y="163"/>
                  </a:cubicBezTo>
                  <a:cubicBezTo>
                    <a:pt x="613" y="162"/>
                    <a:pt x="614" y="160"/>
                    <a:pt x="614" y="159"/>
                  </a:cubicBezTo>
                  <a:cubicBezTo>
                    <a:pt x="614" y="158"/>
                    <a:pt x="614" y="156"/>
                    <a:pt x="613" y="156"/>
                  </a:cubicBezTo>
                  <a:cubicBezTo>
                    <a:pt x="612" y="156"/>
                    <a:pt x="610" y="157"/>
                    <a:pt x="610" y="157"/>
                  </a:cubicBezTo>
                  <a:cubicBezTo>
                    <a:pt x="609" y="156"/>
                    <a:pt x="610" y="154"/>
                    <a:pt x="609" y="153"/>
                  </a:cubicBezTo>
                  <a:cubicBezTo>
                    <a:pt x="609" y="153"/>
                    <a:pt x="607" y="151"/>
                    <a:pt x="607" y="151"/>
                  </a:cubicBezTo>
                  <a:cubicBezTo>
                    <a:pt x="605" y="151"/>
                    <a:pt x="603" y="153"/>
                    <a:pt x="602" y="153"/>
                  </a:cubicBezTo>
                  <a:cubicBezTo>
                    <a:pt x="601" y="153"/>
                    <a:pt x="598" y="152"/>
                    <a:pt x="597" y="152"/>
                  </a:cubicBezTo>
                  <a:cubicBezTo>
                    <a:pt x="596" y="152"/>
                    <a:pt x="595" y="150"/>
                    <a:pt x="594" y="150"/>
                  </a:cubicBezTo>
                  <a:cubicBezTo>
                    <a:pt x="593" y="150"/>
                    <a:pt x="592" y="151"/>
                    <a:pt x="592" y="152"/>
                  </a:cubicBezTo>
                  <a:cubicBezTo>
                    <a:pt x="591" y="152"/>
                    <a:pt x="591" y="154"/>
                    <a:pt x="590" y="154"/>
                  </a:cubicBezTo>
                  <a:cubicBezTo>
                    <a:pt x="589" y="155"/>
                    <a:pt x="587" y="153"/>
                    <a:pt x="586" y="153"/>
                  </a:cubicBezTo>
                  <a:cubicBezTo>
                    <a:pt x="585" y="153"/>
                    <a:pt x="581" y="152"/>
                    <a:pt x="579" y="153"/>
                  </a:cubicBezTo>
                  <a:cubicBezTo>
                    <a:pt x="578" y="154"/>
                    <a:pt x="576" y="158"/>
                    <a:pt x="576" y="160"/>
                  </a:cubicBezTo>
                  <a:cubicBezTo>
                    <a:pt x="576" y="162"/>
                    <a:pt x="579" y="164"/>
                    <a:pt x="580" y="165"/>
                  </a:cubicBezTo>
                  <a:cubicBezTo>
                    <a:pt x="580" y="166"/>
                    <a:pt x="583" y="167"/>
                    <a:pt x="583" y="169"/>
                  </a:cubicBezTo>
                  <a:cubicBezTo>
                    <a:pt x="583" y="170"/>
                    <a:pt x="584" y="172"/>
                    <a:pt x="583" y="173"/>
                  </a:cubicBezTo>
                  <a:cubicBezTo>
                    <a:pt x="582" y="174"/>
                    <a:pt x="579" y="173"/>
                    <a:pt x="578" y="174"/>
                  </a:cubicBezTo>
                  <a:cubicBezTo>
                    <a:pt x="577" y="175"/>
                    <a:pt x="576" y="177"/>
                    <a:pt x="575" y="178"/>
                  </a:cubicBezTo>
                  <a:cubicBezTo>
                    <a:pt x="574" y="178"/>
                    <a:pt x="572" y="179"/>
                    <a:pt x="571" y="179"/>
                  </a:cubicBezTo>
                  <a:cubicBezTo>
                    <a:pt x="569" y="178"/>
                    <a:pt x="569" y="175"/>
                    <a:pt x="568" y="174"/>
                  </a:cubicBezTo>
                  <a:cubicBezTo>
                    <a:pt x="568" y="173"/>
                    <a:pt x="567" y="169"/>
                    <a:pt x="567" y="168"/>
                  </a:cubicBezTo>
                  <a:cubicBezTo>
                    <a:pt x="566" y="166"/>
                    <a:pt x="564" y="164"/>
                    <a:pt x="563" y="163"/>
                  </a:cubicBezTo>
                  <a:cubicBezTo>
                    <a:pt x="562" y="162"/>
                    <a:pt x="559" y="160"/>
                    <a:pt x="558" y="159"/>
                  </a:cubicBezTo>
                  <a:cubicBezTo>
                    <a:pt x="558" y="158"/>
                    <a:pt x="556" y="155"/>
                    <a:pt x="556" y="154"/>
                  </a:cubicBezTo>
                  <a:cubicBezTo>
                    <a:pt x="556" y="152"/>
                    <a:pt x="557" y="150"/>
                    <a:pt x="557" y="149"/>
                  </a:cubicBezTo>
                  <a:cubicBezTo>
                    <a:pt x="558" y="148"/>
                    <a:pt x="558" y="145"/>
                    <a:pt x="557" y="144"/>
                  </a:cubicBezTo>
                  <a:cubicBezTo>
                    <a:pt x="557" y="143"/>
                    <a:pt x="555" y="142"/>
                    <a:pt x="554" y="141"/>
                  </a:cubicBezTo>
                  <a:cubicBezTo>
                    <a:pt x="553" y="140"/>
                    <a:pt x="550" y="139"/>
                    <a:pt x="548" y="140"/>
                  </a:cubicBezTo>
                  <a:cubicBezTo>
                    <a:pt x="547" y="140"/>
                    <a:pt x="546" y="142"/>
                    <a:pt x="545" y="142"/>
                  </a:cubicBezTo>
                  <a:cubicBezTo>
                    <a:pt x="544" y="143"/>
                    <a:pt x="542" y="143"/>
                    <a:pt x="541" y="143"/>
                  </a:cubicBezTo>
                  <a:cubicBezTo>
                    <a:pt x="539" y="144"/>
                    <a:pt x="536" y="146"/>
                    <a:pt x="534" y="145"/>
                  </a:cubicBezTo>
                  <a:cubicBezTo>
                    <a:pt x="532" y="145"/>
                    <a:pt x="530" y="143"/>
                    <a:pt x="529" y="141"/>
                  </a:cubicBezTo>
                  <a:cubicBezTo>
                    <a:pt x="528" y="141"/>
                    <a:pt x="527" y="139"/>
                    <a:pt x="527" y="138"/>
                  </a:cubicBezTo>
                  <a:cubicBezTo>
                    <a:pt x="527" y="137"/>
                    <a:pt x="528" y="134"/>
                    <a:pt x="528" y="134"/>
                  </a:cubicBezTo>
                  <a:cubicBezTo>
                    <a:pt x="530" y="133"/>
                    <a:pt x="532" y="134"/>
                    <a:pt x="534" y="134"/>
                  </a:cubicBezTo>
                  <a:cubicBezTo>
                    <a:pt x="535" y="133"/>
                    <a:pt x="537" y="133"/>
                    <a:pt x="537" y="132"/>
                  </a:cubicBezTo>
                  <a:cubicBezTo>
                    <a:pt x="538" y="132"/>
                    <a:pt x="538" y="130"/>
                    <a:pt x="538" y="129"/>
                  </a:cubicBezTo>
                  <a:cubicBezTo>
                    <a:pt x="538" y="128"/>
                    <a:pt x="538" y="126"/>
                    <a:pt x="538" y="125"/>
                  </a:cubicBezTo>
                  <a:cubicBezTo>
                    <a:pt x="537" y="124"/>
                    <a:pt x="535" y="124"/>
                    <a:pt x="534" y="123"/>
                  </a:cubicBezTo>
                  <a:cubicBezTo>
                    <a:pt x="534" y="123"/>
                    <a:pt x="532" y="124"/>
                    <a:pt x="531" y="124"/>
                  </a:cubicBezTo>
                  <a:cubicBezTo>
                    <a:pt x="531" y="124"/>
                    <a:pt x="530" y="125"/>
                    <a:pt x="529" y="126"/>
                  </a:cubicBezTo>
                  <a:cubicBezTo>
                    <a:pt x="528" y="126"/>
                    <a:pt x="525" y="126"/>
                    <a:pt x="523" y="126"/>
                  </a:cubicBezTo>
                  <a:cubicBezTo>
                    <a:pt x="522" y="126"/>
                    <a:pt x="519" y="125"/>
                    <a:pt x="517" y="124"/>
                  </a:cubicBezTo>
                  <a:cubicBezTo>
                    <a:pt x="516" y="123"/>
                    <a:pt x="512" y="121"/>
                    <a:pt x="511" y="121"/>
                  </a:cubicBezTo>
                  <a:cubicBezTo>
                    <a:pt x="509" y="120"/>
                    <a:pt x="505" y="117"/>
                    <a:pt x="503" y="116"/>
                  </a:cubicBezTo>
                  <a:cubicBezTo>
                    <a:pt x="503" y="116"/>
                    <a:pt x="500" y="116"/>
                    <a:pt x="500" y="116"/>
                  </a:cubicBezTo>
                  <a:cubicBezTo>
                    <a:pt x="499" y="115"/>
                    <a:pt x="499" y="113"/>
                    <a:pt x="498" y="113"/>
                  </a:cubicBezTo>
                  <a:cubicBezTo>
                    <a:pt x="497" y="112"/>
                    <a:pt x="493" y="114"/>
                    <a:pt x="491" y="114"/>
                  </a:cubicBezTo>
                  <a:cubicBezTo>
                    <a:pt x="489" y="114"/>
                    <a:pt x="484" y="114"/>
                    <a:pt x="481" y="114"/>
                  </a:cubicBezTo>
                  <a:cubicBezTo>
                    <a:pt x="479" y="115"/>
                    <a:pt x="476" y="117"/>
                    <a:pt x="474" y="117"/>
                  </a:cubicBezTo>
                  <a:cubicBezTo>
                    <a:pt x="473" y="116"/>
                    <a:pt x="472" y="115"/>
                    <a:pt x="471" y="115"/>
                  </a:cubicBezTo>
                  <a:cubicBezTo>
                    <a:pt x="470" y="114"/>
                    <a:pt x="469" y="112"/>
                    <a:pt x="468" y="112"/>
                  </a:cubicBezTo>
                  <a:cubicBezTo>
                    <a:pt x="467" y="112"/>
                    <a:pt x="465" y="114"/>
                    <a:pt x="464" y="114"/>
                  </a:cubicBezTo>
                  <a:cubicBezTo>
                    <a:pt x="462" y="114"/>
                    <a:pt x="460" y="114"/>
                    <a:pt x="459" y="114"/>
                  </a:cubicBezTo>
                  <a:cubicBezTo>
                    <a:pt x="458" y="114"/>
                    <a:pt x="456" y="114"/>
                    <a:pt x="455" y="115"/>
                  </a:cubicBezTo>
                  <a:cubicBezTo>
                    <a:pt x="455" y="115"/>
                    <a:pt x="453" y="116"/>
                    <a:pt x="453" y="117"/>
                  </a:cubicBezTo>
                  <a:cubicBezTo>
                    <a:pt x="452" y="117"/>
                    <a:pt x="452" y="118"/>
                    <a:pt x="452" y="119"/>
                  </a:cubicBezTo>
                  <a:cubicBezTo>
                    <a:pt x="451" y="119"/>
                    <a:pt x="450" y="120"/>
                    <a:pt x="450" y="121"/>
                  </a:cubicBezTo>
                  <a:cubicBezTo>
                    <a:pt x="448" y="121"/>
                    <a:pt x="445" y="121"/>
                    <a:pt x="444" y="121"/>
                  </a:cubicBezTo>
                  <a:cubicBezTo>
                    <a:pt x="442" y="122"/>
                    <a:pt x="440" y="122"/>
                    <a:pt x="440" y="123"/>
                  </a:cubicBezTo>
                  <a:cubicBezTo>
                    <a:pt x="439" y="124"/>
                    <a:pt x="439" y="125"/>
                    <a:pt x="439" y="126"/>
                  </a:cubicBezTo>
                  <a:cubicBezTo>
                    <a:pt x="439" y="126"/>
                    <a:pt x="440" y="128"/>
                    <a:pt x="440" y="129"/>
                  </a:cubicBezTo>
                  <a:cubicBezTo>
                    <a:pt x="439" y="129"/>
                    <a:pt x="438" y="131"/>
                    <a:pt x="438" y="131"/>
                  </a:cubicBezTo>
                  <a:cubicBezTo>
                    <a:pt x="437" y="132"/>
                    <a:pt x="436" y="133"/>
                    <a:pt x="435" y="133"/>
                  </a:cubicBezTo>
                  <a:cubicBezTo>
                    <a:pt x="433" y="134"/>
                    <a:pt x="429" y="136"/>
                    <a:pt x="427" y="136"/>
                  </a:cubicBezTo>
                  <a:cubicBezTo>
                    <a:pt x="426" y="137"/>
                    <a:pt x="423" y="136"/>
                    <a:pt x="422" y="136"/>
                  </a:cubicBezTo>
                  <a:cubicBezTo>
                    <a:pt x="421" y="137"/>
                    <a:pt x="419" y="137"/>
                    <a:pt x="419" y="138"/>
                  </a:cubicBezTo>
                  <a:cubicBezTo>
                    <a:pt x="418" y="138"/>
                    <a:pt x="416" y="139"/>
                    <a:pt x="415" y="139"/>
                  </a:cubicBezTo>
                  <a:cubicBezTo>
                    <a:pt x="414" y="139"/>
                    <a:pt x="413" y="139"/>
                    <a:pt x="412" y="139"/>
                  </a:cubicBezTo>
                  <a:cubicBezTo>
                    <a:pt x="411" y="139"/>
                    <a:pt x="409" y="138"/>
                    <a:pt x="408" y="138"/>
                  </a:cubicBezTo>
                  <a:cubicBezTo>
                    <a:pt x="407" y="138"/>
                    <a:pt x="405" y="139"/>
                    <a:pt x="404" y="139"/>
                  </a:cubicBezTo>
                  <a:cubicBezTo>
                    <a:pt x="403" y="139"/>
                    <a:pt x="401" y="139"/>
                    <a:pt x="401" y="139"/>
                  </a:cubicBezTo>
                  <a:cubicBezTo>
                    <a:pt x="400" y="139"/>
                    <a:pt x="398" y="137"/>
                    <a:pt x="398" y="136"/>
                  </a:cubicBezTo>
                  <a:cubicBezTo>
                    <a:pt x="398" y="134"/>
                    <a:pt x="399" y="132"/>
                    <a:pt x="399" y="131"/>
                  </a:cubicBezTo>
                  <a:cubicBezTo>
                    <a:pt x="399" y="129"/>
                    <a:pt x="398" y="127"/>
                    <a:pt x="397" y="125"/>
                  </a:cubicBezTo>
                  <a:cubicBezTo>
                    <a:pt x="397" y="124"/>
                    <a:pt x="396" y="122"/>
                    <a:pt x="395" y="121"/>
                  </a:cubicBezTo>
                  <a:cubicBezTo>
                    <a:pt x="394" y="121"/>
                    <a:pt x="393" y="120"/>
                    <a:pt x="392" y="120"/>
                  </a:cubicBezTo>
                  <a:cubicBezTo>
                    <a:pt x="390" y="120"/>
                    <a:pt x="386" y="123"/>
                    <a:pt x="384" y="123"/>
                  </a:cubicBezTo>
                  <a:cubicBezTo>
                    <a:pt x="382" y="123"/>
                    <a:pt x="379" y="120"/>
                    <a:pt x="377" y="120"/>
                  </a:cubicBezTo>
                  <a:cubicBezTo>
                    <a:pt x="375" y="119"/>
                    <a:pt x="372" y="118"/>
                    <a:pt x="370" y="118"/>
                  </a:cubicBezTo>
                  <a:cubicBezTo>
                    <a:pt x="369" y="118"/>
                    <a:pt x="366" y="120"/>
                    <a:pt x="364" y="120"/>
                  </a:cubicBezTo>
                  <a:cubicBezTo>
                    <a:pt x="362" y="121"/>
                    <a:pt x="359" y="121"/>
                    <a:pt x="358" y="121"/>
                  </a:cubicBezTo>
                  <a:cubicBezTo>
                    <a:pt x="356" y="121"/>
                    <a:pt x="352" y="122"/>
                    <a:pt x="350" y="121"/>
                  </a:cubicBezTo>
                  <a:cubicBezTo>
                    <a:pt x="349" y="121"/>
                    <a:pt x="347" y="119"/>
                    <a:pt x="347" y="118"/>
                  </a:cubicBezTo>
                  <a:cubicBezTo>
                    <a:pt x="346" y="117"/>
                    <a:pt x="346" y="115"/>
                    <a:pt x="345" y="114"/>
                  </a:cubicBezTo>
                  <a:cubicBezTo>
                    <a:pt x="345" y="113"/>
                    <a:pt x="344" y="111"/>
                    <a:pt x="343" y="111"/>
                  </a:cubicBezTo>
                  <a:cubicBezTo>
                    <a:pt x="343" y="110"/>
                    <a:pt x="341" y="109"/>
                    <a:pt x="340" y="109"/>
                  </a:cubicBezTo>
                  <a:cubicBezTo>
                    <a:pt x="339" y="109"/>
                    <a:pt x="338" y="109"/>
                    <a:pt x="337" y="110"/>
                  </a:cubicBezTo>
                  <a:cubicBezTo>
                    <a:pt x="336" y="110"/>
                    <a:pt x="334" y="112"/>
                    <a:pt x="333" y="112"/>
                  </a:cubicBezTo>
                  <a:cubicBezTo>
                    <a:pt x="332" y="112"/>
                    <a:pt x="331" y="110"/>
                    <a:pt x="330" y="110"/>
                  </a:cubicBezTo>
                  <a:cubicBezTo>
                    <a:pt x="329" y="110"/>
                    <a:pt x="327" y="110"/>
                    <a:pt x="326" y="111"/>
                  </a:cubicBezTo>
                  <a:cubicBezTo>
                    <a:pt x="325" y="111"/>
                    <a:pt x="325" y="113"/>
                    <a:pt x="324" y="113"/>
                  </a:cubicBezTo>
                  <a:cubicBezTo>
                    <a:pt x="324" y="114"/>
                    <a:pt x="322" y="114"/>
                    <a:pt x="321" y="114"/>
                  </a:cubicBezTo>
                  <a:cubicBezTo>
                    <a:pt x="320" y="114"/>
                    <a:pt x="318" y="113"/>
                    <a:pt x="317" y="113"/>
                  </a:cubicBezTo>
                  <a:cubicBezTo>
                    <a:pt x="314" y="112"/>
                    <a:pt x="309" y="111"/>
                    <a:pt x="307" y="110"/>
                  </a:cubicBezTo>
                  <a:cubicBezTo>
                    <a:pt x="305" y="109"/>
                    <a:pt x="303" y="108"/>
                    <a:pt x="302" y="107"/>
                  </a:cubicBezTo>
                  <a:cubicBezTo>
                    <a:pt x="300" y="106"/>
                    <a:pt x="298" y="105"/>
                    <a:pt x="296" y="103"/>
                  </a:cubicBezTo>
                  <a:cubicBezTo>
                    <a:pt x="295" y="103"/>
                    <a:pt x="294" y="101"/>
                    <a:pt x="293" y="100"/>
                  </a:cubicBezTo>
                  <a:cubicBezTo>
                    <a:pt x="293" y="99"/>
                    <a:pt x="292" y="96"/>
                    <a:pt x="292" y="95"/>
                  </a:cubicBezTo>
                  <a:cubicBezTo>
                    <a:pt x="292" y="94"/>
                    <a:pt x="293" y="92"/>
                    <a:pt x="293" y="91"/>
                  </a:cubicBezTo>
                  <a:cubicBezTo>
                    <a:pt x="293" y="90"/>
                    <a:pt x="294" y="87"/>
                    <a:pt x="294" y="86"/>
                  </a:cubicBezTo>
                  <a:cubicBezTo>
                    <a:pt x="293" y="85"/>
                    <a:pt x="293" y="82"/>
                    <a:pt x="292" y="81"/>
                  </a:cubicBezTo>
                  <a:cubicBezTo>
                    <a:pt x="292" y="79"/>
                    <a:pt x="292" y="75"/>
                    <a:pt x="292" y="73"/>
                  </a:cubicBezTo>
                  <a:cubicBezTo>
                    <a:pt x="291" y="72"/>
                    <a:pt x="291" y="69"/>
                    <a:pt x="290" y="68"/>
                  </a:cubicBezTo>
                  <a:cubicBezTo>
                    <a:pt x="290" y="67"/>
                    <a:pt x="289" y="65"/>
                    <a:pt x="288" y="64"/>
                  </a:cubicBezTo>
                  <a:cubicBezTo>
                    <a:pt x="287" y="63"/>
                    <a:pt x="286" y="63"/>
                    <a:pt x="286" y="63"/>
                  </a:cubicBezTo>
                  <a:cubicBezTo>
                    <a:pt x="285" y="62"/>
                    <a:pt x="285" y="59"/>
                    <a:pt x="284" y="58"/>
                  </a:cubicBezTo>
                  <a:cubicBezTo>
                    <a:pt x="284" y="56"/>
                    <a:pt x="285" y="52"/>
                    <a:pt x="285" y="50"/>
                  </a:cubicBezTo>
                  <a:cubicBezTo>
                    <a:pt x="285" y="49"/>
                    <a:pt x="285" y="47"/>
                    <a:pt x="284" y="46"/>
                  </a:cubicBezTo>
                  <a:cubicBezTo>
                    <a:pt x="284" y="45"/>
                    <a:pt x="282" y="43"/>
                    <a:pt x="282" y="42"/>
                  </a:cubicBezTo>
                  <a:cubicBezTo>
                    <a:pt x="281" y="40"/>
                    <a:pt x="279" y="35"/>
                    <a:pt x="278" y="33"/>
                  </a:cubicBezTo>
                  <a:cubicBezTo>
                    <a:pt x="277" y="30"/>
                    <a:pt x="277" y="23"/>
                    <a:pt x="276" y="20"/>
                  </a:cubicBezTo>
                  <a:cubicBezTo>
                    <a:pt x="276" y="19"/>
                    <a:pt x="275" y="16"/>
                    <a:pt x="274" y="15"/>
                  </a:cubicBezTo>
                  <a:cubicBezTo>
                    <a:pt x="274" y="14"/>
                    <a:pt x="275" y="11"/>
                    <a:pt x="275" y="10"/>
                  </a:cubicBezTo>
                  <a:cubicBezTo>
                    <a:pt x="274" y="9"/>
                    <a:pt x="272" y="7"/>
                    <a:pt x="271" y="7"/>
                  </a:cubicBezTo>
                  <a:cubicBezTo>
                    <a:pt x="270" y="6"/>
                    <a:pt x="268" y="7"/>
                    <a:pt x="267" y="7"/>
                  </a:cubicBezTo>
                  <a:cubicBezTo>
                    <a:pt x="266" y="7"/>
                    <a:pt x="265" y="5"/>
                    <a:pt x="264" y="4"/>
                  </a:cubicBezTo>
                  <a:cubicBezTo>
                    <a:pt x="262" y="3"/>
                    <a:pt x="260" y="0"/>
                    <a:pt x="258" y="0"/>
                  </a:cubicBezTo>
                  <a:cubicBezTo>
                    <a:pt x="256" y="0"/>
                    <a:pt x="253" y="1"/>
                    <a:pt x="251" y="1"/>
                  </a:cubicBezTo>
                  <a:cubicBezTo>
                    <a:pt x="250" y="2"/>
                    <a:pt x="249" y="3"/>
                    <a:pt x="248" y="4"/>
                  </a:cubicBezTo>
                  <a:cubicBezTo>
                    <a:pt x="247" y="4"/>
                    <a:pt x="244" y="5"/>
                    <a:pt x="243" y="4"/>
                  </a:cubicBezTo>
                  <a:cubicBezTo>
                    <a:pt x="241" y="4"/>
                    <a:pt x="239" y="2"/>
                    <a:pt x="238" y="1"/>
                  </a:cubicBezTo>
                  <a:cubicBezTo>
                    <a:pt x="237" y="1"/>
                    <a:pt x="236" y="0"/>
                    <a:pt x="235" y="0"/>
                  </a:cubicBezTo>
                  <a:cubicBezTo>
                    <a:pt x="222" y="9"/>
                    <a:pt x="237" y="65"/>
                    <a:pt x="237" y="65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" y="76"/>
                    <a:pt x="1" y="78"/>
                    <a:pt x="1" y="78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1"/>
                    <a:pt x="1" y="82"/>
                    <a:pt x="1" y="82"/>
                  </a:cubicBezTo>
                  <a:cubicBezTo>
                    <a:pt x="1" y="83"/>
                    <a:pt x="2" y="86"/>
                    <a:pt x="3" y="87"/>
                  </a:cubicBezTo>
                  <a:cubicBezTo>
                    <a:pt x="4" y="88"/>
                    <a:pt x="4" y="90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6" y="94"/>
                    <a:pt x="7" y="97"/>
                    <a:pt x="8" y="98"/>
                  </a:cubicBezTo>
                  <a:cubicBezTo>
                    <a:pt x="8" y="100"/>
                    <a:pt x="8" y="101"/>
                    <a:pt x="8" y="102"/>
                  </a:cubicBezTo>
                  <a:cubicBezTo>
                    <a:pt x="8" y="103"/>
                    <a:pt x="8" y="103"/>
                    <a:pt x="8" y="104"/>
                  </a:cubicBezTo>
                  <a:cubicBezTo>
                    <a:pt x="8" y="104"/>
                    <a:pt x="8" y="104"/>
                    <a:pt x="9" y="104"/>
                  </a:cubicBezTo>
                  <a:cubicBezTo>
                    <a:pt x="9" y="105"/>
                    <a:pt x="10" y="106"/>
                    <a:pt x="10" y="108"/>
                  </a:cubicBezTo>
                  <a:cubicBezTo>
                    <a:pt x="11" y="109"/>
                    <a:pt x="11" y="111"/>
                    <a:pt x="11" y="113"/>
                  </a:cubicBezTo>
                  <a:cubicBezTo>
                    <a:pt x="11" y="114"/>
                    <a:pt x="11" y="115"/>
                    <a:pt x="11" y="116"/>
                  </a:cubicBezTo>
                  <a:cubicBezTo>
                    <a:pt x="11" y="116"/>
                    <a:pt x="13" y="118"/>
                    <a:pt x="13" y="119"/>
                  </a:cubicBezTo>
                  <a:cubicBezTo>
                    <a:pt x="14" y="120"/>
                    <a:pt x="15" y="121"/>
                    <a:pt x="16" y="123"/>
                  </a:cubicBezTo>
                  <a:cubicBezTo>
                    <a:pt x="17" y="125"/>
                    <a:pt x="18" y="127"/>
                    <a:pt x="19" y="129"/>
                  </a:cubicBezTo>
                  <a:cubicBezTo>
                    <a:pt x="19" y="131"/>
                    <a:pt x="19" y="134"/>
                    <a:pt x="18" y="136"/>
                  </a:cubicBezTo>
                  <a:cubicBezTo>
                    <a:pt x="18" y="138"/>
                    <a:pt x="17" y="139"/>
                    <a:pt x="16" y="140"/>
                  </a:cubicBezTo>
                  <a:cubicBezTo>
                    <a:pt x="16" y="140"/>
                    <a:pt x="16" y="141"/>
                    <a:pt x="16" y="141"/>
                  </a:cubicBezTo>
                  <a:cubicBezTo>
                    <a:pt x="15" y="141"/>
                    <a:pt x="15" y="143"/>
                    <a:pt x="15" y="143"/>
                  </a:cubicBezTo>
                  <a:cubicBezTo>
                    <a:pt x="15" y="145"/>
                    <a:pt x="15" y="146"/>
                    <a:pt x="14" y="148"/>
                  </a:cubicBezTo>
                  <a:cubicBezTo>
                    <a:pt x="14" y="149"/>
                    <a:pt x="13" y="150"/>
                    <a:pt x="12" y="152"/>
                  </a:cubicBezTo>
                  <a:cubicBezTo>
                    <a:pt x="12" y="152"/>
                    <a:pt x="11" y="153"/>
                    <a:pt x="11" y="153"/>
                  </a:cubicBezTo>
                  <a:cubicBezTo>
                    <a:pt x="11" y="154"/>
                    <a:pt x="11" y="156"/>
                    <a:pt x="12" y="157"/>
                  </a:cubicBezTo>
                  <a:cubicBezTo>
                    <a:pt x="12" y="158"/>
                    <a:pt x="13" y="159"/>
                    <a:pt x="13" y="160"/>
                  </a:cubicBezTo>
                  <a:cubicBezTo>
                    <a:pt x="14" y="161"/>
                    <a:pt x="16" y="163"/>
                    <a:pt x="16" y="165"/>
                  </a:cubicBezTo>
                  <a:cubicBezTo>
                    <a:pt x="17" y="169"/>
                    <a:pt x="17" y="175"/>
                    <a:pt x="16" y="177"/>
                  </a:cubicBezTo>
                  <a:cubicBezTo>
                    <a:pt x="16" y="178"/>
                    <a:pt x="16" y="179"/>
                    <a:pt x="15" y="180"/>
                  </a:cubicBezTo>
                  <a:cubicBezTo>
                    <a:pt x="15" y="181"/>
                    <a:pt x="15" y="181"/>
                    <a:pt x="15" y="182"/>
                  </a:cubicBezTo>
                  <a:cubicBezTo>
                    <a:pt x="15" y="183"/>
                    <a:pt x="15" y="185"/>
                    <a:pt x="15" y="186"/>
                  </a:cubicBezTo>
                  <a:cubicBezTo>
                    <a:pt x="15" y="186"/>
                    <a:pt x="15" y="187"/>
                    <a:pt x="16" y="188"/>
                  </a:cubicBezTo>
                  <a:cubicBezTo>
                    <a:pt x="17" y="190"/>
                    <a:pt x="18" y="192"/>
                    <a:pt x="19" y="194"/>
                  </a:cubicBezTo>
                  <a:cubicBezTo>
                    <a:pt x="19" y="196"/>
                    <a:pt x="18" y="199"/>
                    <a:pt x="18" y="202"/>
                  </a:cubicBezTo>
                  <a:cubicBezTo>
                    <a:pt x="17" y="202"/>
                    <a:pt x="17" y="203"/>
                    <a:pt x="17" y="203"/>
                  </a:cubicBezTo>
                  <a:cubicBezTo>
                    <a:pt x="17" y="204"/>
                    <a:pt x="17" y="204"/>
                    <a:pt x="17" y="205"/>
                  </a:cubicBezTo>
                  <a:cubicBezTo>
                    <a:pt x="16" y="205"/>
                    <a:pt x="16" y="207"/>
                    <a:pt x="16" y="207"/>
                  </a:cubicBezTo>
                  <a:cubicBezTo>
                    <a:pt x="16" y="208"/>
                    <a:pt x="16" y="210"/>
                    <a:pt x="16" y="211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6" y="213"/>
                    <a:pt x="16" y="214"/>
                    <a:pt x="16" y="215"/>
                  </a:cubicBezTo>
                  <a:cubicBezTo>
                    <a:pt x="16" y="216"/>
                    <a:pt x="16" y="218"/>
                    <a:pt x="16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7" y="220"/>
                    <a:pt x="18" y="221"/>
                    <a:pt x="18" y="222"/>
                  </a:cubicBezTo>
                  <a:cubicBezTo>
                    <a:pt x="19" y="224"/>
                    <a:pt x="19" y="225"/>
                    <a:pt x="19" y="226"/>
                  </a:cubicBezTo>
                  <a:cubicBezTo>
                    <a:pt x="19" y="227"/>
                    <a:pt x="20" y="227"/>
                    <a:pt x="20" y="228"/>
                  </a:cubicBezTo>
                  <a:cubicBezTo>
                    <a:pt x="20" y="229"/>
                    <a:pt x="21" y="230"/>
                    <a:pt x="21" y="231"/>
                  </a:cubicBezTo>
                  <a:cubicBezTo>
                    <a:pt x="21" y="231"/>
                    <a:pt x="21" y="232"/>
                    <a:pt x="22" y="232"/>
                  </a:cubicBezTo>
                  <a:cubicBezTo>
                    <a:pt x="22" y="232"/>
                    <a:pt x="22" y="233"/>
                    <a:pt x="22" y="233"/>
                  </a:cubicBezTo>
                  <a:cubicBezTo>
                    <a:pt x="23" y="234"/>
                    <a:pt x="23" y="235"/>
                    <a:pt x="24" y="236"/>
                  </a:cubicBezTo>
                  <a:cubicBezTo>
                    <a:pt x="24" y="238"/>
                    <a:pt x="24" y="239"/>
                    <a:pt x="24" y="240"/>
                  </a:cubicBezTo>
                  <a:cubicBezTo>
                    <a:pt x="24" y="241"/>
                    <a:pt x="24" y="242"/>
                    <a:pt x="24" y="242"/>
                  </a:cubicBezTo>
                  <a:cubicBezTo>
                    <a:pt x="24" y="243"/>
                    <a:pt x="25" y="244"/>
                    <a:pt x="25" y="245"/>
                  </a:cubicBezTo>
                  <a:cubicBezTo>
                    <a:pt x="26" y="247"/>
                    <a:pt x="27" y="248"/>
                    <a:pt x="27" y="250"/>
                  </a:cubicBezTo>
                  <a:cubicBezTo>
                    <a:pt x="27" y="251"/>
                    <a:pt x="27" y="252"/>
                    <a:pt x="27" y="254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28" y="254"/>
                    <a:pt x="30" y="255"/>
                    <a:pt x="31" y="257"/>
                  </a:cubicBezTo>
                  <a:cubicBezTo>
                    <a:pt x="32" y="259"/>
                    <a:pt x="31" y="261"/>
                    <a:pt x="31" y="263"/>
                  </a:cubicBezTo>
                  <a:cubicBezTo>
                    <a:pt x="32" y="264"/>
                    <a:pt x="33" y="264"/>
                    <a:pt x="33" y="265"/>
                  </a:cubicBezTo>
                  <a:cubicBezTo>
                    <a:pt x="35" y="267"/>
                    <a:pt x="37" y="271"/>
                    <a:pt x="37" y="273"/>
                  </a:cubicBezTo>
                  <a:cubicBezTo>
                    <a:pt x="38" y="275"/>
                    <a:pt x="37" y="276"/>
                    <a:pt x="37" y="278"/>
                  </a:cubicBezTo>
                  <a:cubicBezTo>
                    <a:pt x="37" y="278"/>
                    <a:pt x="37" y="278"/>
                    <a:pt x="37" y="27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38" y="280"/>
                    <a:pt x="38" y="280"/>
                    <a:pt x="39" y="281"/>
                  </a:cubicBezTo>
                  <a:cubicBezTo>
                    <a:pt x="39" y="281"/>
                    <a:pt x="39" y="281"/>
                    <a:pt x="39" y="282"/>
                  </a:cubicBezTo>
                  <a:cubicBezTo>
                    <a:pt x="41" y="284"/>
                    <a:pt x="42" y="286"/>
                    <a:pt x="43" y="287"/>
                  </a:cubicBezTo>
                  <a:cubicBezTo>
                    <a:pt x="44" y="289"/>
                    <a:pt x="44" y="291"/>
                    <a:pt x="44" y="293"/>
                  </a:cubicBezTo>
                  <a:cubicBezTo>
                    <a:pt x="44" y="293"/>
                    <a:pt x="44" y="294"/>
                    <a:pt x="44" y="295"/>
                  </a:cubicBezTo>
                  <a:cubicBezTo>
                    <a:pt x="44" y="295"/>
                    <a:pt x="44" y="295"/>
                    <a:pt x="44" y="296"/>
                  </a:cubicBezTo>
                  <a:cubicBezTo>
                    <a:pt x="45" y="297"/>
                    <a:pt x="46" y="298"/>
                    <a:pt x="47" y="299"/>
                  </a:cubicBezTo>
                  <a:cubicBezTo>
                    <a:pt x="48" y="301"/>
                    <a:pt x="48" y="303"/>
                    <a:pt x="48" y="304"/>
                  </a:cubicBezTo>
                  <a:cubicBezTo>
                    <a:pt x="48" y="305"/>
                    <a:pt x="48" y="306"/>
                    <a:pt x="48" y="306"/>
                  </a:cubicBezTo>
                  <a:cubicBezTo>
                    <a:pt x="48" y="306"/>
                    <a:pt x="49" y="307"/>
                    <a:pt x="49" y="307"/>
                  </a:cubicBezTo>
                  <a:cubicBezTo>
                    <a:pt x="49" y="307"/>
                    <a:pt x="50" y="308"/>
                    <a:pt x="51" y="309"/>
                  </a:cubicBezTo>
                  <a:cubicBezTo>
                    <a:pt x="51" y="309"/>
                    <a:pt x="53" y="312"/>
                    <a:pt x="54" y="315"/>
                  </a:cubicBezTo>
                  <a:cubicBezTo>
                    <a:pt x="54" y="317"/>
                    <a:pt x="54" y="319"/>
                    <a:pt x="53" y="321"/>
                  </a:cubicBezTo>
                  <a:cubicBezTo>
                    <a:pt x="53" y="322"/>
                    <a:pt x="53" y="323"/>
                    <a:pt x="53" y="323"/>
                  </a:cubicBezTo>
                  <a:cubicBezTo>
                    <a:pt x="53" y="323"/>
                    <a:pt x="53" y="324"/>
                    <a:pt x="53" y="324"/>
                  </a:cubicBezTo>
                  <a:cubicBezTo>
                    <a:pt x="53" y="325"/>
                    <a:pt x="53" y="327"/>
                    <a:pt x="53" y="327"/>
                  </a:cubicBezTo>
                  <a:cubicBezTo>
                    <a:pt x="53" y="328"/>
                    <a:pt x="53" y="328"/>
                    <a:pt x="53" y="329"/>
                  </a:cubicBezTo>
                  <a:cubicBezTo>
                    <a:pt x="54" y="330"/>
                    <a:pt x="55" y="332"/>
                    <a:pt x="55" y="334"/>
                  </a:cubicBezTo>
                  <a:cubicBezTo>
                    <a:pt x="55" y="336"/>
                    <a:pt x="55" y="338"/>
                    <a:pt x="54" y="340"/>
                  </a:cubicBezTo>
                  <a:cubicBezTo>
                    <a:pt x="54" y="340"/>
                    <a:pt x="54" y="341"/>
                    <a:pt x="54" y="341"/>
                  </a:cubicBezTo>
                  <a:cubicBezTo>
                    <a:pt x="54" y="341"/>
                    <a:pt x="54" y="342"/>
                    <a:pt x="53" y="342"/>
                  </a:cubicBezTo>
                  <a:cubicBezTo>
                    <a:pt x="53" y="343"/>
                    <a:pt x="53" y="344"/>
                    <a:pt x="53" y="344"/>
                  </a:cubicBezTo>
                  <a:cubicBezTo>
                    <a:pt x="54" y="345"/>
                    <a:pt x="55" y="347"/>
                    <a:pt x="56" y="348"/>
                  </a:cubicBezTo>
                  <a:cubicBezTo>
                    <a:pt x="57" y="351"/>
                    <a:pt x="56" y="353"/>
                    <a:pt x="55" y="355"/>
                  </a:cubicBezTo>
                  <a:cubicBezTo>
                    <a:pt x="55" y="356"/>
                    <a:pt x="55" y="356"/>
                    <a:pt x="55" y="356"/>
                  </a:cubicBezTo>
                  <a:cubicBezTo>
                    <a:pt x="55" y="357"/>
                    <a:pt x="55" y="357"/>
                    <a:pt x="55" y="357"/>
                  </a:cubicBezTo>
                  <a:cubicBezTo>
                    <a:pt x="57" y="359"/>
                    <a:pt x="58" y="361"/>
                    <a:pt x="58" y="363"/>
                  </a:cubicBezTo>
                  <a:cubicBezTo>
                    <a:pt x="59" y="365"/>
                    <a:pt x="58" y="368"/>
                    <a:pt x="57" y="370"/>
                  </a:cubicBezTo>
                  <a:cubicBezTo>
                    <a:pt x="57" y="370"/>
                    <a:pt x="57" y="371"/>
                    <a:pt x="57" y="371"/>
                  </a:cubicBezTo>
                  <a:cubicBezTo>
                    <a:pt x="57" y="372"/>
                    <a:pt x="57" y="373"/>
                    <a:pt x="57" y="374"/>
                  </a:cubicBezTo>
                  <a:cubicBezTo>
                    <a:pt x="57" y="375"/>
                    <a:pt x="58" y="377"/>
                    <a:pt x="58" y="379"/>
                  </a:cubicBezTo>
                  <a:cubicBezTo>
                    <a:pt x="58" y="380"/>
                    <a:pt x="57" y="382"/>
                    <a:pt x="56" y="383"/>
                  </a:cubicBezTo>
                  <a:cubicBezTo>
                    <a:pt x="56" y="384"/>
                    <a:pt x="56" y="385"/>
                    <a:pt x="56" y="385"/>
                  </a:cubicBezTo>
                  <a:cubicBezTo>
                    <a:pt x="56" y="385"/>
                    <a:pt x="56" y="386"/>
                    <a:pt x="56" y="386"/>
                  </a:cubicBezTo>
                  <a:cubicBezTo>
                    <a:pt x="57" y="387"/>
                    <a:pt x="59" y="389"/>
                    <a:pt x="59" y="391"/>
                  </a:cubicBezTo>
                  <a:cubicBezTo>
                    <a:pt x="59" y="393"/>
                    <a:pt x="59" y="394"/>
                    <a:pt x="59" y="395"/>
                  </a:cubicBezTo>
                  <a:cubicBezTo>
                    <a:pt x="59" y="395"/>
                    <a:pt x="59" y="396"/>
                    <a:pt x="58" y="396"/>
                  </a:cubicBezTo>
                  <a:cubicBezTo>
                    <a:pt x="59" y="396"/>
                    <a:pt x="59" y="397"/>
                    <a:pt x="59" y="397"/>
                  </a:cubicBezTo>
                  <a:cubicBezTo>
                    <a:pt x="60" y="399"/>
                    <a:pt x="60" y="400"/>
                    <a:pt x="60" y="401"/>
                  </a:cubicBezTo>
                  <a:cubicBezTo>
                    <a:pt x="61" y="404"/>
                    <a:pt x="61" y="409"/>
                    <a:pt x="60" y="411"/>
                  </a:cubicBezTo>
                  <a:cubicBezTo>
                    <a:pt x="60" y="412"/>
                    <a:pt x="60" y="413"/>
                    <a:pt x="60" y="415"/>
                  </a:cubicBezTo>
                  <a:cubicBezTo>
                    <a:pt x="59" y="416"/>
                    <a:pt x="59" y="417"/>
                    <a:pt x="59" y="417"/>
                  </a:cubicBezTo>
                  <a:cubicBezTo>
                    <a:pt x="59" y="418"/>
                    <a:pt x="59" y="419"/>
                    <a:pt x="60" y="420"/>
                  </a:cubicBezTo>
                  <a:cubicBezTo>
                    <a:pt x="60" y="420"/>
                    <a:pt x="62" y="421"/>
                    <a:pt x="63" y="422"/>
                  </a:cubicBezTo>
                  <a:cubicBezTo>
                    <a:pt x="64" y="424"/>
                    <a:pt x="64" y="426"/>
                    <a:pt x="64" y="427"/>
                  </a:cubicBezTo>
                  <a:cubicBezTo>
                    <a:pt x="66" y="428"/>
                    <a:pt x="68" y="429"/>
                    <a:pt x="69" y="431"/>
                  </a:cubicBezTo>
                  <a:cubicBezTo>
                    <a:pt x="70" y="435"/>
                    <a:pt x="68" y="438"/>
                    <a:pt x="67" y="441"/>
                  </a:cubicBezTo>
                  <a:cubicBezTo>
                    <a:pt x="67" y="441"/>
                    <a:pt x="66" y="442"/>
                    <a:pt x="66" y="442"/>
                  </a:cubicBezTo>
                  <a:cubicBezTo>
                    <a:pt x="66" y="442"/>
                    <a:pt x="66" y="443"/>
                    <a:pt x="66" y="443"/>
                  </a:cubicBezTo>
                  <a:cubicBezTo>
                    <a:pt x="67" y="445"/>
                    <a:pt x="68" y="446"/>
                    <a:pt x="67" y="449"/>
                  </a:cubicBezTo>
                  <a:cubicBezTo>
                    <a:pt x="67" y="450"/>
                    <a:pt x="66" y="452"/>
                    <a:pt x="65" y="453"/>
                  </a:cubicBezTo>
                  <a:cubicBezTo>
                    <a:pt x="65" y="454"/>
                    <a:pt x="65" y="454"/>
                    <a:pt x="66" y="455"/>
                  </a:cubicBezTo>
                  <a:cubicBezTo>
                    <a:pt x="66" y="457"/>
                    <a:pt x="67" y="458"/>
                    <a:pt x="67" y="460"/>
                  </a:cubicBezTo>
                  <a:cubicBezTo>
                    <a:pt x="67" y="462"/>
                    <a:pt x="67" y="466"/>
                    <a:pt x="67" y="468"/>
                  </a:cubicBezTo>
                  <a:cubicBezTo>
                    <a:pt x="67" y="468"/>
                    <a:pt x="67" y="469"/>
                    <a:pt x="66" y="470"/>
                  </a:cubicBezTo>
                  <a:cubicBezTo>
                    <a:pt x="67" y="470"/>
                    <a:pt x="67" y="470"/>
                    <a:pt x="67" y="470"/>
                  </a:cubicBezTo>
                  <a:cubicBezTo>
                    <a:pt x="67" y="471"/>
                    <a:pt x="68" y="473"/>
                    <a:pt x="68" y="474"/>
                  </a:cubicBezTo>
                  <a:cubicBezTo>
                    <a:pt x="68" y="476"/>
                    <a:pt x="67" y="478"/>
                    <a:pt x="66" y="479"/>
                  </a:cubicBezTo>
                  <a:cubicBezTo>
                    <a:pt x="66" y="479"/>
                    <a:pt x="66" y="479"/>
                    <a:pt x="66" y="479"/>
                  </a:cubicBezTo>
                  <a:cubicBezTo>
                    <a:pt x="66" y="480"/>
                    <a:pt x="67" y="481"/>
                    <a:pt x="68" y="483"/>
                  </a:cubicBezTo>
                  <a:cubicBezTo>
                    <a:pt x="68" y="483"/>
                    <a:pt x="69" y="484"/>
                    <a:pt x="69" y="484"/>
                  </a:cubicBezTo>
                  <a:cubicBezTo>
                    <a:pt x="71" y="486"/>
                    <a:pt x="72" y="488"/>
                    <a:pt x="73" y="490"/>
                  </a:cubicBezTo>
                  <a:cubicBezTo>
                    <a:pt x="74" y="493"/>
                    <a:pt x="73" y="496"/>
                    <a:pt x="73" y="498"/>
                  </a:cubicBezTo>
                  <a:cubicBezTo>
                    <a:pt x="73" y="500"/>
                    <a:pt x="73" y="502"/>
                    <a:pt x="73" y="502"/>
                  </a:cubicBezTo>
                  <a:cubicBezTo>
                    <a:pt x="73" y="503"/>
                    <a:pt x="74" y="505"/>
                    <a:pt x="74" y="507"/>
                  </a:cubicBezTo>
                  <a:cubicBezTo>
                    <a:pt x="75" y="508"/>
                    <a:pt x="76" y="510"/>
                    <a:pt x="76" y="511"/>
                  </a:cubicBezTo>
                  <a:cubicBezTo>
                    <a:pt x="76" y="512"/>
                    <a:pt x="77" y="513"/>
                    <a:pt x="77" y="514"/>
                  </a:cubicBezTo>
                  <a:cubicBezTo>
                    <a:pt x="77" y="514"/>
                    <a:pt x="77" y="515"/>
                    <a:pt x="77" y="515"/>
                  </a:cubicBezTo>
                  <a:cubicBezTo>
                    <a:pt x="77" y="515"/>
                    <a:pt x="78" y="516"/>
                    <a:pt x="78" y="516"/>
                  </a:cubicBezTo>
                  <a:cubicBezTo>
                    <a:pt x="79" y="517"/>
                    <a:pt x="80" y="518"/>
                    <a:pt x="80" y="519"/>
                  </a:cubicBezTo>
                  <a:cubicBezTo>
                    <a:pt x="81" y="520"/>
                    <a:pt x="81" y="521"/>
                    <a:pt x="82" y="523"/>
                  </a:cubicBezTo>
                  <a:cubicBezTo>
                    <a:pt x="82" y="523"/>
                    <a:pt x="83" y="525"/>
                    <a:pt x="83" y="525"/>
                  </a:cubicBezTo>
                  <a:cubicBezTo>
                    <a:pt x="83" y="525"/>
                    <a:pt x="84" y="526"/>
                    <a:pt x="84" y="526"/>
                  </a:cubicBezTo>
                  <a:cubicBezTo>
                    <a:pt x="85" y="526"/>
                    <a:pt x="86" y="527"/>
                    <a:pt x="87" y="528"/>
                  </a:cubicBezTo>
                  <a:cubicBezTo>
                    <a:pt x="88" y="529"/>
                    <a:pt x="91" y="533"/>
                    <a:pt x="91" y="536"/>
                  </a:cubicBezTo>
                  <a:cubicBezTo>
                    <a:pt x="92" y="538"/>
                    <a:pt x="92" y="541"/>
                    <a:pt x="92" y="543"/>
                  </a:cubicBezTo>
                  <a:cubicBezTo>
                    <a:pt x="92" y="544"/>
                    <a:pt x="92" y="545"/>
                    <a:pt x="92" y="546"/>
                  </a:cubicBezTo>
                  <a:cubicBezTo>
                    <a:pt x="92" y="546"/>
                    <a:pt x="92" y="546"/>
                    <a:pt x="92" y="546"/>
                  </a:cubicBezTo>
                  <a:cubicBezTo>
                    <a:pt x="92" y="549"/>
                    <a:pt x="92" y="554"/>
                    <a:pt x="92" y="556"/>
                  </a:cubicBezTo>
                  <a:cubicBezTo>
                    <a:pt x="93" y="557"/>
                    <a:pt x="94" y="559"/>
                    <a:pt x="94" y="561"/>
                  </a:cubicBezTo>
                  <a:cubicBezTo>
                    <a:pt x="95" y="562"/>
                    <a:pt x="96" y="564"/>
                    <a:pt x="96" y="565"/>
                  </a:cubicBezTo>
                  <a:cubicBezTo>
                    <a:pt x="97" y="569"/>
                    <a:pt x="98" y="573"/>
                    <a:pt x="98" y="575"/>
                  </a:cubicBezTo>
                  <a:cubicBezTo>
                    <a:pt x="99" y="578"/>
                    <a:pt x="98" y="583"/>
                    <a:pt x="98" y="585"/>
                  </a:cubicBezTo>
                  <a:cubicBezTo>
                    <a:pt x="98" y="586"/>
                    <a:pt x="97" y="587"/>
                    <a:pt x="96" y="589"/>
                  </a:cubicBezTo>
                  <a:cubicBezTo>
                    <a:pt x="96" y="589"/>
                    <a:pt x="96" y="590"/>
                    <a:pt x="96" y="591"/>
                  </a:cubicBezTo>
                  <a:cubicBezTo>
                    <a:pt x="96" y="592"/>
                    <a:pt x="96" y="594"/>
                    <a:pt x="96" y="595"/>
                  </a:cubicBezTo>
                  <a:cubicBezTo>
                    <a:pt x="96" y="596"/>
                    <a:pt x="97" y="597"/>
                    <a:pt x="97" y="598"/>
                  </a:cubicBezTo>
                  <a:cubicBezTo>
                    <a:pt x="97" y="599"/>
                    <a:pt x="97" y="604"/>
                    <a:pt x="98" y="607"/>
                  </a:cubicBezTo>
                  <a:cubicBezTo>
                    <a:pt x="98" y="609"/>
                    <a:pt x="98" y="609"/>
                    <a:pt x="98" y="609"/>
                  </a:cubicBezTo>
                  <a:cubicBezTo>
                    <a:pt x="99" y="611"/>
                    <a:pt x="99" y="614"/>
                    <a:pt x="99" y="616"/>
                  </a:cubicBezTo>
                  <a:cubicBezTo>
                    <a:pt x="99" y="620"/>
                    <a:pt x="97" y="624"/>
                    <a:pt x="95" y="626"/>
                  </a:cubicBezTo>
                  <a:cubicBezTo>
                    <a:pt x="95" y="628"/>
                    <a:pt x="94" y="629"/>
                    <a:pt x="93" y="630"/>
                  </a:cubicBezTo>
                  <a:cubicBezTo>
                    <a:pt x="92" y="630"/>
                    <a:pt x="92" y="631"/>
                    <a:pt x="91" y="631"/>
                  </a:cubicBezTo>
                  <a:cubicBezTo>
                    <a:pt x="91" y="632"/>
                    <a:pt x="91" y="632"/>
                    <a:pt x="91" y="633"/>
                  </a:cubicBezTo>
                  <a:cubicBezTo>
                    <a:pt x="91" y="635"/>
                    <a:pt x="90" y="636"/>
                    <a:pt x="89" y="638"/>
                  </a:cubicBezTo>
                  <a:cubicBezTo>
                    <a:pt x="89" y="639"/>
                    <a:pt x="87" y="642"/>
                    <a:pt x="85" y="643"/>
                  </a:cubicBezTo>
                  <a:cubicBezTo>
                    <a:pt x="83" y="644"/>
                    <a:pt x="82" y="644"/>
                    <a:pt x="80" y="645"/>
                  </a:cubicBezTo>
                  <a:cubicBezTo>
                    <a:pt x="80" y="645"/>
                    <a:pt x="80" y="645"/>
                    <a:pt x="79" y="645"/>
                  </a:cubicBezTo>
                  <a:cubicBezTo>
                    <a:pt x="79" y="645"/>
                    <a:pt x="77" y="647"/>
                    <a:pt x="76" y="648"/>
                  </a:cubicBezTo>
                  <a:cubicBezTo>
                    <a:pt x="76" y="648"/>
                    <a:pt x="75" y="649"/>
                    <a:pt x="75" y="649"/>
                  </a:cubicBezTo>
                  <a:cubicBezTo>
                    <a:pt x="74" y="650"/>
                    <a:pt x="71" y="653"/>
                    <a:pt x="70" y="654"/>
                  </a:cubicBezTo>
                  <a:cubicBezTo>
                    <a:pt x="69" y="655"/>
                    <a:pt x="69" y="655"/>
                    <a:pt x="68" y="656"/>
                  </a:cubicBezTo>
                  <a:cubicBezTo>
                    <a:pt x="67" y="656"/>
                    <a:pt x="66" y="657"/>
                    <a:pt x="66" y="658"/>
                  </a:cubicBezTo>
                  <a:cubicBezTo>
                    <a:pt x="66" y="659"/>
                    <a:pt x="66" y="661"/>
                    <a:pt x="66" y="662"/>
                  </a:cubicBezTo>
                  <a:cubicBezTo>
                    <a:pt x="66" y="662"/>
                    <a:pt x="67" y="663"/>
                    <a:pt x="68" y="664"/>
                  </a:cubicBezTo>
                  <a:cubicBezTo>
                    <a:pt x="68" y="664"/>
                    <a:pt x="68" y="664"/>
                    <a:pt x="68" y="664"/>
                  </a:cubicBezTo>
                  <a:cubicBezTo>
                    <a:pt x="68" y="665"/>
                    <a:pt x="69" y="666"/>
                    <a:pt x="70" y="667"/>
                  </a:cubicBezTo>
                  <a:cubicBezTo>
                    <a:pt x="71" y="668"/>
                    <a:pt x="72" y="669"/>
                    <a:pt x="73" y="670"/>
                  </a:cubicBezTo>
                  <a:cubicBezTo>
                    <a:pt x="74" y="672"/>
                    <a:pt x="76" y="675"/>
                    <a:pt x="77" y="677"/>
                  </a:cubicBezTo>
                  <a:cubicBezTo>
                    <a:pt x="78" y="678"/>
                    <a:pt x="78" y="680"/>
                    <a:pt x="79" y="681"/>
                  </a:cubicBezTo>
                  <a:cubicBezTo>
                    <a:pt x="79" y="682"/>
                    <a:pt x="79" y="683"/>
                    <a:pt x="80" y="684"/>
                  </a:cubicBezTo>
                  <a:cubicBezTo>
                    <a:pt x="80" y="685"/>
                    <a:pt x="83" y="688"/>
                    <a:pt x="84" y="689"/>
                  </a:cubicBezTo>
                  <a:cubicBezTo>
                    <a:pt x="84" y="690"/>
                    <a:pt x="85" y="691"/>
                    <a:pt x="85" y="691"/>
                  </a:cubicBezTo>
                  <a:cubicBezTo>
                    <a:pt x="86" y="691"/>
                    <a:pt x="87" y="691"/>
                    <a:pt x="87" y="691"/>
                  </a:cubicBezTo>
                  <a:cubicBezTo>
                    <a:pt x="88" y="691"/>
                    <a:pt x="90" y="690"/>
                    <a:pt x="91" y="690"/>
                  </a:cubicBezTo>
                  <a:cubicBezTo>
                    <a:pt x="92" y="690"/>
                    <a:pt x="93" y="691"/>
                    <a:pt x="93" y="691"/>
                  </a:cubicBezTo>
                  <a:cubicBezTo>
                    <a:pt x="95" y="691"/>
                    <a:pt x="96" y="692"/>
                    <a:pt x="97" y="693"/>
                  </a:cubicBezTo>
                  <a:cubicBezTo>
                    <a:pt x="97" y="693"/>
                    <a:pt x="97" y="693"/>
                    <a:pt x="98" y="693"/>
                  </a:cubicBezTo>
                  <a:cubicBezTo>
                    <a:pt x="98" y="693"/>
                    <a:pt x="99" y="694"/>
                    <a:pt x="99" y="694"/>
                  </a:cubicBezTo>
                  <a:cubicBezTo>
                    <a:pt x="101" y="695"/>
                    <a:pt x="103" y="695"/>
                    <a:pt x="104" y="696"/>
                  </a:cubicBezTo>
                  <a:cubicBezTo>
                    <a:pt x="106" y="698"/>
                    <a:pt x="109" y="700"/>
                    <a:pt x="110" y="70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3879850" y="2287588"/>
              <a:ext cx="612775" cy="650875"/>
            </a:xfrm>
            <a:custGeom>
              <a:avLst/>
              <a:gdLst>
                <a:gd name="T0" fmla="*/ 708 w 726"/>
                <a:gd name="T1" fmla="*/ 251 h 772"/>
                <a:gd name="T2" fmla="*/ 694 w 726"/>
                <a:gd name="T3" fmla="*/ 268 h 772"/>
                <a:gd name="T4" fmla="*/ 681 w 726"/>
                <a:gd name="T5" fmla="*/ 303 h 772"/>
                <a:gd name="T6" fmla="*/ 675 w 726"/>
                <a:gd name="T7" fmla="*/ 314 h 772"/>
                <a:gd name="T8" fmla="*/ 644 w 726"/>
                <a:gd name="T9" fmla="*/ 353 h 772"/>
                <a:gd name="T10" fmla="*/ 614 w 726"/>
                <a:gd name="T11" fmla="*/ 382 h 772"/>
                <a:gd name="T12" fmla="*/ 617 w 726"/>
                <a:gd name="T13" fmla="*/ 343 h 772"/>
                <a:gd name="T14" fmla="*/ 631 w 726"/>
                <a:gd name="T15" fmla="*/ 307 h 772"/>
                <a:gd name="T16" fmla="*/ 647 w 726"/>
                <a:gd name="T17" fmla="*/ 278 h 772"/>
                <a:gd name="T18" fmla="*/ 639 w 726"/>
                <a:gd name="T19" fmla="*/ 237 h 772"/>
                <a:gd name="T20" fmla="*/ 611 w 726"/>
                <a:gd name="T21" fmla="*/ 235 h 772"/>
                <a:gd name="T22" fmla="*/ 619 w 726"/>
                <a:gd name="T23" fmla="*/ 192 h 772"/>
                <a:gd name="T24" fmla="*/ 589 w 726"/>
                <a:gd name="T25" fmla="*/ 168 h 772"/>
                <a:gd name="T26" fmla="*/ 572 w 726"/>
                <a:gd name="T27" fmla="*/ 146 h 772"/>
                <a:gd name="T28" fmla="*/ 527 w 726"/>
                <a:gd name="T29" fmla="*/ 137 h 772"/>
                <a:gd name="T30" fmla="*/ 488 w 726"/>
                <a:gd name="T31" fmla="*/ 137 h 772"/>
                <a:gd name="T32" fmla="*/ 312 w 726"/>
                <a:gd name="T33" fmla="*/ 82 h 772"/>
                <a:gd name="T34" fmla="*/ 281 w 726"/>
                <a:gd name="T35" fmla="*/ 64 h 772"/>
                <a:gd name="T36" fmla="*/ 244 w 726"/>
                <a:gd name="T37" fmla="*/ 47 h 772"/>
                <a:gd name="T38" fmla="*/ 218 w 726"/>
                <a:gd name="T39" fmla="*/ 62 h 772"/>
                <a:gd name="T40" fmla="*/ 230 w 726"/>
                <a:gd name="T41" fmla="*/ 24 h 772"/>
                <a:gd name="T42" fmla="*/ 214 w 726"/>
                <a:gd name="T43" fmla="*/ 7 h 772"/>
                <a:gd name="T44" fmla="*/ 189 w 726"/>
                <a:gd name="T45" fmla="*/ 20 h 772"/>
                <a:gd name="T46" fmla="*/ 157 w 726"/>
                <a:gd name="T47" fmla="*/ 36 h 772"/>
                <a:gd name="T48" fmla="*/ 103 w 726"/>
                <a:gd name="T49" fmla="*/ 59 h 772"/>
                <a:gd name="T50" fmla="*/ 74 w 726"/>
                <a:gd name="T51" fmla="*/ 57 h 772"/>
                <a:gd name="T52" fmla="*/ 61 w 726"/>
                <a:gd name="T53" fmla="*/ 176 h 772"/>
                <a:gd name="T54" fmla="*/ 39 w 726"/>
                <a:gd name="T55" fmla="*/ 195 h 772"/>
                <a:gd name="T56" fmla="*/ 13 w 726"/>
                <a:gd name="T57" fmla="*/ 220 h 772"/>
                <a:gd name="T58" fmla="*/ 0 w 726"/>
                <a:gd name="T59" fmla="*/ 243 h 772"/>
                <a:gd name="T60" fmla="*/ 11 w 726"/>
                <a:gd name="T61" fmla="*/ 257 h 772"/>
                <a:gd name="T62" fmla="*/ 26 w 726"/>
                <a:gd name="T63" fmla="*/ 275 h 772"/>
                <a:gd name="T64" fmla="*/ 24 w 726"/>
                <a:gd name="T65" fmla="*/ 311 h 772"/>
                <a:gd name="T66" fmla="*/ 24 w 726"/>
                <a:gd name="T67" fmla="*/ 347 h 772"/>
                <a:gd name="T68" fmla="*/ 24 w 726"/>
                <a:gd name="T69" fmla="*/ 365 h 772"/>
                <a:gd name="T70" fmla="*/ 23 w 726"/>
                <a:gd name="T71" fmla="*/ 403 h 772"/>
                <a:gd name="T72" fmla="*/ 45 w 726"/>
                <a:gd name="T73" fmla="*/ 422 h 772"/>
                <a:gd name="T74" fmla="*/ 71 w 726"/>
                <a:gd name="T75" fmla="*/ 431 h 772"/>
                <a:gd name="T76" fmla="*/ 95 w 726"/>
                <a:gd name="T77" fmla="*/ 451 h 772"/>
                <a:gd name="T78" fmla="*/ 139 w 726"/>
                <a:gd name="T79" fmla="*/ 472 h 772"/>
                <a:gd name="T80" fmla="*/ 154 w 726"/>
                <a:gd name="T81" fmla="*/ 494 h 772"/>
                <a:gd name="T82" fmla="*/ 181 w 726"/>
                <a:gd name="T83" fmla="*/ 515 h 772"/>
                <a:gd name="T84" fmla="*/ 217 w 726"/>
                <a:gd name="T85" fmla="*/ 536 h 772"/>
                <a:gd name="T86" fmla="*/ 229 w 726"/>
                <a:gd name="T87" fmla="*/ 570 h 772"/>
                <a:gd name="T88" fmla="*/ 234 w 726"/>
                <a:gd name="T89" fmla="*/ 598 h 772"/>
                <a:gd name="T90" fmla="*/ 241 w 726"/>
                <a:gd name="T91" fmla="*/ 617 h 772"/>
                <a:gd name="T92" fmla="*/ 260 w 726"/>
                <a:gd name="T93" fmla="*/ 655 h 772"/>
                <a:gd name="T94" fmla="*/ 255 w 726"/>
                <a:gd name="T95" fmla="*/ 696 h 772"/>
                <a:gd name="T96" fmla="*/ 268 w 726"/>
                <a:gd name="T97" fmla="*/ 732 h 772"/>
                <a:gd name="T98" fmla="*/ 323 w 726"/>
                <a:gd name="T99" fmla="*/ 760 h 772"/>
                <a:gd name="T100" fmla="*/ 680 w 726"/>
                <a:gd name="T101" fmla="*/ 708 h 772"/>
                <a:gd name="T102" fmla="*/ 670 w 726"/>
                <a:gd name="T103" fmla="*/ 659 h 772"/>
                <a:gd name="T104" fmla="*/ 660 w 726"/>
                <a:gd name="T105" fmla="*/ 619 h 772"/>
                <a:gd name="T106" fmla="*/ 665 w 726"/>
                <a:gd name="T107" fmla="*/ 560 h 772"/>
                <a:gd name="T108" fmla="*/ 662 w 726"/>
                <a:gd name="T109" fmla="*/ 499 h 772"/>
                <a:gd name="T110" fmla="*/ 680 w 726"/>
                <a:gd name="T111" fmla="*/ 442 h 772"/>
                <a:gd name="T112" fmla="*/ 681 w 726"/>
                <a:gd name="T113" fmla="*/ 365 h 772"/>
                <a:gd name="T114" fmla="*/ 699 w 726"/>
                <a:gd name="T115" fmla="*/ 317 h 772"/>
                <a:gd name="T116" fmla="*/ 708 w 726"/>
                <a:gd name="T117" fmla="*/ 288 h 772"/>
                <a:gd name="T118" fmla="*/ 716 w 726"/>
                <a:gd name="T119" fmla="*/ 253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6" h="772">
                  <a:moveTo>
                    <a:pt x="726" y="238"/>
                  </a:moveTo>
                  <a:cubicBezTo>
                    <a:pt x="726" y="237"/>
                    <a:pt x="723" y="235"/>
                    <a:pt x="722" y="235"/>
                  </a:cubicBezTo>
                  <a:cubicBezTo>
                    <a:pt x="721" y="235"/>
                    <a:pt x="719" y="236"/>
                    <a:pt x="717" y="236"/>
                  </a:cubicBezTo>
                  <a:cubicBezTo>
                    <a:pt x="717" y="236"/>
                    <a:pt x="715" y="236"/>
                    <a:pt x="714" y="236"/>
                  </a:cubicBezTo>
                  <a:cubicBezTo>
                    <a:pt x="713" y="237"/>
                    <a:pt x="713" y="239"/>
                    <a:pt x="712" y="239"/>
                  </a:cubicBezTo>
                  <a:cubicBezTo>
                    <a:pt x="711" y="240"/>
                    <a:pt x="710" y="241"/>
                    <a:pt x="710" y="241"/>
                  </a:cubicBezTo>
                  <a:cubicBezTo>
                    <a:pt x="709" y="242"/>
                    <a:pt x="707" y="242"/>
                    <a:pt x="706" y="243"/>
                  </a:cubicBezTo>
                  <a:cubicBezTo>
                    <a:pt x="706" y="244"/>
                    <a:pt x="706" y="246"/>
                    <a:pt x="706" y="247"/>
                  </a:cubicBezTo>
                  <a:cubicBezTo>
                    <a:pt x="706" y="248"/>
                    <a:pt x="708" y="250"/>
                    <a:pt x="708" y="251"/>
                  </a:cubicBezTo>
                  <a:cubicBezTo>
                    <a:pt x="708" y="252"/>
                    <a:pt x="708" y="254"/>
                    <a:pt x="707" y="254"/>
                  </a:cubicBezTo>
                  <a:cubicBezTo>
                    <a:pt x="707" y="255"/>
                    <a:pt x="705" y="254"/>
                    <a:pt x="704" y="255"/>
                  </a:cubicBezTo>
                  <a:cubicBezTo>
                    <a:pt x="704" y="255"/>
                    <a:pt x="703" y="256"/>
                    <a:pt x="702" y="257"/>
                  </a:cubicBezTo>
                  <a:cubicBezTo>
                    <a:pt x="702" y="257"/>
                    <a:pt x="701" y="258"/>
                    <a:pt x="700" y="259"/>
                  </a:cubicBezTo>
                  <a:cubicBezTo>
                    <a:pt x="700" y="259"/>
                    <a:pt x="699" y="260"/>
                    <a:pt x="698" y="260"/>
                  </a:cubicBezTo>
                  <a:cubicBezTo>
                    <a:pt x="697" y="260"/>
                    <a:pt x="696" y="258"/>
                    <a:pt x="695" y="259"/>
                  </a:cubicBezTo>
                  <a:cubicBezTo>
                    <a:pt x="694" y="259"/>
                    <a:pt x="694" y="260"/>
                    <a:pt x="694" y="261"/>
                  </a:cubicBezTo>
                  <a:cubicBezTo>
                    <a:pt x="694" y="262"/>
                    <a:pt x="694" y="264"/>
                    <a:pt x="694" y="265"/>
                  </a:cubicBezTo>
                  <a:cubicBezTo>
                    <a:pt x="694" y="265"/>
                    <a:pt x="694" y="267"/>
                    <a:pt x="694" y="268"/>
                  </a:cubicBezTo>
                  <a:cubicBezTo>
                    <a:pt x="694" y="269"/>
                    <a:pt x="692" y="270"/>
                    <a:pt x="692" y="271"/>
                  </a:cubicBezTo>
                  <a:cubicBezTo>
                    <a:pt x="692" y="272"/>
                    <a:pt x="692" y="275"/>
                    <a:pt x="691" y="276"/>
                  </a:cubicBezTo>
                  <a:cubicBezTo>
                    <a:pt x="691" y="277"/>
                    <a:pt x="689" y="279"/>
                    <a:pt x="688" y="281"/>
                  </a:cubicBezTo>
                  <a:cubicBezTo>
                    <a:pt x="688" y="281"/>
                    <a:pt x="688" y="282"/>
                    <a:pt x="687" y="283"/>
                  </a:cubicBezTo>
                  <a:cubicBezTo>
                    <a:pt x="687" y="284"/>
                    <a:pt x="686" y="286"/>
                    <a:pt x="686" y="287"/>
                  </a:cubicBezTo>
                  <a:cubicBezTo>
                    <a:pt x="685" y="288"/>
                    <a:pt x="685" y="290"/>
                    <a:pt x="685" y="291"/>
                  </a:cubicBezTo>
                  <a:cubicBezTo>
                    <a:pt x="684" y="291"/>
                    <a:pt x="683" y="292"/>
                    <a:pt x="683" y="293"/>
                  </a:cubicBezTo>
                  <a:cubicBezTo>
                    <a:pt x="682" y="294"/>
                    <a:pt x="682" y="297"/>
                    <a:pt x="681" y="298"/>
                  </a:cubicBezTo>
                  <a:cubicBezTo>
                    <a:pt x="681" y="299"/>
                    <a:pt x="681" y="302"/>
                    <a:pt x="681" y="303"/>
                  </a:cubicBezTo>
                  <a:cubicBezTo>
                    <a:pt x="680" y="304"/>
                    <a:pt x="680" y="305"/>
                    <a:pt x="680" y="306"/>
                  </a:cubicBezTo>
                  <a:cubicBezTo>
                    <a:pt x="679" y="306"/>
                    <a:pt x="680" y="308"/>
                    <a:pt x="681" y="308"/>
                  </a:cubicBezTo>
                  <a:cubicBezTo>
                    <a:pt x="681" y="309"/>
                    <a:pt x="683" y="310"/>
                    <a:pt x="683" y="310"/>
                  </a:cubicBezTo>
                  <a:cubicBezTo>
                    <a:pt x="683" y="311"/>
                    <a:pt x="684" y="314"/>
                    <a:pt x="684" y="315"/>
                  </a:cubicBezTo>
                  <a:cubicBezTo>
                    <a:pt x="684" y="315"/>
                    <a:pt x="684" y="317"/>
                    <a:pt x="684" y="318"/>
                  </a:cubicBezTo>
                  <a:cubicBezTo>
                    <a:pt x="683" y="318"/>
                    <a:pt x="681" y="318"/>
                    <a:pt x="681" y="318"/>
                  </a:cubicBezTo>
                  <a:cubicBezTo>
                    <a:pt x="680" y="318"/>
                    <a:pt x="679" y="317"/>
                    <a:pt x="679" y="317"/>
                  </a:cubicBezTo>
                  <a:cubicBezTo>
                    <a:pt x="678" y="316"/>
                    <a:pt x="678" y="314"/>
                    <a:pt x="677" y="313"/>
                  </a:cubicBezTo>
                  <a:cubicBezTo>
                    <a:pt x="677" y="313"/>
                    <a:pt x="676" y="313"/>
                    <a:pt x="675" y="314"/>
                  </a:cubicBezTo>
                  <a:cubicBezTo>
                    <a:pt x="674" y="314"/>
                    <a:pt x="673" y="317"/>
                    <a:pt x="672" y="318"/>
                  </a:cubicBezTo>
                  <a:cubicBezTo>
                    <a:pt x="671" y="319"/>
                    <a:pt x="669" y="319"/>
                    <a:pt x="668" y="319"/>
                  </a:cubicBezTo>
                  <a:cubicBezTo>
                    <a:pt x="667" y="319"/>
                    <a:pt x="665" y="320"/>
                    <a:pt x="665" y="321"/>
                  </a:cubicBezTo>
                  <a:cubicBezTo>
                    <a:pt x="663" y="321"/>
                    <a:pt x="661" y="321"/>
                    <a:pt x="660" y="322"/>
                  </a:cubicBezTo>
                  <a:cubicBezTo>
                    <a:pt x="658" y="322"/>
                    <a:pt x="656" y="325"/>
                    <a:pt x="655" y="326"/>
                  </a:cubicBezTo>
                  <a:cubicBezTo>
                    <a:pt x="654" y="327"/>
                    <a:pt x="652" y="330"/>
                    <a:pt x="651" y="331"/>
                  </a:cubicBezTo>
                  <a:cubicBezTo>
                    <a:pt x="649" y="334"/>
                    <a:pt x="647" y="339"/>
                    <a:pt x="646" y="341"/>
                  </a:cubicBezTo>
                  <a:cubicBezTo>
                    <a:pt x="646" y="342"/>
                    <a:pt x="645" y="345"/>
                    <a:pt x="645" y="346"/>
                  </a:cubicBezTo>
                  <a:cubicBezTo>
                    <a:pt x="644" y="348"/>
                    <a:pt x="644" y="351"/>
                    <a:pt x="644" y="353"/>
                  </a:cubicBezTo>
                  <a:cubicBezTo>
                    <a:pt x="644" y="354"/>
                    <a:pt x="643" y="357"/>
                    <a:pt x="642" y="358"/>
                  </a:cubicBezTo>
                  <a:cubicBezTo>
                    <a:pt x="642" y="359"/>
                    <a:pt x="641" y="360"/>
                    <a:pt x="640" y="361"/>
                  </a:cubicBezTo>
                  <a:cubicBezTo>
                    <a:pt x="638" y="362"/>
                    <a:pt x="635" y="363"/>
                    <a:pt x="634" y="363"/>
                  </a:cubicBezTo>
                  <a:cubicBezTo>
                    <a:pt x="633" y="364"/>
                    <a:pt x="630" y="366"/>
                    <a:pt x="629" y="367"/>
                  </a:cubicBezTo>
                  <a:cubicBezTo>
                    <a:pt x="628" y="368"/>
                    <a:pt x="627" y="370"/>
                    <a:pt x="626" y="371"/>
                  </a:cubicBezTo>
                  <a:cubicBezTo>
                    <a:pt x="626" y="372"/>
                    <a:pt x="626" y="375"/>
                    <a:pt x="625" y="376"/>
                  </a:cubicBezTo>
                  <a:cubicBezTo>
                    <a:pt x="625" y="378"/>
                    <a:pt x="624" y="381"/>
                    <a:pt x="623" y="382"/>
                  </a:cubicBezTo>
                  <a:cubicBezTo>
                    <a:pt x="622" y="383"/>
                    <a:pt x="620" y="384"/>
                    <a:pt x="619" y="384"/>
                  </a:cubicBezTo>
                  <a:cubicBezTo>
                    <a:pt x="618" y="384"/>
                    <a:pt x="616" y="382"/>
                    <a:pt x="614" y="382"/>
                  </a:cubicBezTo>
                  <a:cubicBezTo>
                    <a:pt x="614" y="381"/>
                    <a:pt x="612" y="381"/>
                    <a:pt x="612" y="381"/>
                  </a:cubicBezTo>
                  <a:cubicBezTo>
                    <a:pt x="611" y="380"/>
                    <a:pt x="609" y="379"/>
                    <a:pt x="609" y="377"/>
                  </a:cubicBezTo>
                  <a:cubicBezTo>
                    <a:pt x="608" y="376"/>
                    <a:pt x="610" y="374"/>
                    <a:pt x="611" y="373"/>
                  </a:cubicBezTo>
                  <a:cubicBezTo>
                    <a:pt x="612" y="373"/>
                    <a:pt x="613" y="371"/>
                    <a:pt x="614" y="370"/>
                  </a:cubicBezTo>
                  <a:cubicBezTo>
                    <a:pt x="614" y="369"/>
                    <a:pt x="612" y="367"/>
                    <a:pt x="612" y="366"/>
                  </a:cubicBezTo>
                  <a:cubicBezTo>
                    <a:pt x="612" y="364"/>
                    <a:pt x="614" y="360"/>
                    <a:pt x="614" y="358"/>
                  </a:cubicBezTo>
                  <a:cubicBezTo>
                    <a:pt x="614" y="357"/>
                    <a:pt x="614" y="354"/>
                    <a:pt x="614" y="353"/>
                  </a:cubicBezTo>
                  <a:cubicBezTo>
                    <a:pt x="614" y="351"/>
                    <a:pt x="614" y="348"/>
                    <a:pt x="614" y="347"/>
                  </a:cubicBezTo>
                  <a:cubicBezTo>
                    <a:pt x="615" y="346"/>
                    <a:pt x="616" y="344"/>
                    <a:pt x="617" y="343"/>
                  </a:cubicBezTo>
                  <a:cubicBezTo>
                    <a:pt x="617" y="342"/>
                    <a:pt x="619" y="340"/>
                    <a:pt x="619" y="339"/>
                  </a:cubicBezTo>
                  <a:cubicBezTo>
                    <a:pt x="620" y="338"/>
                    <a:pt x="619" y="335"/>
                    <a:pt x="620" y="334"/>
                  </a:cubicBezTo>
                  <a:cubicBezTo>
                    <a:pt x="620" y="333"/>
                    <a:pt x="622" y="331"/>
                    <a:pt x="622" y="329"/>
                  </a:cubicBezTo>
                  <a:cubicBezTo>
                    <a:pt x="623" y="329"/>
                    <a:pt x="624" y="328"/>
                    <a:pt x="624" y="327"/>
                  </a:cubicBezTo>
                  <a:cubicBezTo>
                    <a:pt x="625" y="326"/>
                    <a:pt x="625" y="323"/>
                    <a:pt x="626" y="322"/>
                  </a:cubicBezTo>
                  <a:cubicBezTo>
                    <a:pt x="626" y="321"/>
                    <a:pt x="629" y="319"/>
                    <a:pt x="628" y="317"/>
                  </a:cubicBezTo>
                  <a:cubicBezTo>
                    <a:pt x="628" y="316"/>
                    <a:pt x="626" y="316"/>
                    <a:pt x="626" y="316"/>
                  </a:cubicBezTo>
                  <a:cubicBezTo>
                    <a:pt x="625" y="314"/>
                    <a:pt x="626" y="312"/>
                    <a:pt x="626" y="311"/>
                  </a:cubicBezTo>
                  <a:cubicBezTo>
                    <a:pt x="627" y="309"/>
                    <a:pt x="629" y="308"/>
                    <a:pt x="631" y="307"/>
                  </a:cubicBezTo>
                  <a:cubicBezTo>
                    <a:pt x="632" y="306"/>
                    <a:pt x="634" y="304"/>
                    <a:pt x="635" y="304"/>
                  </a:cubicBezTo>
                  <a:cubicBezTo>
                    <a:pt x="636" y="303"/>
                    <a:pt x="639" y="303"/>
                    <a:pt x="640" y="302"/>
                  </a:cubicBezTo>
                  <a:cubicBezTo>
                    <a:pt x="641" y="302"/>
                    <a:pt x="645" y="302"/>
                    <a:pt x="646" y="301"/>
                  </a:cubicBezTo>
                  <a:cubicBezTo>
                    <a:pt x="647" y="301"/>
                    <a:pt x="648" y="300"/>
                    <a:pt x="648" y="299"/>
                  </a:cubicBezTo>
                  <a:cubicBezTo>
                    <a:pt x="649" y="298"/>
                    <a:pt x="650" y="297"/>
                    <a:pt x="650" y="296"/>
                  </a:cubicBezTo>
                  <a:cubicBezTo>
                    <a:pt x="650" y="294"/>
                    <a:pt x="649" y="291"/>
                    <a:pt x="650" y="289"/>
                  </a:cubicBezTo>
                  <a:cubicBezTo>
                    <a:pt x="650" y="288"/>
                    <a:pt x="651" y="285"/>
                    <a:pt x="651" y="284"/>
                  </a:cubicBezTo>
                  <a:cubicBezTo>
                    <a:pt x="651" y="283"/>
                    <a:pt x="651" y="280"/>
                    <a:pt x="651" y="279"/>
                  </a:cubicBezTo>
                  <a:cubicBezTo>
                    <a:pt x="649" y="279"/>
                    <a:pt x="648" y="279"/>
                    <a:pt x="647" y="278"/>
                  </a:cubicBezTo>
                  <a:cubicBezTo>
                    <a:pt x="645" y="278"/>
                    <a:pt x="642" y="277"/>
                    <a:pt x="641" y="276"/>
                  </a:cubicBezTo>
                  <a:cubicBezTo>
                    <a:pt x="641" y="275"/>
                    <a:pt x="641" y="274"/>
                    <a:pt x="641" y="273"/>
                  </a:cubicBezTo>
                  <a:cubicBezTo>
                    <a:pt x="640" y="272"/>
                    <a:pt x="638" y="271"/>
                    <a:pt x="637" y="270"/>
                  </a:cubicBezTo>
                  <a:cubicBezTo>
                    <a:pt x="636" y="269"/>
                    <a:pt x="634" y="268"/>
                    <a:pt x="633" y="267"/>
                  </a:cubicBezTo>
                  <a:cubicBezTo>
                    <a:pt x="633" y="266"/>
                    <a:pt x="632" y="262"/>
                    <a:pt x="632" y="261"/>
                  </a:cubicBezTo>
                  <a:cubicBezTo>
                    <a:pt x="632" y="259"/>
                    <a:pt x="634" y="254"/>
                    <a:pt x="634" y="252"/>
                  </a:cubicBezTo>
                  <a:cubicBezTo>
                    <a:pt x="634" y="251"/>
                    <a:pt x="635" y="247"/>
                    <a:pt x="636" y="246"/>
                  </a:cubicBezTo>
                  <a:cubicBezTo>
                    <a:pt x="636" y="244"/>
                    <a:pt x="638" y="242"/>
                    <a:pt x="638" y="240"/>
                  </a:cubicBezTo>
                  <a:cubicBezTo>
                    <a:pt x="639" y="240"/>
                    <a:pt x="640" y="238"/>
                    <a:pt x="639" y="237"/>
                  </a:cubicBezTo>
                  <a:cubicBezTo>
                    <a:pt x="639" y="236"/>
                    <a:pt x="639" y="234"/>
                    <a:pt x="638" y="233"/>
                  </a:cubicBezTo>
                  <a:cubicBezTo>
                    <a:pt x="637" y="232"/>
                    <a:pt x="636" y="231"/>
                    <a:pt x="635" y="230"/>
                  </a:cubicBezTo>
                  <a:cubicBezTo>
                    <a:pt x="634" y="230"/>
                    <a:pt x="631" y="230"/>
                    <a:pt x="631" y="231"/>
                  </a:cubicBezTo>
                  <a:cubicBezTo>
                    <a:pt x="630" y="232"/>
                    <a:pt x="630" y="234"/>
                    <a:pt x="629" y="235"/>
                  </a:cubicBezTo>
                  <a:cubicBezTo>
                    <a:pt x="629" y="236"/>
                    <a:pt x="627" y="237"/>
                    <a:pt x="626" y="238"/>
                  </a:cubicBezTo>
                  <a:cubicBezTo>
                    <a:pt x="624" y="238"/>
                    <a:pt x="621" y="237"/>
                    <a:pt x="620" y="238"/>
                  </a:cubicBezTo>
                  <a:cubicBezTo>
                    <a:pt x="619" y="238"/>
                    <a:pt x="617" y="240"/>
                    <a:pt x="616" y="240"/>
                  </a:cubicBezTo>
                  <a:cubicBezTo>
                    <a:pt x="614" y="240"/>
                    <a:pt x="612" y="240"/>
                    <a:pt x="611" y="239"/>
                  </a:cubicBezTo>
                  <a:cubicBezTo>
                    <a:pt x="610" y="238"/>
                    <a:pt x="610" y="236"/>
                    <a:pt x="611" y="235"/>
                  </a:cubicBezTo>
                  <a:cubicBezTo>
                    <a:pt x="611" y="234"/>
                    <a:pt x="614" y="233"/>
                    <a:pt x="614" y="231"/>
                  </a:cubicBezTo>
                  <a:cubicBezTo>
                    <a:pt x="614" y="230"/>
                    <a:pt x="612" y="227"/>
                    <a:pt x="612" y="225"/>
                  </a:cubicBezTo>
                  <a:cubicBezTo>
                    <a:pt x="612" y="224"/>
                    <a:pt x="613" y="223"/>
                    <a:pt x="613" y="222"/>
                  </a:cubicBezTo>
                  <a:cubicBezTo>
                    <a:pt x="614" y="221"/>
                    <a:pt x="616" y="221"/>
                    <a:pt x="617" y="220"/>
                  </a:cubicBezTo>
                  <a:cubicBezTo>
                    <a:pt x="618" y="219"/>
                    <a:pt x="618" y="217"/>
                    <a:pt x="618" y="216"/>
                  </a:cubicBezTo>
                  <a:cubicBezTo>
                    <a:pt x="618" y="213"/>
                    <a:pt x="615" y="207"/>
                    <a:pt x="615" y="205"/>
                  </a:cubicBezTo>
                  <a:cubicBezTo>
                    <a:pt x="614" y="204"/>
                    <a:pt x="614" y="202"/>
                    <a:pt x="615" y="201"/>
                  </a:cubicBezTo>
                  <a:cubicBezTo>
                    <a:pt x="615" y="200"/>
                    <a:pt x="618" y="200"/>
                    <a:pt x="618" y="199"/>
                  </a:cubicBezTo>
                  <a:cubicBezTo>
                    <a:pt x="619" y="198"/>
                    <a:pt x="620" y="194"/>
                    <a:pt x="619" y="192"/>
                  </a:cubicBezTo>
                  <a:cubicBezTo>
                    <a:pt x="619" y="190"/>
                    <a:pt x="613" y="189"/>
                    <a:pt x="612" y="187"/>
                  </a:cubicBezTo>
                  <a:cubicBezTo>
                    <a:pt x="612" y="186"/>
                    <a:pt x="612" y="184"/>
                    <a:pt x="612" y="183"/>
                  </a:cubicBezTo>
                  <a:cubicBezTo>
                    <a:pt x="612" y="182"/>
                    <a:pt x="615" y="182"/>
                    <a:pt x="616" y="181"/>
                  </a:cubicBezTo>
                  <a:cubicBezTo>
                    <a:pt x="616" y="180"/>
                    <a:pt x="614" y="177"/>
                    <a:pt x="613" y="176"/>
                  </a:cubicBezTo>
                  <a:cubicBezTo>
                    <a:pt x="611" y="175"/>
                    <a:pt x="606" y="175"/>
                    <a:pt x="605" y="174"/>
                  </a:cubicBezTo>
                  <a:cubicBezTo>
                    <a:pt x="604" y="173"/>
                    <a:pt x="603" y="171"/>
                    <a:pt x="603" y="170"/>
                  </a:cubicBezTo>
                  <a:cubicBezTo>
                    <a:pt x="602" y="169"/>
                    <a:pt x="599" y="168"/>
                    <a:pt x="597" y="168"/>
                  </a:cubicBezTo>
                  <a:cubicBezTo>
                    <a:pt x="596" y="168"/>
                    <a:pt x="593" y="171"/>
                    <a:pt x="592" y="170"/>
                  </a:cubicBezTo>
                  <a:cubicBezTo>
                    <a:pt x="591" y="170"/>
                    <a:pt x="590" y="169"/>
                    <a:pt x="589" y="168"/>
                  </a:cubicBezTo>
                  <a:cubicBezTo>
                    <a:pt x="588" y="168"/>
                    <a:pt x="589" y="165"/>
                    <a:pt x="588" y="165"/>
                  </a:cubicBezTo>
                  <a:cubicBezTo>
                    <a:pt x="586" y="164"/>
                    <a:pt x="584" y="166"/>
                    <a:pt x="582" y="166"/>
                  </a:cubicBezTo>
                  <a:cubicBezTo>
                    <a:pt x="581" y="167"/>
                    <a:pt x="579" y="169"/>
                    <a:pt x="578" y="169"/>
                  </a:cubicBezTo>
                  <a:cubicBezTo>
                    <a:pt x="576" y="169"/>
                    <a:pt x="573" y="167"/>
                    <a:pt x="572" y="166"/>
                  </a:cubicBezTo>
                  <a:cubicBezTo>
                    <a:pt x="571" y="164"/>
                    <a:pt x="570" y="161"/>
                    <a:pt x="570" y="159"/>
                  </a:cubicBezTo>
                  <a:cubicBezTo>
                    <a:pt x="570" y="158"/>
                    <a:pt x="572" y="157"/>
                    <a:pt x="573" y="156"/>
                  </a:cubicBezTo>
                  <a:cubicBezTo>
                    <a:pt x="573" y="155"/>
                    <a:pt x="575" y="154"/>
                    <a:pt x="575" y="153"/>
                  </a:cubicBezTo>
                  <a:cubicBezTo>
                    <a:pt x="575" y="152"/>
                    <a:pt x="573" y="151"/>
                    <a:pt x="573" y="150"/>
                  </a:cubicBezTo>
                  <a:cubicBezTo>
                    <a:pt x="573" y="149"/>
                    <a:pt x="573" y="147"/>
                    <a:pt x="572" y="146"/>
                  </a:cubicBezTo>
                  <a:cubicBezTo>
                    <a:pt x="572" y="145"/>
                    <a:pt x="570" y="144"/>
                    <a:pt x="569" y="144"/>
                  </a:cubicBezTo>
                  <a:cubicBezTo>
                    <a:pt x="568" y="143"/>
                    <a:pt x="565" y="141"/>
                    <a:pt x="563" y="141"/>
                  </a:cubicBezTo>
                  <a:cubicBezTo>
                    <a:pt x="562" y="141"/>
                    <a:pt x="560" y="142"/>
                    <a:pt x="559" y="142"/>
                  </a:cubicBezTo>
                  <a:cubicBezTo>
                    <a:pt x="557" y="142"/>
                    <a:pt x="555" y="140"/>
                    <a:pt x="553" y="140"/>
                  </a:cubicBezTo>
                  <a:cubicBezTo>
                    <a:pt x="551" y="140"/>
                    <a:pt x="548" y="143"/>
                    <a:pt x="546" y="143"/>
                  </a:cubicBezTo>
                  <a:cubicBezTo>
                    <a:pt x="545" y="143"/>
                    <a:pt x="542" y="140"/>
                    <a:pt x="540" y="139"/>
                  </a:cubicBezTo>
                  <a:cubicBezTo>
                    <a:pt x="539" y="139"/>
                    <a:pt x="537" y="138"/>
                    <a:pt x="535" y="138"/>
                  </a:cubicBezTo>
                  <a:cubicBezTo>
                    <a:pt x="535" y="138"/>
                    <a:pt x="534" y="140"/>
                    <a:pt x="533" y="140"/>
                  </a:cubicBezTo>
                  <a:cubicBezTo>
                    <a:pt x="531" y="140"/>
                    <a:pt x="529" y="137"/>
                    <a:pt x="527" y="137"/>
                  </a:cubicBezTo>
                  <a:cubicBezTo>
                    <a:pt x="526" y="136"/>
                    <a:pt x="523" y="137"/>
                    <a:pt x="522" y="137"/>
                  </a:cubicBezTo>
                  <a:cubicBezTo>
                    <a:pt x="521" y="136"/>
                    <a:pt x="519" y="134"/>
                    <a:pt x="518" y="134"/>
                  </a:cubicBezTo>
                  <a:cubicBezTo>
                    <a:pt x="517" y="134"/>
                    <a:pt x="514" y="135"/>
                    <a:pt x="512" y="136"/>
                  </a:cubicBezTo>
                  <a:cubicBezTo>
                    <a:pt x="510" y="137"/>
                    <a:pt x="508" y="140"/>
                    <a:pt x="506" y="140"/>
                  </a:cubicBezTo>
                  <a:cubicBezTo>
                    <a:pt x="505" y="141"/>
                    <a:pt x="503" y="141"/>
                    <a:pt x="503" y="140"/>
                  </a:cubicBezTo>
                  <a:cubicBezTo>
                    <a:pt x="502" y="140"/>
                    <a:pt x="501" y="138"/>
                    <a:pt x="500" y="137"/>
                  </a:cubicBezTo>
                  <a:cubicBezTo>
                    <a:pt x="499" y="137"/>
                    <a:pt x="496" y="137"/>
                    <a:pt x="495" y="137"/>
                  </a:cubicBezTo>
                  <a:cubicBezTo>
                    <a:pt x="494" y="136"/>
                    <a:pt x="492" y="135"/>
                    <a:pt x="492" y="136"/>
                  </a:cubicBezTo>
                  <a:cubicBezTo>
                    <a:pt x="491" y="136"/>
                    <a:pt x="489" y="137"/>
                    <a:pt x="488" y="137"/>
                  </a:cubicBezTo>
                  <a:cubicBezTo>
                    <a:pt x="487" y="137"/>
                    <a:pt x="486" y="136"/>
                    <a:pt x="485" y="136"/>
                  </a:cubicBezTo>
                  <a:cubicBezTo>
                    <a:pt x="484" y="136"/>
                    <a:pt x="482" y="138"/>
                    <a:pt x="482" y="138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325" y="101"/>
                    <a:pt x="325" y="101"/>
                    <a:pt x="325" y="101"/>
                  </a:cubicBezTo>
                  <a:cubicBezTo>
                    <a:pt x="325" y="101"/>
                    <a:pt x="322" y="99"/>
                    <a:pt x="321" y="98"/>
                  </a:cubicBezTo>
                  <a:cubicBezTo>
                    <a:pt x="320" y="97"/>
                    <a:pt x="318" y="95"/>
                    <a:pt x="318" y="94"/>
                  </a:cubicBezTo>
                  <a:cubicBezTo>
                    <a:pt x="317" y="93"/>
                    <a:pt x="316" y="92"/>
                    <a:pt x="315" y="92"/>
                  </a:cubicBezTo>
                  <a:cubicBezTo>
                    <a:pt x="315" y="91"/>
                    <a:pt x="315" y="89"/>
                    <a:pt x="314" y="88"/>
                  </a:cubicBezTo>
                  <a:cubicBezTo>
                    <a:pt x="314" y="86"/>
                    <a:pt x="313" y="83"/>
                    <a:pt x="312" y="82"/>
                  </a:cubicBezTo>
                  <a:cubicBezTo>
                    <a:pt x="311" y="81"/>
                    <a:pt x="309" y="78"/>
                    <a:pt x="307" y="77"/>
                  </a:cubicBezTo>
                  <a:cubicBezTo>
                    <a:pt x="306" y="75"/>
                    <a:pt x="304" y="73"/>
                    <a:pt x="303" y="72"/>
                  </a:cubicBezTo>
                  <a:cubicBezTo>
                    <a:pt x="302" y="72"/>
                    <a:pt x="299" y="72"/>
                    <a:pt x="298" y="72"/>
                  </a:cubicBezTo>
                  <a:cubicBezTo>
                    <a:pt x="297" y="72"/>
                    <a:pt x="295" y="71"/>
                    <a:pt x="294" y="71"/>
                  </a:cubicBezTo>
                  <a:cubicBezTo>
                    <a:pt x="294" y="70"/>
                    <a:pt x="294" y="69"/>
                    <a:pt x="294" y="68"/>
                  </a:cubicBezTo>
                  <a:cubicBezTo>
                    <a:pt x="293" y="67"/>
                    <a:pt x="291" y="66"/>
                    <a:pt x="291" y="66"/>
                  </a:cubicBezTo>
                  <a:cubicBezTo>
                    <a:pt x="289" y="66"/>
                    <a:pt x="287" y="68"/>
                    <a:pt x="286" y="69"/>
                  </a:cubicBezTo>
                  <a:cubicBezTo>
                    <a:pt x="285" y="69"/>
                    <a:pt x="282" y="69"/>
                    <a:pt x="282" y="68"/>
                  </a:cubicBezTo>
                  <a:cubicBezTo>
                    <a:pt x="281" y="68"/>
                    <a:pt x="281" y="65"/>
                    <a:pt x="281" y="64"/>
                  </a:cubicBezTo>
                  <a:cubicBezTo>
                    <a:pt x="281" y="64"/>
                    <a:pt x="281" y="64"/>
                    <a:pt x="281" y="64"/>
                  </a:cubicBezTo>
                  <a:cubicBezTo>
                    <a:pt x="280" y="64"/>
                    <a:pt x="280" y="64"/>
                    <a:pt x="280" y="64"/>
                  </a:cubicBezTo>
                  <a:cubicBezTo>
                    <a:pt x="278" y="65"/>
                    <a:pt x="276" y="65"/>
                    <a:pt x="274" y="64"/>
                  </a:cubicBezTo>
                  <a:cubicBezTo>
                    <a:pt x="273" y="64"/>
                    <a:pt x="271" y="62"/>
                    <a:pt x="269" y="62"/>
                  </a:cubicBezTo>
                  <a:cubicBezTo>
                    <a:pt x="268" y="62"/>
                    <a:pt x="265" y="63"/>
                    <a:pt x="264" y="63"/>
                  </a:cubicBezTo>
                  <a:cubicBezTo>
                    <a:pt x="263" y="63"/>
                    <a:pt x="262" y="61"/>
                    <a:pt x="261" y="61"/>
                  </a:cubicBezTo>
                  <a:cubicBezTo>
                    <a:pt x="259" y="60"/>
                    <a:pt x="256" y="57"/>
                    <a:pt x="254" y="56"/>
                  </a:cubicBezTo>
                  <a:cubicBezTo>
                    <a:pt x="253" y="55"/>
                    <a:pt x="250" y="53"/>
                    <a:pt x="248" y="52"/>
                  </a:cubicBezTo>
                  <a:cubicBezTo>
                    <a:pt x="247" y="51"/>
                    <a:pt x="246" y="48"/>
                    <a:pt x="244" y="47"/>
                  </a:cubicBezTo>
                  <a:cubicBezTo>
                    <a:pt x="243" y="46"/>
                    <a:pt x="240" y="46"/>
                    <a:pt x="239" y="46"/>
                  </a:cubicBezTo>
                  <a:cubicBezTo>
                    <a:pt x="239" y="46"/>
                    <a:pt x="238" y="48"/>
                    <a:pt x="237" y="49"/>
                  </a:cubicBezTo>
                  <a:cubicBezTo>
                    <a:pt x="237" y="50"/>
                    <a:pt x="237" y="53"/>
                    <a:pt x="236" y="55"/>
                  </a:cubicBezTo>
                  <a:cubicBezTo>
                    <a:pt x="236" y="56"/>
                    <a:pt x="236" y="58"/>
                    <a:pt x="235" y="59"/>
                  </a:cubicBezTo>
                  <a:cubicBezTo>
                    <a:pt x="233" y="61"/>
                    <a:pt x="229" y="62"/>
                    <a:pt x="227" y="63"/>
                  </a:cubicBezTo>
                  <a:cubicBezTo>
                    <a:pt x="226" y="64"/>
                    <a:pt x="225" y="66"/>
                    <a:pt x="224" y="66"/>
                  </a:cubicBezTo>
                  <a:cubicBezTo>
                    <a:pt x="223" y="67"/>
                    <a:pt x="221" y="69"/>
                    <a:pt x="219" y="69"/>
                  </a:cubicBezTo>
                  <a:cubicBezTo>
                    <a:pt x="218" y="69"/>
                    <a:pt x="215" y="68"/>
                    <a:pt x="215" y="66"/>
                  </a:cubicBezTo>
                  <a:cubicBezTo>
                    <a:pt x="214" y="65"/>
                    <a:pt x="217" y="63"/>
                    <a:pt x="218" y="62"/>
                  </a:cubicBezTo>
                  <a:cubicBezTo>
                    <a:pt x="218" y="61"/>
                    <a:pt x="218" y="58"/>
                    <a:pt x="218" y="56"/>
                  </a:cubicBezTo>
                  <a:cubicBezTo>
                    <a:pt x="219" y="55"/>
                    <a:pt x="220" y="54"/>
                    <a:pt x="221" y="53"/>
                  </a:cubicBezTo>
                  <a:cubicBezTo>
                    <a:pt x="222" y="52"/>
                    <a:pt x="224" y="51"/>
                    <a:pt x="225" y="50"/>
                  </a:cubicBezTo>
                  <a:cubicBezTo>
                    <a:pt x="225" y="50"/>
                    <a:pt x="226" y="48"/>
                    <a:pt x="226" y="47"/>
                  </a:cubicBezTo>
                  <a:cubicBezTo>
                    <a:pt x="226" y="46"/>
                    <a:pt x="226" y="43"/>
                    <a:pt x="226" y="42"/>
                  </a:cubicBezTo>
                  <a:cubicBezTo>
                    <a:pt x="225" y="41"/>
                    <a:pt x="223" y="40"/>
                    <a:pt x="222" y="39"/>
                  </a:cubicBezTo>
                  <a:cubicBezTo>
                    <a:pt x="222" y="37"/>
                    <a:pt x="223" y="34"/>
                    <a:pt x="224" y="32"/>
                  </a:cubicBezTo>
                  <a:cubicBezTo>
                    <a:pt x="225" y="31"/>
                    <a:pt x="226" y="30"/>
                    <a:pt x="227" y="29"/>
                  </a:cubicBezTo>
                  <a:cubicBezTo>
                    <a:pt x="228" y="28"/>
                    <a:pt x="230" y="26"/>
                    <a:pt x="230" y="24"/>
                  </a:cubicBezTo>
                  <a:cubicBezTo>
                    <a:pt x="231" y="23"/>
                    <a:pt x="231" y="20"/>
                    <a:pt x="232" y="18"/>
                  </a:cubicBezTo>
                  <a:cubicBezTo>
                    <a:pt x="232" y="17"/>
                    <a:pt x="234" y="15"/>
                    <a:pt x="234" y="13"/>
                  </a:cubicBezTo>
                  <a:cubicBezTo>
                    <a:pt x="235" y="12"/>
                    <a:pt x="234" y="10"/>
                    <a:pt x="234" y="9"/>
                  </a:cubicBezTo>
                  <a:cubicBezTo>
                    <a:pt x="233" y="8"/>
                    <a:pt x="230" y="6"/>
                    <a:pt x="229" y="5"/>
                  </a:cubicBezTo>
                  <a:cubicBezTo>
                    <a:pt x="228" y="4"/>
                    <a:pt x="226" y="2"/>
                    <a:pt x="225" y="1"/>
                  </a:cubicBezTo>
                  <a:cubicBezTo>
                    <a:pt x="224" y="1"/>
                    <a:pt x="222" y="0"/>
                    <a:pt x="221" y="0"/>
                  </a:cubicBezTo>
                  <a:cubicBezTo>
                    <a:pt x="220" y="0"/>
                    <a:pt x="219" y="2"/>
                    <a:pt x="218" y="2"/>
                  </a:cubicBezTo>
                  <a:cubicBezTo>
                    <a:pt x="217" y="3"/>
                    <a:pt x="216" y="3"/>
                    <a:pt x="215" y="4"/>
                  </a:cubicBezTo>
                  <a:cubicBezTo>
                    <a:pt x="215" y="5"/>
                    <a:pt x="215" y="7"/>
                    <a:pt x="214" y="7"/>
                  </a:cubicBezTo>
                  <a:cubicBezTo>
                    <a:pt x="213" y="8"/>
                    <a:pt x="212" y="8"/>
                    <a:pt x="211" y="8"/>
                  </a:cubicBezTo>
                  <a:cubicBezTo>
                    <a:pt x="210" y="7"/>
                    <a:pt x="210" y="5"/>
                    <a:pt x="209" y="5"/>
                  </a:cubicBezTo>
                  <a:cubicBezTo>
                    <a:pt x="208" y="5"/>
                    <a:pt x="206" y="7"/>
                    <a:pt x="205" y="8"/>
                  </a:cubicBezTo>
                  <a:cubicBezTo>
                    <a:pt x="204" y="9"/>
                    <a:pt x="203" y="11"/>
                    <a:pt x="203" y="12"/>
                  </a:cubicBezTo>
                  <a:cubicBezTo>
                    <a:pt x="202" y="12"/>
                    <a:pt x="200" y="13"/>
                    <a:pt x="200" y="13"/>
                  </a:cubicBezTo>
                  <a:cubicBezTo>
                    <a:pt x="200" y="14"/>
                    <a:pt x="200" y="17"/>
                    <a:pt x="199" y="18"/>
                  </a:cubicBezTo>
                  <a:cubicBezTo>
                    <a:pt x="198" y="19"/>
                    <a:pt x="196" y="19"/>
                    <a:pt x="195" y="19"/>
                  </a:cubicBezTo>
                  <a:cubicBezTo>
                    <a:pt x="194" y="20"/>
                    <a:pt x="194" y="23"/>
                    <a:pt x="193" y="23"/>
                  </a:cubicBezTo>
                  <a:cubicBezTo>
                    <a:pt x="192" y="23"/>
                    <a:pt x="190" y="20"/>
                    <a:pt x="189" y="20"/>
                  </a:cubicBezTo>
                  <a:cubicBezTo>
                    <a:pt x="188" y="20"/>
                    <a:pt x="187" y="23"/>
                    <a:pt x="186" y="23"/>
                  </a:cubicBezTo>
                  <a:cubicBezTo>
                    <a:pt x="185" y="24"/>
                    <a:pt x="183" y="25"/>
                    <a:pt x="182" y="25"/>
                  </a:cubicBezTo>
                  <a:cubicBezTo>
                    <a:pt x="181" y="25"/>
                    <a:pt x="180" y="21"/>
                    <a:pt x="179" y="21"/>
                  </a:cubicBezTo>
                  <a:cubicBezTo>
                    <a:pt x="178" y="21"/>
                    <a:pt x="177" y="24"/>
                    <a:pt x="177" y="24"/>
                  </a:cubicBezTo>
                  <a:cubicBezTo>
                    <a:pt x="176" y="25"/>
                    <a:pt x="176" y="28"/>
                    <a:pt x="175" y="29"/>
                  </a:cubicBezTo>
                  <a:cubicBezTo>
                    <a:pt x="174" y="30"/>
                    <a:pt x="170" y="28"/>
                    <a:pt x="169" y="29"/>
                  </a:cubicBezTo>
                  <a:cubicBezTo>
                    <a:pt x="167" y="29"/>
                    <a:pt x="165" y="32"/>
                    <a:pt x="164" y="33"/>
                  </a:cubicBezTo>
                  <a:cubicBezTo>
                    <a:pt x="164" y="33"/>
                    <a:pt x="163" y="35"/>
                    <a:pt x="163" y="36"/>
                  </a:cubicBezTo>
                  <a:cubicBezTo>
                    <a:pt x="161" y="37"/>
                    <a:pt x="158" y="36"/>
                    <a:pt x="157" y="36"/>
                  </a:cubicBezTo>
                  <a:cubicBezTo>
                    <a:pt x="155" y="37"/>
                    <a:pt x="153" y="41"/>
                    <a:pt x="151" y="41"/>
                  </a:cubicBezTo>
                  <a:cubicBezTo>
                    <a:pt x="150" y="42"/>
                    <a:pt x="148" y="42"/>
                    <a:pt x="147" y="43"/>
                  </a:cubicBezTo>
                  <a:cubicBezTo>
                    <a:pt x="146" y="43"/>
                    <a:pt x="144" y="45"/>
                    <a:pt x="143" y="45"/>
                  </a:cubicBezTo>
                  <a:cubicBezTo>
                    <a:pt x="141" y="45"/>
                    <a:pt x="138" y="44"/>
                    <a:pt x="136" y="45"/>
                  </a:cubicBezTo>
                  <a:cubicBezTo>
                    <a:pt x="135" y="45"/>
                    <a:pt x="133" y="47"/>
                    <a:pt x="132" y="48"/>
                  </a:cubicBezTo>
                  <a:cubicBezTo>
                    <a:pt x="130" y="49"/>
                    <a:pt x="126" y="50"/>
                    <a:pt x="124" y="51"/>
                  </a:cubicBezTo>
                  <a:cubicBezTo>
                    <a:pt x="122" y="52"/>
                    <a:pt x="119" y="54"/>
                    <a:pt x="118" y="55"/>
                  </a:cubicBezTo>
                  <a:cubicBezTo>
                    <a:pt x="116" y="56"/>
                    <a:pt x="112" y="59"/>
                    <a:pt x="109" y="60"/>
                  </a:cubicBezTo>
                  <a:cubicBezTo>
                    <a:pt x="108" y="60"/>
                    <a:pt x="104" y="59"/>
                    <a:pt x="103" y="59"/>
                  </a:cubicBezTo>
                  <a:cubicBezTo>
                    <a:pt x="102" y="60"/>
                    <a:pt x="100" y="61"/>
                    <a:pt x="99" y="61"/>
                  </a:cubicBezTo>
                  <a:cubicBezTo>
                    <a:pt x="98" y="62"/>
                    <a:pt x="96" y="61"/>
                    <a:pt x="95" y="61"/>
                  </a:cubicBezTo>
                  <a:cubicBezTo>
                    <a:pt x="93" y="61"/>
                    <a:pt x="91" y="59"/>
                    <a:pt x="90" y="59"/>
                  </a:cubicBezTo>
                  <a:cubicBezTo>
                    <a:pt x="88" y="58"/>
                    <a:pt x="86" y="58"/>
                    <a:pt x="84" y="58"/>
                  </a:cubicBezTo>
                  <a:cubicBezTo>
                    <a:pt x="84" y="57"/>
                    <a:pt x="82" y="57"/>
                    <a:pt x="81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7"/>
                    <a:pt x="78" y="57"/>
                    <a:pt x="78" y="57"/>
                  </a:cubicBezTo>
                  <a:cubicBezTo>
                    <a:pt x="78" y="57"/>
                    <a:pt x="77" y="57"/>
                    <a:pt x="77" y="57"/>
                  </a:cubicBezTo>
                  <a:cubicBezTo>
                    <a:pt x="76" y="57"/>
                    <a:pt x="75" y="57"/>
                    <a:pt x="74" y="57"/>
                  </a:cubicBezTo>
                  <a:cubicBezTo>
                    <a:pt x="74" y="59"/>
                    <a:pt x="73" y="60"/>
                    <a:pt x="72" y="61"/>
                  </a:cubicBezTo>
                  <a:cubicBezTo>
                    <a:pt x="72" y="64"/>
                    <a:pt x="72" y="67"/>
                    <a:pt x="71" y="68"/>
                  </a:cubicBezTo>
                  <a:cubicBezTo>
                    <a:pt x="70" y="71"/>
                    <a:pt x="66" y="75"/>
                    <a:pt x="63" y="76"/>
                  </a:cubicBezTo>
                  <a:cubicBezTo>
                    <a:pt x="62" y="76"/>
                    <a:pt x="62" y="76"/>
                    <a:pt x="61" y="76"/>
                  </a:cubicBezTo>
                  <a:cubicBezTo>
                    <a:pt x="60" y="76"/>
                    <a:pt x="59" y="76"/>
                    <a:pt x="58" y="76"/>
                  </a:cubicBezTo>
                  <a:cubicBezTo>
                    <a:pt x="66" y="166"/>
                    <a:pt x="66" y="166"/>
                    <a:pt x="66" y="166"/>
                  </a:cubicBezTo>
                  <a:cubicBezTo>
                    <a:pt x="66" y="166"/>
                    <a:pt x="66" y="166"/>
                    <a:pt x="66" y="166"/>
                  </a:cubicBezTo>
                  <a:cubicBezTo>
                    <a:pt x="66" y="173"/>
                    <a:pt x="64" y="174"/>
                    <a:pt x="63" y="175"/>
                  </a:cubicBezTo>
                  <a:cubicBezTo>
                    <a:pt x="63" y="175"/>
                    <a:pt x="62" y="176"/>
                    <a:pt x="61" y="176"/>
                  </a:cubicBezTo>
                  <a:cubicBezTo>
                    <a:pt x="61" y="176"/>
                    <a:pt x="61" y="177"/>
                    <a:pt x="61" y="177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60" y="180"/>
                    <a:pt x="60" y="183"/>
                    <a:pt x="58" y="184"/>
                  </a:cubicBezTo>
                  <a:cubicBezTo>
                    <a:pt x="56" y="186"/>
                    <a:pt x="53" y="186"/>
                    <a:pt x="52" y="186"/>
                  </a:cubicBezTo>
                  <a:cubicBezTo>
                    <a:pt x="51" y="186"/>
                    <a:pt x="51" y="186"/>
                    <a:pt x="51" y="186"/>
                  </a:cubicBezTo>
                  <a:cubicBezTo>
                    <a:pt x="50" y="186"/>
                    <a:pt x="49" y="186"/>
                    <a:pt x="48" y="186"/>
                  </a:cubicBezTo>
                  <a:cubicBezTo>
                    <a:pt x="48" y="187"/>
                    <a:pt x="48" y="189"/>
                    <a:pt x="47" y="190"/>
                  </a:cubicBezTo>
                  <a:cubicBezTo>
                    <a:pt x="46" y="191"/>
                    <a:pt x="44" y="194"/>
                    <a:pt x="41" y="195"/>
                  </a:cubicBezTo>
                  <a:cubicBezTo>
                    <a:pt x="40" y="195"/>
                    <a:pt x="40" y="195"/>
                    <a:pt x="39" y="195"/>
                  </a:cubicBezTo>
                  <a:cubicBezTo>
                    <a:pt x="38" y="195"/>
                    <a:pt x="37" y="195"/>
                    <a:pt x="35" y="194"/>
                  </a:cubicBezTo>
                  <a:cubicBezTo>
                    <a:pt x="35" y="195"/>
                    <a:pt x="35" y="196"/>
                    <a:pt x="34" y="197"/>
                  </a:cubicBezTo>
                  <a:cubicBezTo>
                    <a:pt x="33" y="199"/>
                    <a:pt x="30" y="202"/>
                    <a:pt x="29" y="202"/>
                  </a:cubicBezTo>
                  <a:cubicBezTo>
                    <a:pt x="28" y="203"/>
                    <a:pt x="26" y="204"/>
                    <a:pt x="25" y="204"/>
                  </a:cubicBezTo>
                  <a:cubicBezTo>
                    <a:pt x="24" y="205"/>
                    <a:pt x="22" y="205"/>
                    <a:pt x="22" y="206"/>
                  </a:cubicBezTo>
                  <a:cubicBezTo>
                    <a:pt x="20" y="207"/>
                    <a:pt x="17" y="210"/>
                    <a:pt x="17" y="211"/>
                  </a:cubicBezTo>
                  <a:cubicBezTo>
                    <a:pt x="16" y="211"/>
                    <a:pt x="16" y="212"/>
                    <a:pt x="16" y="212"/>
                  </a:cubicBezTo>
                  <a:cubicBezTo>
                    <a:pt x="16" y="214"/>
                    <a:pt x="16" y="216"/>
                    <a:pt x="15" y="218"/>
                  </a:cubicBezTo>
                  <a:cubicBezTo>
                    <a:pt x="14" y="219"/>
                    <a:pt x="14" y="220"/>
                    <a:pt x="13" y="220"/>
                  </a:cubicBezTo>
                  <a:cubicBezTo>
                    <a:pt x="13" y="221"/>
                    <a:pt x="13" y="222"/>
                    <a:pt x="13" y="223"/>
                  </a:cubicBezTo>
                  <a:cubicBezTo>
                    <a:pt x="13" y="224"/>
                    <a:pt x="12" y="225"/>
                    <a:pt x="12" y="22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9"/>
                    <a:pt x="12" y="230"/>
                  </a:cubicBezTo>
                  <a:cubicBezTo>
                    <a:pt x="11" y="233"/>
                    <a:pt x="7" y="237"/>
                    <a:pt x="7" y="237"/>
                  </a:cubicBezTo>
                  <a:cubicBezTo>
                    <a:pt x="6" y="238"/>
                    <a:pt x="5" y="239"/>
                    <a:pt x="4" y="239"/>
                  </a:cubicBezTo>
                  <a:cubicBezTo>
                    <a:pt x="3" y="240"/>
                    <a:pt x="2" y="240"/>
                    <a:pt x="2" y="241"/>
                  </a:cubicBezTo>
                  <a:cubicBezTo>
                    <a:pt x="1" y="241"/>
                    <a:pt x="1" y="243"/>
                    <a:pt x="0" y="243"/>
                  </a:cubicBezTo>
                  <a:cubicBezTo>
                    <a:pt x="0" y="245"/>
                    <a:pt x="0" y="248"/>
                    <a:pt x="0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1" y="251"/>
                    <a:pt x="2" y="253"/>
                    <a:pt x="2" y="255"/>
                  </a:cubicBezTo>
                  <a:cubicBezTo>
                    <a:pt x="2" y="257"/>
                    <a:pt x="2" y="258"/>
                    <a:pt x="1" y="260"/>
                  </a:cubicBezTo>
                  <a:cubicBezTo>
                    <a:pt x="1" y="260"/>
                    <a:pt x="2" y="260"/>
                    <a:pt x="2" y="260"/>
                  </a:cubicBezTo>
                  <a:cubicBezTo>
                    <a:pt x="2" y="260"/>
                    <a:pt x="3" y="261"/>
                    <a:pt x="4" y="261"/>
                  </a:cubicBezTo>
                  <a:cubicBezTo>
                    <a:pt x="4" y="261"/>
                    <a:pt x="4" y="261"/>
                    <a:pt x="5" y="261"/>
                  </a:cubicBezTo>
                  <a:cubicBezTo>
                    <a:pt x="5" y="260"/>
                    <a:pt x="5" y="260"/>
                    <a:pt x="5" y="260"/>
                  </a:cubicBezTo>
                  <a:cubicBezTo>
                    <a:pt x="6" y="259"/>
                    <a:pt x="8" y="257"/>
                    <a:pt x="11" y="257"/>
                  </a:cubicBezTo>
                  <a:cubicBezTo>
                    <a:pt x="11" y="257"/>
                    <a:pt x="11" y="257"/>
                    <a:pt x="11" y="257"/>
                  </a:cubicBezTo>
                  <a:cubicBezTo>
                    <a:pt x="11" y="257"/>
                    <a:pt x="11" y="257"/>
                    <a:pt x="11" y="257"/>
                  </a:cubicBezTo>
                  <a:cubicBezTo>
                    <a:pt x="12" y="257"/>
                    <a:pt x="15" y="258"/>
                    <a:pt x="20" y="263"/>
                  </a:cubicBezTo>
                  <a:cubicBezTo>
                    <a:pt x="20" y="265"/>
                    <a:pt x="21" y="266"/>
                    <a:pt x="22" y="268"/>
                  </a:cubicBezTo>
                  <a:cubicBezTo>
                    <a:pt x="22" y="269"/>
                    <a:pt x="22" y="270"/>
                    <a:pt x="22" y="271"/>
                  </a:cubicBezTo>
                  <a:cubicBezTo>
                    <a:pt x="22" y="271"/>
                    <a:pt x="22" y="272"/>
                    <a:pt x="22" y="272"/>
                  </a:cubicBezTo>
                  <a:cubicBezTo>
                    <a:pt x="23" y="273"/>
                    <a:pt x="24" y="274"/>
                    <a:pt x="25" y="274"/>
                  </a:cubicBezTo>
                  <a:cubicBezTo>
                    <a:pt x="25" y="275"/>
                    <a:pt x="25" y="275"/>
                    <a:pt x="25" y="275"/>
                  </a:cubicBezTo>
                  <a:cubicBezTo>
                    <a:pt x="25" y="275"/>
                    <a:pt x="26" y="275"/>
                    <a:pt x="26" y="275"/>
                  </a:cubicBezTo>
                  <a:cubicBezTo>
                    <a:pt x="27" y="276"/>
                    <a:pt x="28" y="277"/>
                    <a:pt x="29" y="278"/>
                  </a:cubicBezTo>
                  <a:cubicBezTo>
                    <a:pt x="30" y="280"/>
                    <a:pt x="32" y="284"/>
                    <a:pt x="32" y="286"/>
                  </a:cubicBezTo>
                  <a:cubicBezTo>
                    <a:pt x="32" y="289"/>
                    <a:pt x="32" y="293"/>
                    <a:pt x="31" y="295"/>
                  </a:cubicBezTo>
                  <a:cubicBezTo>
                    <a:pt x="30" y="296"/>
                    <a:pt x="29" y="297"/>
                    <a:pt x="28" y="298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7" y="299"/>
                    <a:pt x="27" y="299"/>
                    <a:pt x="27" y="300"/>
                  </a:cubicBezTo>
                  <a:cubicBezTo>
                    <a:pt x="27" y="300"/>
                    <a:pt x="27" y="300"/>
                    <a:pt x="27" y="301"/>
                  </a:cubicBezTo>
                  <a:cubicBezTo>
                    <a:pt x="27" y="302"/>
                    <a:pt x="28" y="304"/>
                    <a:pt x="27" y="306"/>
                  </a:cubicBezTo>
                  <a:cubicBezTo>
                    <a:pt x="27" y="308"/>
                    <a:pt x="25" y="310"/>
                    <a:pt x="24" y="311"/>
                  </a:cubicBezTo>
                  <a:cubicBezTo>
                    <a:pt x="23" y="311"/>
                    <a:pt x="23" y="312"/>
                    <a:pt x="23" y="312"/>
                  </a:cubicBezTo>
                  <a:cubicBezTo>
                    <a:pt x="22" y="313"/>
                    <a:pt x="21" y="315"/>
                    <a:pt x="21" y="316"/>
                  </a:cubicBezTo>
                  <a:cubicBezTo>
                    <a:pt x="21" y="316"/>
                    <a:pt x="22" y="317"/>
                    <a:pt x="22" y="318"/>
                  </a:cubicBezTo>
                  <a:cubicBezTo>
                    <a:pt x="23" y="320"/>
                    <a:pt x="24" y="322"/>
                    <a:pt x="24" y="324"/>
                  </a:cubicBezTo>
                  <a:cubicBezTo>
                    <a:pt x="24" y="326"/>
                    <a:pt x="23" y="327"/>
                    <a:pt x="23" y="329"/>
                  </a:cubicBezTo>
                  <a:cubicBezTo>
                    <a:pt x="23" y="330"/>
                    <a:pt x="24" y="331"/>
                    <a:pt x="24" y="332"/>
                  </a:cubicBezTo>
                  <a:cubicBezTo>
                    <a:pt x="24" y="333"/>
                    <a:pt x="24" y="334"/>
                    <a:pt x="23" y="335"/>
                  </a:cubicBezTo>
                  <a:cubicBezTo>
                    <a:pt x="24" y="336"/>
                    <a:pt x="25" y="337"/>
                    <a:pt x="25" y="339"/>
                  </a:cubicBezTo>
                  <a:cubicBezTo>
                    <a:pt x="26" y="340"/>
                    <a:pt x="26" y="344"/>
                    <a:pt x="24" y="347"/>
                  </a:cubicBezTo>
                  <a:cubicBezTo>
                    <a:pt x="23" y="349"/>
                    <a:pt x="22" y="350"/>
                    <a:pt x="20" y="350"/>
                  </a:cubicBezTo>
                  <a:cubicBezTo>
                    <a:pt x="20" y="350"/>
                    <a:pt x="20" y="351"/>
                    <a:pt x="19" y="351"/>
                  </a:cubicBez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2"/>
                  </a:cubicBezTo>
                  <a:cubicBezTo>
                    <a:pt x="21" y="352"/>
                    <a:pt x="21" y="352"/>
                    <a:pt x="21" y="353"/>
                  </a:cubicBezTo>
                  <a:cubicBezTo>
                    <a:pt x="23" y="355"/>
                    <a:pt x="24" y="357"/>
                    <a:pt x="25" y="359"/>
                  </a:cubicBezTo>
                  <a:cubicBezTo>
                    <a:pt x="25" y="361"/>
                    <a:pt x="25" y="363"/>
                    <a:pt x="24" y="364"/>
                  </a:cubicBezTo>
                  <a:cubicBezTo>
                    <a:pt x="24" y="365"/>
                    <a:pt x="24" y="365"/>
                    <a:pt x="24" y="365"/>
                  </a:cubicBezTo>
                  <a:cubicBezTo>
                    <a:pt x="24" y="365"/>
                    <a:pt x="24" y="365"/>
                    <a:pt x="24" y="365"/>
                  </a:cubicBezTo>
                  <a:cubicBezTo>
                    <a:pt x="25" y="366"/>
                    <a:pt x="26" y="367"/>
                    <a:pt x="26" y="368"/>
                  </a:cubicBezTo>
                  <a:cubicBezTo>
                    <a:pt x="27" y="370"/>
                    <a:pt x="28" y="374"/>
                    <a:pt x="27" y="378"/>
                  </a:cubicBezTo>
                  <a:cubicBezTo>
                    <a:pt x="27" y="379"/>
                    <a:pt x="26" y="381"/>
                    <a:pt x="25" y="382"/>
                  </a:cubicBezTo>
                  <a:cubicBezTo>
                    <a:pt x="26" y="383"/>
                    <a:pt x="27" y="384"/>
                    <a:pt x="27" y="386"/>
                  </a:cubicBezTo>
                  <a:cubicBezTo>
                    <a:pt x="27" y="388"/>
                    <a:pt x="26" y="390"/>
                    <a:pt x="26" y="392"/>
                  </a:cubicBezTo>
                  <a:cubicBezTo>
                    <a:pt x="26" y="392"/>
                    <a:pt x="25" y="393"/>
                    <a:pt x="25" y="394"/>
                  </a:cubicBezTo>
                  <a:cubicBezTo>
                    <a:pt x="25" y="394"/>
                    <a:pt x="25" y="394"/>
                    <a:pt x="25" y="395"/>
                  </a:cubicBezTo>
                  <a:cubicBezTo>
                    <a:pt x="26" y="396"/>
                    <a:pt x="26" y="398"/>
                    <a:pt x="25" y="400"/>
                  </a:cubicBezTo>
                  <a:cubicBezTo>
                    <a:pt x="24" y="401"/>
                    <a:pt x="24" y="403"/>
                    <a:pt x="23" y="403"/>
                  </a:cubicBezTo>
                  <a:cubicBezTo>
                    <a:pt x="23" y="403"/>
                    <a:pt x="23" y="404"/>
                    <a:pt x="23" y="404"/>
                  </a:cubicBezTo>
                  <a:cubicBezTo>
                    <a:pt x="24" y="404"/>
                    <a:pt x="25" y="405"/>
                    <a:pt x="26" y="405"/>
                  </a:cubicBezTo>
                  <a:cubicBezTo>
                    <a:pt x="28" y="406"/>
                    <a:pt x="29" y="407"/>
                    <a:pt x="31" y="409"/>
                  </a:cubicBezTo>
                  <a:cubicBezTo>
                    <a:pt x="31" y="409"/>
                    <a:pt x="31" y="409"/>
                    <a:pt x="31" y="409"/>
                  </a:cubicBezTo>
                  <a:cubicBezTo>
                    <a:pt x="31" y="409"/>
                    <a:pt x="32" y="410"/>
                    <a:pt x="33" y="411"/>
                  </a:cubicBezTo>
                  <a:cubicBezTo>
                    <a:pt x="34" y="412"/>
                    <a:pt x="35" y="413"/>
                    <a:pt x="36" y="414"/>
                  </a:cubicBezTo>
                  <a:cubicBezTo>
                    <a:pt x="36" y="414"/>
                    <a:pt x="37" y="415"/>
                    <a:pt x="38" y="415"/>
                  </a:cubicBezTo>
                  <a:cubicBezTo>
                    <a:pt x="40" y="416"/>
                    <a:pt x="42" y="417"/>
                    <a:pt x="43" y="418"/>
                  </a:cubicBezTo>
                  <a:cubicBezTo>
                    <a:pt x="44" y="419"/>
                    <a:pt x="44" y="420"/>
                    <a:pt x="45" y="422"/>
                  </a:cubicBezTo>
                  <a:cubicBezTo>
                    <a:pt x="45" y="422"/>
                    <a:pt x="46" y="423"/>
                    <a:pt x="46" y="423"/>
                  </a:cubicBezTo>
                  <a:cubicBezTo>
                    <a:pt x="46" y="423"/>
                    <a:pt x="47" y="424"/>
                    <a:pt x="48" y="425"/>
                  </a:cubicBezTo>
                  <a:cubicBezTo>
                    <a:pt x="48" y="425"/>
                    <a:pt x="49" y="425"/>
                    <a:pt x="49" y="425"/>
                  </a:cubicBezTo>
                  <a:cubicBezTo>
                    <a:pt x="50" y="425"/>
                    <a:pt x="52" y="425"/>
                    <a:pt x="53" y="426"/>
                  </a:cubicBezTo>
                  <a:cubicBezTo>
                    <a:pt x="55" y="427"/>
                    <a:pt x="55" y="428"/>
                    <a:pt x="56" y="430"/>
                  </a:cubicBezTo>
                  <a:cubicBezTo>
                    <a:pt x="57" y="429"/>
                    <a:pt x="58" y="429"/>
                    <a:pt x="59" y="429"/>
                  </a:cubicBezTo>
                  <a:cubicBezTo>
                    <a:pt x="60" y="429"/>
                    <a:pt x="60" y="429"/>
                    <a:pt x="61" y="429"/>
                  </a:cubicBezTo>
                  <a:cubicBezTo>
                    <a:pt x="61" y="429"/>
                    <a:pt x="65" y="429"/>
                    <a:pt x="68" y="429"/>
                  </a:cubicBezTo>
                  <a:cubicBezTo>
                    <a:pt x="69" y="430"/>
                    <a:pt x="70" y="430"/>
                    <a:pt x="71" y="431"/>
                  </a:cubicBezTo>
                  <a:cubicBezTo>
                    <a:pt x="71" y="431"/>
                    <a:pt x="71" y="431"/>
                    <a:pt x="71" y="431"/>
                  </a:cubicBezTo>
                  <a:cubicBezTo>
                    <a:pt x="72" y="431"/>
                    <a:pt x="72" y="431"/>
                    <a:pt x="73" y="431"/>
                  </a:cubicBezTo>
                  <a:cubicBezTo>
                    <a:pt x="74" y="431"/>
                    <a:pt x="75" y="430"/>
                    <a:pt x="77" y="430"/>
                  </a:cubicBezTo>
                  <a:cubicBezTo>
                    <a:pt x="78" y="430"/>
                    <a:pt x="79" y="431"/>
                    <a:pt x="81" y="431"/>
                  </a:cubicBezTo>
                  <a:cubicBezTo>
                    <a:pt x="83" y="433"/>
                    <a:pt x="85" y="436"/>
                    <a:pt x="86" y="438"/>
                  </a:cubicBezTo>
                  <a:cubicBezTo>
                    <a:pt x="86" y="439"/>
                    <a:pt x="87" y="440"/>
                    <a:pt x="87" y="440"/>
                  </a:cubicBezTo>
                  <a:cubicBezTo>
                    <a:pt x="87" y="440"/>
                    <a:pt x="87" y="441"/>
                    <a:pt x="87" y="441"/>
                  </a:cubicBezTo>
                  <a:cubicBezTo>
                    <a:pt x="88" y="443"/>
                    <a:pt x="90" y="445"/>
                    <a:pt x="91" y="446"/>
                  </a:cubicBezTo>
                  <a:cubicBezTo>
                    <a:pt x="93" y="449"/>
                    <a:pt x="95" y="450"/>
                    <a:pt x="95" y="451"/>
                  </a:cubicBezTo>
                  <a:cubicBezTo>
                    <a:pt x="96" y="451"/>
                    <a:pt x="100" y="451"/>
                    <a:pt x="101" y="452"/>
                  </a:cubicBezTo>
                  <a:cubicBezTo>
                    <a:pt x="104" y="452"/>
                    <a:pt x="106" y="452"/>
                    <a:pt x="107" y="452"/>
                  </a:cubicBezTo>
                  <a:cubicBezTo>
                    <a:pt x="110" y="453"/>
                    <a:pt x="113" y="454"/>
                    <a:pt x="116" y="456"/>
                  </a:cubicBezTo>
                  <a:cubicBezTo>
                    <a:pt x="117" y="456"/>
                    <a:pt x="118" y="456"/>
                    <a:pt x="119" y="457"/>
                  </a:cubicBezTo>
                  <a:cubicBezTo>
                    <a:pt x="119" y="457"/>
                    <a:pt x="120" y="457"/>
                    <a:pt x="121" y="458"/>
                  </a:cubicBezTo>
                  <a:cubicBezTo>
                    <a:pt x="123" y="458"/>
                    <a:pt x="125" y="459"/>
                    <a:pt x="127" y="460"/>
                  </a:cubicBezTo>
                  <a:cubicBezTo>
                    <a:pt x="127" y="460"/>
                    <a:pt x="128" y="460"/>
                    <a:pt x="128" y="460"/>
                  </a:cubicBezTo>
                  <a:cubicBezTo>
                    <a:pt x="131" y="462"/>
                    <a:pt x="134" y="463"/>
                    <a:pt x="136" y="465"/>
                  </a:cubicBezTo>
                  <a:cubicBezTo>
                    <a:pt x="138" y="467"/>
                    <a:pt x="139" y="471"/>
                    <a:pt x="139" y="472"/>
                  </a:cubicBezTo>
                  <a:cubicBezTo>
                    <a:pt x="139" y="473"/>
                    <a:pt x="139" y="474"/>
                    <a:pt x="139" y="475"/>
                  </a:cubicBezTo>
                  <a:cubicBezTo>
                    <a:pt x="140" y="476"/>
                    <a:pt x="140" y="476"/>
                    <a:pt x="141" y="477"/>
                  </a:cubicBezTo>
                  <a:cubicBezTo>
                    <a:pt x="142" y="479"/>
                    <a:pt x="142" y="480"/>
                    <a:pt x="143" y="482"/>
                  </a:cubicBezTo>
                  <a:cubicBezTo>
                    <a:pt x="143" y="483"/>
                    <a:pt x="143" y="484"/>
                    <a:pt x="143" y="484"/>
                  </a:cubicBezTo>
                  <a:cubicBezTo>
                    <a:pt x="144" y="485"/>
                    <a:pt x="145" y="487"/>
                    <a:pt x="146" y="488"/>
                  </a:cubicBezTo>
                  <a:cubicBezTo>
                    <a:pt x="146" y="488"/>
                    <a:pt x="146" y="489"/>
                    <a:pt x="146" y="489"/>
                  </a:cubicBezTo>
                  <a:cubicBezTo>
                    <a:pt x="147" y="490"/>
                    <a:pt x="148" y="491"/>
                    <a:pt x="148" y="492"/>
                  </a:cubicBezTo>
                  <a:cubicBezTo>
                    <a:pt x="149" y="492"/>
                    <a:pt x="150" y="493"/>
                    <a:pt x="151" y="493"/>
                  </a:cubicBezTo>
                  <a:cubicBezTo>
                    <a:pt x="152" y="493"/>
                    <a:pt x="153" y="494"/>
                    <a:pt x="154" y="494"/>
                  </a:cubicBezTo>
                  <a:cubicBezTo>
                    <a:pt x="157" y="495"/>
                    <a:pt x="161" y="498"/>
                    <a:pt x="162" y="499"/>
                  </a:cubicBezTo>
                  <a:cubicBezTo>
                    <a:pt x="163" y="499"/>
                    <a:pt x="163" y="500"/>
                    <a:pt x="164" y="500"/>
                  </a:cubicBezTo>
                  <a:cubicBezTo>
                    <a:pt x="164" y="501"/>
                    <a:pt x="165" y="501"/>
                    <a:pt x="165" y="501"/>
                  </a:cubicBezTo>
                  <a:cubicBezTo>
                    <a:pt x="165" y="501"/>
                    <a:pt x="166" y="502"/>
                    <a:pt x="166" y="502"/>
                  </a:cubicBezTo>
                  <a:cubicBezTo>
                    <a:pt x="167" y="503"/>
                    <a:pt x="169" y="504"/>
                    <a:pt x="170" y="504"/>
                  </a:cubicBezTo>
                  <a:cubicBezTo>
                    <a:pt x="171" y="505"/>
                    <a:pt x="172" y="507"/>
                    <a:pt x="173" y="508"/>
                  </a:cubicBezTo>
                  <a:cubicBezTo>
                    <a:pt x="174" y="509"/>
                    <a:pt x="175" y="510"/>
                    <a:pt x="175" y="511"/>
                  </a:cubicBezTo>
                  <a:cubicBezTo>
                    <a:pt x="177" y="513"/>
                    <a:pt x="180" y="514"/>
                    <a:pt x="180" y="515"/>
                  </a:cubicBezTo>
                  <a:cubicBezTo>
                    <a:pt x="181" y="515"/>
                    <a:pt x="181" y="515"/>
                    <a:pt x="181" y="515"/>
                  </a:cubicBezTo>
                  <a:cubicBezTo>
                    <a:pt x="182" y="515"/>
                    <a:pt x="183" y="514"/>
                    <a:pt x="184" y="514"/>
                  </a:cubicBezTo>
                  <a:cubicBezTo>
                    <a:pt x="185" y="514"/>
                    <a:pt x="186" y="514"/>
                    <a:pt x="188" y="514"/>
                  </a:cubicBezTo>
                  <a:cubicBezTo>
                    <a:pt x="188" y="514"/>
                    <a:pt x="188" y="514"/>
                    <a:pt x="189" y="514"/>
                  </a:cubicBezTo>
                  <a:cubicBezTo>
                    <a:pt x="189" y="514"/>
                    <a:pt x="189" y="514"/>
                    <a:pt x="189" y="514"/>
                  </a:cubicBezTo>
                  <a:cubicBezTo>
                    <a:pt x="193" y="514"/>
                    <a:pt x="198" y="515"/>
                    <a:pt x="201" y="517"/>
                  </a:cubicBezTo>
                  <a:cubicBezTo>
                    <a:pt x="203" y="518"/>
                    <a:pt x="205" y="521"/>
                    <a:pt x="207" y="524"/>
                  </a:cubicBezTo>
                  <a:cubicBezTo>
                    <a:pt x="207" y="525"/>
                    <a:pt x="208" y="527"/>
                    <a:pt x="209" y="527"/>
                  </a:cubicBezTo>
                  <a:cubicBezTo>
                    <a:pt x="210" y="528"/>
                    <a:pt x="212" y="531"/>
                    <a:pt x="214" y="533"/>
                  </a:cubicBezTo>
                  <a:cubicBezTo>
                    <a:pt x="215" y="534"/>
                    <a:pt x="216" y="535"/>
                    <a:pt x="217" y="536"/>
                  </a:cubicBezTo>
                  <a:cubicBezTo>
                    <a:pt x="217" y="537"/>
                    <a:pt x="218" y="537"/>
                    <a:pt x="219" y="538"/>
                  </a:cubicBezTo>
                  <a:cubicBezTo>
                    <a:pt x="221" y="540"/>
                    <a:pt x="223" y="543"/>
                    <a:pt x="225" y="545"/>
                  </a:cubicBezTo>
                  <a:cubicBezTo>
                    <a:pt x="225" y="546"/>
                    <a:pt x="226" y="547"/>
                    <a:pt x="227" y="549"/>
                  </a:cubicBezTo>
                  <a:cubicBezTo>
                    <a:pt x="227" y="550"/>
                    <a:pt x="227" y="550"/>
                    <a:pt x="228" y="551"/>
                  </a:cubicBezTo>
                  <a:cubicBezTo>
                    <a:pt x="228" y="551"/>
                    <a:pt x="228" y="552"/>
                    <a:pt x="228" y="552"/>
                  </a:cubicBezTo>
                  <a:cubicBezTo>
                    <a:pt x="230" y="554"/>
                    <a:pt x="231" y="556"/>
                    <a:pt x="231" y="558"/>
                  </a:cubicBezTo>
                  <a:cubicBezTo>
                    <a:pt x="232" y="560"/>
                    <a:pt x="231" y="563"/>
                    <a:pt x="230" y="566"/>
                  </a:cubicBezTo>
                  <a:cubicBezTo>
                    <a:pt x="230" y="567"/>
                    <a:pt x="230" y="567"/>
                    <a:pt x="230" y="567"/>
                  </a:cubicBezTo>
                  <a:cubicBezTo>
                    <a:pt x="230" y="568"/>
                    <a:pt x="230" y="569"/>
                    <a:pt x="229" y="570"/>
                  </a:cubicBezTo>
                  <a:cubicBezTo>
                    <a:pt x="229" y="571"/>
                    <a:pt x="228" y="572"/>
                    <a:pt x="228" y="573"/>
                  </a:cubicBezTo>
                  <a:cubicBezTo>
                    <a:pt x="228" y="574"/>
                    <a:pt x="228" y="576"/>
                    <a:pt x="228" y="577"/>
                  </a:cubicBezTo>
                  <a:cubicBezTo>
                    <a:pt x="229" y="578"/>
                    <a:pt x="229" y="578"/>
                    <a:pt x="229" y="578"/>
                  </a:cubicBezTo>
                  <a:cubicBezTo>
                    <a:pt x="230" y="579"/>
                    <a:pt x="230" y="580"/>
                    <a:pt x="231" y="582"/>
                  </a:cubicBezTo>
                  <a:cubicBezTo>
                    <a:pt x="231" y="583"/>
                    <a:pt x="231" y="585"/>
                    <a:pt x="231" y="586"/>
                  </a:cubicBezTo>
                  <a:cubicBezTo>
                    <a:pt x="231" y="587"/>
                    <a:pt x="231" y="587"/>
                    <a:pt x="231" y="588"/>
                  </a:cubicBezTo>
                  <a:cubicBezTo>
                    <a:pt x="231" y="588"/>
                    <a:pt x="231" y="589"/>
                    <a:pt x="232" y="589"/>
                  </a:cubicBezTo>
                  <a:cubicBezTo>
                    <a:pt x="233" y="590"/>
                    <a:pt x="233" y="592"/>
                    <a:pt x="234" y="593"/>
                  </a:cubicBezTo>
                  <a:cubicBezTo>
                    <a:pt x="234" y="595"/>
                    <a:pt x="234" y="596"/>
                    <a:pt x="234" y="598"/>
                  </a:cubicBezTo>
                  <a:cubicBezTo>
                    <a:pt x="234" y="598"/>
                    <a:pt x="234" y="598"/>
                    <a:pt x="234" y="598"/>
                  </a:cubicBezTo>
                  <a:cubicBezTo>
                    <a:pt x="236" y="601"/>
                    <a:pt x="236" y="601"/>
                    <a:pt x="236" y="601"/>
                  </a:cubicBezTo>
                  <a:cubicBezTo>
                    <a:pt x="237" y="601"/>
                    <a:pt x="237" y="601"/>
                    <a:pt x="237" y="601"/>
                  </a:cubicBezTo>
                  <a:cubicBezTo>
                    <a:pt x="237" y="602"/>
                    <a:pt x="237" y="602"/>
                    <a:pt x="237" y="602"/>
                  </a:cubicBezTo>
                  <a:cubicBezTo>
                    <a:pt x="241" y="606"/>
                    <a:pt x="241" y="606"/>
                    <a:pt x="241" y="606"/>
                  </a:cubicBezTo>
                  <a:cubicBezTo>
                    <a:pt x="238" y="606"/>
                    <a:pt x="238" y="606"/>
                    <a:pt x="238" y="606"/>
                  </a:cubicBezTo>
                  <a:cubicBezTo>
                    <a:pt x="239" y="607"/>
                    <a:pt x="239" y="608"/>
                    <a:pt x="239" y="609"/>
                  </a:cubicBezTo>
                  <a:cubicBezTo>
                    <a:pt x="239" y="611"/>
                    <a:pt x="238" y="612"/>
                    <a:pt x="238" y="613"/>
                  </a:cubicBezTo>
                  <a:cubicBezTo>
                    <a:pt x="239" y="614"/>
                    <a:pt x="240" y="616"/>
                    <a:pt x="241" y="617"/>
                  </a:cubicBezTo>
                  <a:cubicBezTo>
                    <a:pt x="242" y="620"/>
                    <a:pt x="242" y="624"/>
                    <a:pt x="241" y="626"/>
                  </a:cubicBezTo>
                  <a:cubicBezTo>
                    <a:pt x="241" y="627"/>
                    <a:pt x="241" y="628"/>
                    <a:pt x="240" y="629"/>
                  </a:cubicBezTo>
                  <a:cubicBezTo>
                    <a:pt x="241" y="629"/>
                    <a:pt x="241" y="629"/>
                    <a:pt x="241" y="629"/>
                  </a:cubicBezTo>
                  <a:cubicBezTo>
                    <a:pt x="242" y="629"/>
                    <a:pt x="244" y="630"/>
                    <a:pt x="244" y="630"/>
                  </a:cubicBezTo>
                  <a:cubicBezTo>
                    <a:pt x="245" y="630"/>
                    <a:pt x="245" y="630"/>
                    <a:pt x="245" y="630"/>
                  </a:cubicBezTo>
                  <a:cubicBezTo>
                    <a:pt x="248" y="631"/>
                    <a:pt x="250" y="633"/>
                    <a:pt x="252" y="634"/>
                  </a:cubicBezTo>
                  <a:cubicBezTo>
                    <a:pt x="254" y="635"/>
                    <a:pt x="257" y="639"/>
                    <a:pt x="259" y="642"/>
                  </a:cubicBezTo>
                  <a:cubicBezTo>
                    <a:pt x="260" y="643"/>
                    <a:pt x="261" y="647"/>
                    <a:pt x="261" y="649"/>
                  </a:cubicBezTo>
                  <a:cubicBezTo>
                    <a:pt x="261" y="650"/>
                    <a:pt x="260" y="653"/>
                    <a:pt x="260" y="655"/>
                  </a:cubicBezTo>
                  <a:cubicBezTo>
                    <a:pt x="259" y="657"/>
                    <a:pt x="258" y="658"/>
                    <a:pt x="257" y="659"/>
                  </a:cubicBezTo>
                  <a:cubicBezTo>
                    <a:pt x="257" y="659"/>
                    <a:pt x="256" y="660"/>
                    <a:pt x="256" y="660"/>
                  </a:cubicBezTo>
                  <a:cubicBezTo>
                    <a:pt x="256" y="661"/>
                    <a:pt x="256" y="662"/>
                    <a:pt x="255" y="663"/>
                  </a:cubicBezTo>
                  <a:cubicBezTo>
                    <a:pt x="255" y="665"/>
                    <a:pt x="255" y="666"/>
                    <a:pt x="254" y="667"/>
                  </a:cubicBezTo>
                  <a:cubicBezTo>
                    <a:pt x="253" y="669"/>
                    <a:pt x="253" y="670"/>
                    <a:pt x="252" y="671"/>
                  </a:cubicBezTo>
                  <a:cubicBezTo>
                    <a:pt x="251" y="672"/>
                    <a:pt x="250" y="673"/>
                    <a:pt x="250" y="674"/>
                  </a:cubicBezTo>
                  <a:cubicBezTo>
                    <a:pt x="249" y="676"/>
                    <a:pt x="250" y="683"/>
                    <a:pt x="251" y="687"/>
                  </a:cubicBezTo>
                  <a:cubicBezTo>
                    <a:pt x="252" y="688"/>
                    <a:pt x="252" y="690"/>
                    <a:pt x="253" y="691"/>
                  </a:cubicBezTo>
                  <a:cubicBezTo>
                    <a:pt x="254" y="693"/>
                    <a:pt x="255" y="694"/>
                    <a:pt x="255" y="696"/>
                  </a:cubicBezTo>
                  <a:cubicBezTo>
                    <a:pt x="256" y="698"/>
                    <a:pt x="256" y="700"/>
                    <a:pt x="256" y="702"/>
                  </a:cubicBezTo>
                  <a:cubicBezTo>
                    <a:pt x="256" y="703"/>
                    <a:pt x="256" y="705"/>
                    <a:pt x="256" y="706"/>
                  </a:cubicBezTo>
                  <a:cubicBezTo>
                    <a:pt x="257" y="706"/>
                    <a:pt x="257" y="708"/>
                    <a:pt x="258" y="708"/>
                  </a:cubicBezTo>
                  <a:cubicBezTo>
                    <a:pt x="258" y="708"/>
                    <a:pt x="259" y="709"/>
                    <a:pt x="259" y="709"/>
                  </a:cubicBezTo>
                  <a:cubicBezTo>
                    <a:pt x="260" y="710"/>
                    <a:pt x="262" y="711"/>
                    <a:pt x="263" y="713"/>
                  </a:cubicBezTo>
                  <a:cubicBezTo>
                    <a:pt x="265" y="715"/>
                    <a:pt x="265" y="718"/>
                    <a:pt x="265" y="720"/>
                  </a:cubicBezTo>
                  <a:cubicBezTo>
                    <a:pt x="265" y="721"/>
                    <a:pt x="265" y="722"/>
                    <a:pt x="265" y="722"/>
                  </a:cubicBezTo>
                  <a:cubicBezTo>
                    <a:pt x="266" y="722"/>
                    <a:pt x="266" y="723"/>
                    <a:pt x="266" y="724"/>
                  </a:cubicBezTo>
                  <a:cubicBezTo>
                    <a:pt x="266" y="726"/>
                    <a:pt x="267" y="731"/>
                    <a:pt x="268" y="732"/>
                  </a:cubicBezTo>
                  <a:cubicBezTo>
                    <a:pt x="269" y="732"/>
                    <a:pt x="270" y="734"/>
                    <a:pt x="272" y="735"/>
                  </a:cubicBezTo>
                  <a:cubicBezTo>
                    <a:pt x="274" y="736"/>
                    <a:pt x="278" y="738"/>
                    <a:pt x="281" y="740"/>
                  </a:cubicBezTo>
                  <a:cubicBezTo>
                    <a:pt x="283" y="741"/>
                    <a:pt x="288" y="742"/>
                    <a:pt x="290" y="743"/>
                  </a:cubicBezTo>
                  <a:cubicBezTo>
                    <a:pt x="292" y="743"/>
                    <a:pt x="294" y="743"/>
                    <a:pt x="297" y="743"/>
                  </a:cubicBezTo>
                  <a:cubicBezTo>
                    <a:pt x="300" y="743"/>
                    <a:pt x="303" y="744"/>
                    <a:pt x="305" y="744"/>
                  </a:cubicBezTo>
                  <a:cubicBezTo>
                    <a:pt x="312" y="745"/>
                    <a:pt x="314" y="747"/>
                    <a:pt x="315" y="748"/>
                  </a:cubicBezTo>
                  <a:cubicBezTo>
                    <a:pt x="317" y="750"/>
                    <a:pt x="319" y="753"/>
                    <a:pt x="321" y="756"/>
                  </a:cubicBezTo>
                  <a:cubicBezTo>
                    <a:pt x="321" y="757"/>
                    <a:pt x="322" y="758"/>
                    <a:pt x="322" y="758"/>
                  </a:cubicBezTo>
                  <a:cubicBezTo>
                    <a:pt x="322" y="759"/>
                    <a:pt x="322" y="759"/>
                    <a:pt x="323" y="760"/>
                  </a:cubicBezTo>
                  <a:cubicBezTo>
                    <a:pt x="324" y="762"/>
                    <a:pt x="325" y="764"/>
                    <a:pt x="326" y="765"/>
                  </a:cubicBezTo>
                  <a:cubicBezTo>
                    <a:pt x="326" y="766"/>
                    <a:pt x="327" y="769"/>
                    <a:pt x="327" y="772"/>
                  </a:cubicBezTo>
                  <a:cubicBezTo>
                    <a:pt x="484" y="757"/>
                    <a:pt x="484" y="757"/>
                    <a:pt x="484" y="757"/>
                  </a:cubicBezTo>
                  <a:cubicBezTo>
                    <a:pt x="687" y="735"/>
                    <a:pt x="687" y="735"/>
                    <a:pt x="687" y="735"/>
                  </a:cubicBezTo>
                  <a:cubicBezTo>
                    <a:pt x="687" y="734"/>
                    <a:pt x="687" y="733"/>
                    <a:pt x="687" y="733"/>
                  </a:cubicBezTo>
                  <a:cubicBezTo>
                    <a:pt x="687" y="731"/>
                    <a:pt x="686" y="728"/>
                    <a:pt x="685" y="726"/>
                  </a:cubicBezTo>
                  <a:cubicBezTo>
                    <a:pt x="685" y="724"/>
                    <a:pt x="684" y="720"/>
                    <a:pt x="683" y="718"/>
                  </a:cubicBezTo>
                  <a:cubicBezTo>
                    <a:pt x="682" y="717"/>
                    <a:pt x="680" y="714"/>
                    <a:pt x="679" y="713"/>
                  </a:cubicBezTo>
                  <a:cubicBezTo>
                    <a:pt x="679" y="712"/>
                    <a:pt x="679" y="709"/>
                    <a:pt x="680" y="708"/>
                  </a:cubicBezTo>
                  <a:cubicBezTo>
                    <a:pt x="680" y="707"/>
                    <a:pt x="681" y="705"/>
                    <a:pt x="682" y="704"/>
                  </a:cubicBezTo>
                  <a:cubicBezTo>
                    <a:pt x="682" y="703"/>
                    <a:pt x="682" y="701"/>
                    <a:pt x="682" y="700"/>
                  </a:cubicBezTo>
                  <a:cubicBezTo>
                    <a:pt x="682" y="697"/>
                    <a:pt x="681" y="693"/>
                    <a:pt x="681" y="691"/>
                  </a:cubicBezTo>
                  <a:cubicBezTo>
                    <a:pt x="682" y="690"/>
                    <a:pt x="683" y="687"/>
                    <a:pt x="682" y="686"/>
                  </a:cubicBezTo>
                  <a:cubicBezTo>
                    <a:pt x="682" y="685"/>
                    <a:pt x="681" y="683"/>
                    <a:pt x="680" y="682"/>
                  </a:cubicBezTo>
                  <a:cubicBezTo>
                    <a:pt x="680" y="681"/>
                    <a:pt x="678" y="677"/>
                    <a:pt x="677" y="676"/>
                  </a:cubicBezTo>
                  <a:cubicBezTo>
                    <a:pt x="676" y="675"/>
                    <a:pt x="673" y="673"/>
                    <a:pt x="672" y="672"/>
                  </a:cubicBezTo>
                  <a:cubicBezTo>
                    <a:pt x="671" y="671"/>
                    <a:pt x="670" y="669"/>
                    <a:pt x="670" y="667"/>
                  </a:cubicBezTo>
                  <a:cubicBezTo>
                    <a:pt x="670" y="665"/>
                    <a:pt x="671" y="661"/>
                    <a:pt x="670" y="659"/>
                  </a:cubicBezTo>
                  <a:cubicBezTo>
                    <a:pt x="670" y="658"/>
                    <a:pt x="669" y="655"/>
                    <a:pt x="668" y="653"/>
                  </a:cubicBezTo>
                  <a:cubicBezTo>
                    <a:pt x="667" y="652"/>
                    <a:pt x="664" y="649"/>
                    <a:pt x="663" y="648"/>
                  </a:cubicBezTo>
                  <a:cubicBezTo>
                    <a:pt x="662" y="647"/>
                    <a:pt x="661" y="645"/>
                    <a:pt x="661" y="644"/>
                  </a:cubicBezTo>
                  <a:cubicBezTo>
                    <a:pt x="661" y="643"/>
                    <a:pt x="661" y="641"/>
                    <a:pt x="661" y="640"/>
                  </a:cubicBezTo>
                  <a:cubicBezTo>
                    <a:pt x="662" y="639"/>
                    <a:pt x="664" y="637"/>
                    <a:pt x="664" y="635"/>
                  </a:cubicBezTo>
                  <a:cubicBezTo>
                    <a:pt x="664" y="634"/>
                    <a:pt x="663" y="632"/>
                    <a:pt x="662" y="631"/>
                  </a:cubicBezTo>
                  <a:cubicBezTo>
                    <a:pt x="661" y="629"/>
                    <a:pt x="658" y="627"/>
                    <a:pt x="657" y="625"/>
                  </a:cubicBezTo>
                  <a:cubicBezTo>
                    <a:pt x="657" y="624"/>
                    <a:pt x="658" y="623"/>
                    <a:pt x="658" y="622"/>
                  </a:cubicBezTo>
                  <a:cubicBezTo>
                    <a:pt x="658" y="621"/>
                    <a:pt x="660" y="619"/>
                    <a:pt x="660" y="619"/>
                  </a:cubicBezTo>
                  <a:cubicBezTo>
                    <a:pt x="660" y="617"/>
                    <a:pt x="658" y="615"/>
                    <a:pt x="658" y="614"/>
                  </a:cubicBezTo>
                  <a:cubicBezTo>
                    <a:pt x="657" y="613"/>
                    <a:pt x="656" y="610"/>
                    <a:pt x="655" y="609"/>
                  </a:cubicBezTo>
                  <a:cubicBezTo>
                    <a:pt x="655" y="607"/>
                    <a:pt x="653" y="604"/>
                    <a:pt x="653" y="603"/>
                  </a:cubicBezTo>
                  <a:cubicBezTo>
                    <a:pt x="653" y="601"/>
                    <a:pt x="656" y="597"/>
                    <a:pt x="656" y="595"/>
                  </a:cubicBezTo>
                  <a:cubicBezTo>
                    <a:pt x="656" y="593"/>
                    <a:pt x="656" y="589"/>
                    <a:pt x="656" y="587"/>
                  </a:cubicBezTo>
                  <a:cubicBezTo>
                    <a:pt x="656" y="585"/>
                    <a:pt x="656" y="581"/>
                    <a:pt x="656" y="578"/>
                  </a:cubicBezTo>
                  <a:cubicBezTo>
                    <a:pt x="657" y="577"/>
                    <a:pt x="659" y="573"/>
                    <a:pt x="660" y="572"/>
                  </a:cubicBezTo>
                  <a:cubicBezTo>
                    <a:pt x="660" y="570"/>
                    <a:pt x="663" y="567"/>
                    <a:pt x="664" y="566"/>
                  </a:cubicBezTo>
                  <a:cubicBezTo>
                    <a:pt x="664" y="564"/>
                    <a:pt x="665" y="561"/>
                    <a:pt x="665" y="560"/>
                  </a:cubicBezTo>
                  <a:cubicBezTo>
                    <a:pt x="665" y="558"/>
                    <a:pt x="663" y="555"/>
                    <a:pt x="663" y="554"/>
                  </a:cubicBezTo>
                  <a:cubicBezTo>
                    <a:pt x="663" y="552"/>
                    <a:pt x="663" y="548"/>
                    <a:pt x="664" y="546"/>
                  </a:cubicBezTo>
                  <a:cubicBezTo>
                    <a:pt x="664" y="544"/>
                    <a:pt x="666" y="541"/>
                    <a:pt x="667" y="539"/>
                  </a:cubicBezTo>
                  <a:cubicBezTo>
                    <a:pt x="668" y="538"/>
                    <a:pt x="670" y="535"/>
                    <a:pt x="671" y="534"/>
                  </a:cubicBezTo>
                  <a:cubicBezTo>
                    <a:pt x="671" y="532"/>
                    <a:pt x="671" y="529"/>
                    <a:pt x="671" y="527"/>
                  </a:cubicBezTo>
                  <a:cubicBezTo>
                    <a:pt x="671" y="525"/>
                    <a:pt x="669" y="521"/>
                    <a:pt x="669" y="519"/>
                  </a:cubicBezTo>
                  <a:cubicBezTo>
                    <a:pt x="669" y="517"/>
                    <a:pt x="669" y="513"/>
                    <a:pt x="669" y="512"/>
                  </a:cubicBezTo>
                  <a:cubicBezTo>
                    <a:pt x="668" y="510"/>
                    <a:pt x="666" y="507"/>
                    <a:pt x="665" y="506"/>
                  </a:cubicBezTo>
                  <a:cubicBezTo>
                    <a:pt x="664" y="504"/>
                    <a:pt x="662" y="499"/>
                    <a:pt x="662" y="499"/>
                  </a:cubicBezTo>
                  <a:cubicBezTo>
                    <a:pt x="663" y="498"/>
                    <a:pt x="663" y="495"/>
                    <a:pt x="663" y="494"/>
                  </a:cubicBezTo>
                  <a:cubicBezTo>
                    <a:pt x="663" y="493"/>
                    <a:pt x="663" y="491"/>
                    <a:pt x="663" y="490"/>
                  </a:cubicBezTo>
                  <a:cubicBezTo>
                    <a:pt x="663" y="486"/>
                    <a:pt x="662" y="480"/>
                    <a:pt x="663" y="477"/>
                  </a:cubicBezTo>
                  <a:cubicBezTo>
                    <a:pt x="663" y="474"/>
                    <a:pt x="664" y="469"/>
                    <a:pt x="665" y="466"/>
                  </a:cubicBezTo>
                  <a:cubicBezTo>
                    <a:pt x="666" y="465"/>
                    <a:pt x="669" y="463"/>
                    <a:pt x="669" y="462"/>
                  </a:cubicBezTo>
                  <a:cubicBezTo>
                    <a:pt x="669" y="460"/>
                    <a:pt x="666" y="457"/>
                    <a:pt x="667" y="455"/>
                  </a:cubicBezTo>
                  <a:cubicBezTo>
                    <a:pt x="667" y="453"/>
                    <a:pt x="669" y="449"/>
                    <a:pt x="671" y="448"/>
                  </a:cubicBezTo>
                  <a:cubicBezTo>
                    <a:pt x="672" y="447"/>
                    <a:pt x="675" y="446"/>
                    <a:pt x="676" y="445"/>
                  </a:cubicBezTo>
                  <a:cubicBezTo>
                    <a:pt x="677" y="445"/>
                    <a:pt x="679" y="443"/>
                    <a:pt x="680" y="442"/>
                  </a:cubicBezTo>
                  <a:cubicBezTo>
                    <a:pt x="681" y="440"/>
                    <a:pt x="682" y="438"/>
                    <a:pt x="683" y="437"/>
                  </a:cubicBezTo>
                  <a:cubicBezTo>
                    <a:pt x="683" y="435"/>
                    <a:pt x="684" y="433"/>
                    <a:pt x="684" y="432"/>
                  </a:cubicBezTo>
                  <a:cubicBezTo>
                    <a:pt x="684" y="430"/>
                    <a:pt x="683" y="426"/>
                    <a:pt x="682" y="424"/>
                  </a:cubicBezTo>
                  <a:cubicBezTo>
                    <a:pt x="682" y="422"/>
                    <a:pt x="679" y="420"/>
                    <a:pt x="678" y="418"/>
                  </a:cubicBezTo>
                  <a:cubicBezTo>
                    <a:pt x="677" y="417"/>
                    <a:pt x="676" y="414"/>
                    <a:pt x="676" y="413"/>
                  </a:cubicBezTo>
                  <a:cubicBezTo>
                    <a:pt x="676" y="410"/>
                    <a:pt x="678" y="406"/>
                    <a:pt x="679" y="404"/>
                  </a:cubicBezTo>
                  <a:cubicBezTo>
                    <a:pt x="679" y="400"/>
                    <a:pt x="680" y="393"/>
                    <a:pt x="680" y="390"/>
                  </a:cubicBezTo>
                  <a:cubicBezTo>
                    <a:pt x="680" y="388"/>
                    <a:pt x="679" y="383"/>
                    <a:pt x="679" y="381"/>
                  </a:cubicBezTo>
                  <a:cubicBezTo>
                    <a:pt x="680" y="377"/>
                    <a:pt x="680" y="369"/>
                    <a:pt x="681" y="365"/>
                  </a:cubicBezTo>
                  <a:cubicBezTo>
                    <a:pt x="681" y="363"/>
                    <a:pt x="683" y="358"/>
                    <a:pt x="684" y="356"/>
                  </a:cubicBezTo>
                  <a:cubicBezTo>
                    <a:pt x="685" y="355"/>
                    <a:pt x="687" y="354"/>
                    <a:pt x="687" y="353"/>
                  </a:cubicBezTo>
                  <a:cubicBezTo>
                    <a:pt x="688" y="352"/>
                    <a:pt x="688" y="347"/>
                    <a:pt x="688" y="346"/>
                  </a:cubicBezTo>
                  <a:cubicBezTo>
                    <a:pt x="688" y="344"/>
                    <a:pt x="690" y="342"/>
                    <a:pt x="690" y="340"/>
                  </a:cubicBezTo>
                  <a:cubicBezTo>
                    <a:pt x="691" y="339"/>
                    <a:pt x="693" y="335"/>
                    <a:pt x="693" y="333"/>
                  </a:cubicBezTo>
                  <a:cubicBezTo>
                    <a:pt x="693" y="332"/>
                    <a:pt x="693" y="328"/>
                    <a:pt x="693" y="327"/>
                  </a:cubicBezTo>
                  <a:cubicBezTo>
                    <a:pt x="693" y="326"/>
                    <a:pt x="695" y="324"/>
                    <a:pt x="695" y="324"/>
                  </a:cubicBezTo>
                  <a:cubicBezTo>
                    <a:pt x="696" y="323"/>
                    <a:pt x="696" y="320"/>
                    <a:pt x="696" y="319"/>
                  </a:cubicBezTo>
                  <a:cubicBezTo>
                    <a:pt x="697" y="318"/>
                    <a:pt x="698" y="317"/>
                    <a:pt x="699" y="317"/>
                  </a:cubicBezTo>
                  <a:cubicBezTo>
                    <a:pt x="700" y="316"/>
                    <a:pt x="702" y="315"/>
                    <a:pt x="702" y="314"/>
                  </a:cubicBezTo>
                  <a:cubicBezTo>
                    <a:pt x="703" y="314"/>
                    <a:pt x="706" y="313"/>
                    <a:pt x="706" y="312"/>
                  </a:cubicBezTo>
                  <a:cubicBezTo>
                    <a:pt x="706" y="311"/>
                    <a:pt x="703" y="310"/>
                    <a:pt x="703" y="309"/>
                  </a:cubicBezTo>
                  <a:cubicBezTo>
                    <a:pt x="703" y="308"/>
                    <a:pt x="703" y="307"/>
                    <a:pt x="704" y="306"/>
                  </a:cubicBezTo>
                  <a:cubicBezTo>
                    <a:pt x="704" y="305"/>
                    <a:pt x="707" y="304"/>
                    <a:pt x="707" y="303"/>
                  </a:cubicBezTo>
                  <a:cubicBezTo>
                    <a:pt x="708" y="302"/>
                    <a:pt x="708" y="301"/>
                    <a:pt x="707" y="300"/>
                  </a:cubicBezTo>
                  <a:cubicBezTo>
                    <a:pt x="707" y="299"/>
                    <a:pt x="705" y="298"/>
                    <a:pt x="705" y="298"/>
                  </a:cubicBezTo>
                  <a:cubicBezTo>
                    <a:pt x="705" y="297"/>
                    <a:pt x="705" y="294"/>
                    <a:pt x="705" y="293"/>
                  </a:cubicBezTo>
                  <a:cubicBezTo>
                    <a:pt x="705" y="292"/>
                    <a:pt x="707" y="289"/>
                    <a:pt x="708" y="288"/>
                  </a:cubicBezTo>
                  <a:cubicBezTo>
                    <a:pt x="708" y="287"/>
                    <a:pt x="709" y="285"/>
                    <a:pt x="710" y="284"/>
                  </a:cubicBezTo>
                  <a:cubicBezTo>
                    <a:pt x="710" y="283"/>
                    <a:pt x="710" y="280"/>
                    <a:pt x="711" y="279"/>
                  </a:cubicBezTo>
                  <a:cubicBezTo>
                    <a:pt x="711" y="279"/>
                    <a:pt x="713" y="279"/>
                    <a:pt x="714" y="279"/>
                  </a:cubicBezTo>
                  <a:cubicBezTo>
                    <a:pt x="714" y="278"/>
                    <a:pt x="715" y="277"/>
                    <a:pt x="716" y="277"/>
                  </a:cubicBezTo>
                  <a:cubicBezTo>
                    <a:pt x="717" y="276"/>
                    <a:pt x="718" y="272"/>
                    <a:pt x="718" y="270"/>
                  </a:cubicBezTo>
                  <a:cubicBezTo>
                    <a:pt x="718" y="269"/>
                    <a:pt x="717" y="266"/>
                    <a:pt x="717" y="265"/>
                  </a:cubicBezTo>
                  <a:cubicBezTo>
                    <a:pt x="717" y="264"/>
                    <a:pt x="718" y="263"/>
                    <a:pt x="718" y="262"/>
                  </a:cubicBezTo>
                  <a:cubicBezTo>
                    <a:pt x="718" y="261"/>
                    <a:pt x="717" y="259"/>
                    <a:pt x="717" y="258"/>
                  </a:cubicBezTo>
                  <a:cubicBezTo>
                    <a:pt x="716" y="256"/>
                    <a:pt x="716" y="254"/>
                    <a:pt x="716" y="253"/>
                  </a:cubicBezTo>
                  <a:cubicBezTo>
                    <a:pt x="716" y="251"/>
                    <a:pt x="716" y="249"/>
                    <a:pt x="717" y="248"/>
                  </a:cubicBezTo>
                  <a:cubicBezTo>
                    <a:pt x="717" y="247"/>
                    <a:pt x="719" y="247"/>
                    <a:pt x="719" y="248"/>
                  </a:cubicBezTo>
                  <a:cubicBezTo>
                    <a:pt x="720" y="248"/>
                    <a:pt x="721" y="250"/>
                    <a:pt x="722" y="250"/>
                  </a:cubicBezTo>
                  <a:cubicBezTo>
                    <a:pt x="722" y="250"/>
                    <a:pt x="723" y="249"/>
                    <a:pt x="723" y="248"/>
                  </a:cubicBezTo>
                  <a:cubicBezTo>
                    <a:pt x="724" y="247"/>
                    <a:pt x="725" y="245"/>
                    <a:pt x="725" y="244"/>
                  </a:cubicBezTo>
                  <a:cubicBezTo>
                    <a:pt x="725" y="244"/>
                    <a:pt x="724" y="243"/>
                    <a:pt x="724" y="242"/>
                  </a:cubicBezTo>
                  <a:cubicBezTo>
                    <a:pt x="724" y="241"/>
                    <a:pt x="726" y="240"/>
                    <a:pt x="726" y="23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092575" y="2911475"/>
              <a:ext cx="469900" cy="815975"/>
            </a:xfrm>
            <a:custGeom>
              <a:avLst/>
              <a:gdLst>
                <a:gd name="T0" fmla="*/ 545 w 557"/>
                <a:gd name="T1" fmla="*/ 602 h 968"/>
                <a:gd name="T2" fmla="*/ 535 w 557"/>
                <a:gd name="T3" fmla="*/ 564 h 968"/>
                <a:gd name="T4" fmla="*/ 483 w 557"/>
                <a:gd name="T5" fmla="*/ 116 h 968"/>
                <a:gd name="T6" fmla="*/ 454 w 557"/>
                <a:gd name="T7" fmla="*/ 62 h 968"/>
                <a:gd name="T8" fmla="*/ 75 w 557"/>
                <a:gd name="T9" fmla="*/ 37 h 968"/>
                <a:gd name="T10" fmla="*/ 100 w 557"/>
                <a:gd name="T11" fmla="*/ 50 h 968"/>
                <a:gd name="T12" fmla="*/ 133 w 557"/>
                <a:gd name="T13" fmla="*/ 84 h 968"/>
                <a:gd name="T14" fmla="*/ 146 w 557"/>
                <a:gd name="T15" fmla="*/ 124 h 968"/>
                <a:gd name="T16" fmla="*/ 135 w 557"/>
                <a:gd name="T17" fmla="*/ 160 h 968"/>
                <a:gd name="T18" fmla="*/ 129 w 557"/>
                <a:gd name="T19" fmla="*/ 181 h 968"/>
                <a:gd name="T20" fmla="*/ 106 w 557"/>
                <a:gd name="T21" fmla="*/ 209 h 968"/>
                <a:gd name="T22" fmla="*/ 81 w 557"/>
                <a:gd name="T23" fmla="*/ 223 h 968"/>
                <a:gd name="T24" fmla="*/ 47 w 557"/>
                <a:gd name="T25" fmla="*/ 231 h 968"/>
                <a:gd name="T26" fmla="*/ 39 w 557"/>
                <a:gd name="T27" fmla="*/ 251 h 968"/>
                <a:gd name="T28" fmla="*/ 43 w 557"/>
                <a:gd name="T29" fmla="*/ 268 h 968"/>
                <a:gd name="T30" fmla="*/ 59 w 557"/>
                <a:gd name="T31" fmla="*/ 288 h 968"/>
                <a:gd name="T32" fmla="*/ 50 w 557"/>
                <a:gd name="T33" fmla="*/ 326 h 968"/>
                <a:gd name="T34" fmla="*/ 44 w 557"/>
                <a:gd name="T35" fmla="*/ 349 h 968"/>
                <a:gd name="T36" fmla="*/ 17 w 557"/>
                <a:gd name="T37" fmla="*/ 375 h 968"/>
                <a:gd name="T38" fmla="*/ 15 w 557"/>
                <a:gd name="T39" fmla="*/ 411 h 968"/>
                <a:gd name="T40" fmla="*/ 1 w 557"/>
                <a:gd name="T41" fmla="*/ 441 h 968"/>
                <a:gd name="T42" fmla="*/ 6 w 557"/>
                <a:gd name="T43" fmla="*/ 476 h 968"/>
                <a:gd name="T44" fmla="*/ 13 w 557"/>
                <a:gd name="T45" fmla="*/ 504 h 968"/>
                <a:gd name="T46" fmla="*/ 27 w 557"/>
                <a:gd name="T47" fmla="*/ 527 h 968"/>
                <a:gd name="T48" fmla="*/ 53 w 557"/>
                <a:gd name="T49" fmla="*/ 547 h 968"/>
                <a:gd name="T50" fmla="*/ 70 w 557"/>
                <a:gd name="T51" fmla="*/ 565 h 968"/>
                <a:gd name="T52" fmla="*/ 113 w 557"/>
                <a:gd name="T53" fmla="*/ 596 h 968"/>
                <a:gd name="T54" fmla="*/ 127 w 557"/>
                <a:gd name="T55" fmla="*/ 635 h 968"/>
                <a:gd name="T56" fmla="*/ 132 w 557"/>
                <a:gd name="T57" fmla="*/ 654 h 968"/>
                <a:gd name="T58" fmla="*/ 147 w 557"/>
                <a:gd name="T59" fmla="*/ 655 h 968"/>
                <a:gd name="T60" fmla="*/ 182 w 557"/>
                <a:gd name="T61" fmla="*/ 649 h 968"/>
                <a:gd name="T62" fmla="*/ 211 w 557"/>
                <a:gd name="T63" fmla="*/ 673 h 968"/>
                <a:gd name="T64" fmla="*/ 203 w 557"/>
                <a:gd name="T65" fmla="*/ 695 h 968"/>
                <a:gd name="T66" fmla="*/ 194 w 557"/>
                <a:gd name="T67" fmla="*/ 739 h 968"/>
                <a:gd name="T68" fmla="*/ 185 w 557"/>
                <a:gd name="T69" fmla="*/ 769 h 968"/>
                <a:gd name="T70" fmla="*/ 206 w 557"/>
                <a:gd name="T71" fmla="*/ 794 h 968"/>
                <a:gd name="T72" fmla="*/ 226 w 557"/>
                <a:gd name="T73" fmla="*/ 805 h 968"/>
                <a:gd name="T74" fmla="*/ 247 w 557"/>
                <a:gd name="T75" fmla="*/ 828 h 968"/>
                <a:gd name="T76" fmla="*/ 257 w 557"/>
                <a:gd name="T77" fmla="*/ 821 h 968"/>
                <a:gd name="T78" fmla="*/ 278 w 557"/>
                <a:gd name="T79" fmla="*/ 833 h 968"/>
                <a:gd name="T80" fmla="*/ 294 w 557"/>
                <a:gd name="T81" fmla="*/ 847 h 968"/>
                <a:gd name="T82" fmla="*/ 319 w 557"/>
                <a:gd name="T83" fmla="*/ 875 h 968"/>
                <a:gd name="T84" fmla="*/ 329 w 557"/>
                <a:gd name="T85" fmla="*/ 920 h 968"/>
                <a:gd name="T86" fmla="*/ 323 w 557"/>
                <a:gd name="T87" fmla="*/ 931 h 968"/>
                <a:gd name="T88" fmla="*/ 336 w 557"/>
                <a:gd name="T89" fmla="*/ 955 h 968"/>
                <a:gd name="T90" fmla="*/ 362 w 557"/>
                <a:gd name="T91" fmla="*/ 965 h 968"/>
                <a:gd name="T92" fmla="*/ 374 w 557"/>
                <a:gd name="T93" fmla="*/ 953 h 968"/>
                <a:gd name="T94" fmla="*/ 419 w 557"/>
                <a:gd name="T95" fmla="*/ 939 h 968"/>
                <a:gd name="T96" fmla="*/ 467 w 557"/>
                <a:gd name="T97" fmla="*/ 946 h 968"/>
                <a:gd name="T98" fmla="*/ 458 w 557"/>
                <a:gd name="T99" fmla="*/ 892 h 968"/>
                <a:gd name="T100" fmla="*/ 503 w 557"/>
                <a:gd name="T101" fmla="*/ 875 h 968"/>
                <a:gd name="T102" fmla="*/ 499 w 557"/>
                <a:gd name="T103" fmla="*/ 831 h 968"/>
                <a:gd name="T104" fmla="*/ 504 w 557"/>
                <a:gd name="T105" fmla="*/ 799 h 968"/>
                <a:gd name="T106" fmla="*/ 506 w 557"/>
                <a:gd name="T107" fmla="*/ 761 h 968"/>
                <a:gd name="T108" fmla="*/ 507 w 557"/>
                <a:gd name="T109" fmla="*/ 733 h 968"/>
                <a:gd name="T110" fmla="*/ 527 w 557"/>
                <a:gd name="T111" fmla="*/ 714 h 968"/>
                <a:gd name="T112" fmla="*/ 541 w 557"/>
                <a:gd name="T113" fmla="*/ 685 h 968"/>
                <a:gd name="T114" fmla="*/ 552 w 557"/>
                <a:gd name="T115" fmla="*/ 655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7" h="968">
                  <a:moveTo>
                    <a:pt x="555" y="635"/>
                  </a:moveTo>
                  <a:cubicBezTo>
                    <a:pt x="555" y="634"/>
                    <a:pt x="553" y="633"/>
                    <a:pt x="553" y="632"/>
                  </a:cubicBezTo>
                  <a:cubicBezTo>
                    <a:pt x="552" y="631"/>
                    <a:pt x="552" y="628"/>
                    <a:pt x="551" y="628"/>
                  </a:cubicBezTo>
                  <a:cubicBezTo>
                    <a:pt x="550" y="627"/>
                    <a:pt x="548" y="625"/>
                    <a:pt x="547" y="624"/>
                  </a:cubicBezTo>
                  <a:cubicBezTo>
                    <a:pt x="547" y="624"/>
                    <a:pt x="546" y="622"/>
                    <a:pt x="546" y="621"/>
                  </a:cubicBezTo>
                  <a:cubicBezTo>
                    <a:pt x="547" y="619"/>
                    <a:pt x="549" y="617"/>
                    <a:pt x="549" y="616"/>
                  </a:cubicBezTo>
                  <a:cubicBezTo>
                    <a:pt x="549" y="615"/>
                    <a:pt x="550" y="612"/>
                    <a:pt x="550" y="611"/>
                  </a:cubicBezTo>
                  <a:cubicBezTo>
                    <a:pt x="550" y="609"/>
                    <a:pt x="550" y="605"/>
                    <a:pt x="549" y="604"/>
                  </a:cubicBezTo>
                  <a:cubicBezTo>
                    <a:pt x="548" y="603"/>
                    <a:pt x="546" y="602"/>
                    <a:pt x="545" y="602"/>
                  </a:cubicBezTo>
                  <a:cubicBezTo>
                    <a:pt x="544" y="601"/>
                    <a:pt x="542" y="602"/>
                    <a:pt x="541" y="601"/>
                  </a:cubicBezTo>
                  <a:cubicBezTo>
                    <a:pt x="540" y="601"/>
                    <a:pt x="540" y="600"/>
                    <a:pt x="539" y="599"/>
                  </a:cubicBezTo>
                  <a:cubicBezTo>
                    <a:pt x="539" y="598"/>
                    <a:pt x="540" y="595"/>
                    <a:pt x="540" y="593"/>
                  </a:cubicBezTo>
                  <a:cubicBezTo>
                    <a:pt x="540" y="592"/>
                    <a:pt x="539" y="589"/>
                    <a:pt x="539" y="588"/>
                  </a:cubicBezTo>
                  <a:cubicBezTo>
                    <a:pt x="538" y="587"/>
                    <a:pt x="536" y="586"/>
                    <a:pt x="535" y="585"/>
                  </a:cubicBezTo>
                  <a:cubicBezTo>
                    <a:pt x="533" y="584"/>
                    <a:pt x="530" y="582"/>
                    <a:pt x="529" y="580"/>
                  </a:cubicBezTo>
                  <a:cubicBezTo>
                    <a:pt x="528" y="579"/>
                    <a:pt x="527" y="575"/>
                    <a:pt x="528" y="574"/>
                  </a:cubicBezTo>
                  <a:cubicBezTo>
                    <a:pt x="528" y="572"/>
                    <a:pt x="530" y="570"/>
                    <a:pt x="531" y="569"/>
                  </a:cubicBezTo>
                  <a:cubicBezTo>
                    <a:pt x="532" y="568"/>
                    <a:pt x="535" y="566"/>
                    <a:pt x="535" y="564"/>
                  </a:cubicBezTo>
                  <a:cubicBezTo>
                    <a:pt x="536" y="563"/>
                    <a:pt x="536" y="561"/>
                    <a:pt x="535" y="560"/>
                  </a:cubicBezTo>
                  <a:cubicBezTo>
                    <a:pt x="535" y="559"/>
                    <a:pt x="533" y="557"/>
                    <a:pt x="532" y="556"/>
                  </a:cubicBezTo>
                  <a:cubicBezTo>
                    <a:pt x="531" y="555"/>
                    <a:pt x="530" y="552"/>
                    <a:pt x="530" y="551"/>
                  </a:cubicBezTo>
                  <a:cubicBezTo>
                    <a:pt x="529" y="549"/>
                    <a:pt x="530" y="545"/>
                    <a:pt x="531" y="544"/>
                  </a:cubicBezTo>
                  <a:cubicBezTo>
                    <a:pt x="531" y="543"/>
                    <a:pt x="533" y="541"/>
                    <a:pt x="534" y="540"/>
                  </a:cubicBezTo>
                  <a:cubicBezTo>
                    <a:pt x="535" y="539"/>
                    <a:pt x="537" y="538"/>
                    <a:pt x="537" y="537"/>
                  </a:cubicBezTo>
                  <a:cubicBezTo>
                    <a:pt x="538" y="536"/>
                    <a:pt x="538" y="533"/>
                    <a:pt x="538" y="533"/>
                  </a:cubicBezTo>
                  <a:cubicBezTo>
                    <a:pt x="485" y="122"/>
                    <a:pt x="485" y="122"/>
                    <a:pt x="485" y="122"/>
                  </a:cubicBezTo>
                  <a:cubicBezTo>
                    <a:pt x="484" y="120"/>
                    <a:pt x="483" y="117"/>
                    <a:pt x="483" y="116"/>
                  </a:cubicBezTo>
                  <a:cubicBezTo>
                    <a:pt x="482" y="114"/>
                    <a:pt x="479" y="110"/>
                    <a:pt x="478" y="108"/>
                  </a:cubicBezTo>
                  <a:cubicBezTo>
                    <a:pt x="477" y="105"/>
                    <a:pt x="475" y="100"/>
                    <a:pt x="474" y="97"/>
                  </a:cubicBezTo>
                  <a:cubicBezTo>
                    <a:pt x="473" y="95"/>
                    <a:pt x="472" y="90"/>
                    <a:pt x="471" y="88"/>
                  </a:cubicBezTo>
                  <a:cubicBezTo>
                    <a:pt x="471" y="87"/>
                    <a:pt x="468" y="86"/>
                    <a:pt x="468" y="85"/>
                  </a:cubicBezTo>
                  <a:cubicBezTo>
                    <a:pt x="467" y="84"/>
                    <a:pt x="466" y="82"/>
                    <a:pt x="466" y="81"/>
                  </a:cubicBezTo>
                  <a:cubicBezTo>
                    <a:pt x="465" y="80"/>
                    <a:pt x="464" y="78"/>
                    <a:pt x="463" y="77"/>
                  </a:cubicBezTo>
                  <a:cubicBezTo>
                    <a:pt x="463" y="75"/>
                    <a:pt x="461" y="73"/>
                    <a:pt x="461" y="72"/>
                  </a:cubicBezTo>
                  <a:cubicBezTo>
                    <a:pt x="460" y="70"/>
                    <a:pt x="459" y="68"/>
                    <a:pt x="458" y="66"/>
                  </a:cubicBezTo>
                  <a:cubicBezTo>
                    <a:pt x="457" y="65"/>
                    <a:pt x="455" y="63"/>
                    <a:pt x="454" y="62"/>
                  </a:cubicBezTo>
                  <a:cubicBezTo>
                    <a:pt x="453" y="61"/>
                    <a:pt x="450" y="59"/>
                    <a:pt x="448" y="57"/>
                  </a:cubicBezTo>
                  <a:cubicBezTo>
                    <a:pt x="446" y="55"/>
                    <a:pt x="443" y="50"/>
                    <a:pt x="442" y="48"/>
                  </a:cubicBezTo>
                  <a:cubicBezTo>
                    <a:pt x="440" y="45"/>
                    <a:pt x="437" y="41"/>
                    <a:pt x="436" y="38"/>
                  </a:cubicBezTo>
                  <a:cubicBezTo>
                    <a:pt x="434" y="36"/>
                    <a:pt x="432" y="31"/>
                    <a:pt x="431" y="28"/>
                  </a:cubicBezTo>
                  <a:cubicBezTo>
                    <a:pt x="431" y="25"/>
                    <a:pt x="432" y="20"/>
                    <a:pt x="432" y="17"/>
                  </a:cubicBezTo>
                  <a:cubicBezTo>
                    <a:pt x="433" y="14"/>
                    <a:pt x="433" y="9"/>
                    <a:pt x="434" y="6"/>
                  </a:cubicBezTo>
                  <a:cubicBezTo>
                    <a:pt x="434" y="4"/>
                    <a:pt x="434" y="2"/>
                    <a:pt x="434" y="0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7" y="38"/>
                    <a:pt x="79" y="38"/>
                    <a:pt x="80" y="39"/>
                  </a:cubicBezTo>
                  <a:cubicBezTo>
                    <a:pt x="81" y="40"/>
                    <a:pt x="82" y="41"/>
                    <a:pt x="83" y="42"/>
                  </a:cubicBezTo>
                  <a:cubicBezTo>
                    <a:pt x="84" y="42"/>
                    <a:pt x="84" y="42"/>
                    <a:pt x="84" y="43"/>
                  </a:cubicBezTo>
                  <a:cubicBezTo>
                    <a:pt x="85" y="43"/>
                    <a:pt x="86" y="43"/>
                    <a:pt x="87" y="43"/>
                  </a:cubicBezTo>
                  <a:cubicBezTo>
                    <a:pt x="88" y="44"/>
                    <a:pt x="89" y="44"/>
                    <a:pt x="90" y="44"/>
                  </a:cubicBezTo>
                  <a:cubicBezTo>
                    <a:pt x="93" y="46"/>
                    <a:pt x="97" y="48"/>
                    <a:pt x="99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3" y="53"/>
                    <a:pt x="106" y="55"/>
                    <a:pt x="107" y="59"/>
                  </a:cubicBezTo>
                  <a:cubicBezTo>
                    <a:pt x="108" y="61"/>
                    <a:pt x="107" y="64"/>
                    <a:pt x="106" y="66"/>
                  </a:cubicBezTo>
                  <a:cubicBezTo>
                    <a:pt x="106" y="67"/>
                    <a:pt x="105" y="68"/>
                    <a:pt x="105" y="68"/>
                  </a:cubicBezTo>
                  <a:cubicBezTo>
                    <a:pt x="105" y="69"/>
                    <a:pt x="106" y="72"/>
                    <a:pt x="107" y="73"/>
                  </a:cubicBezTo>
                  <a:cubicBezTo>
                    <a:pt x="107" y="73"/>
                    <a:pt x="109" y="75"/>
                    <a:pt x="112" y="76"/>
                  </a:cubicBezTo>
                  <a:cubicBezTo>
                    <a:pt x="112" y="77"/>
                    <a:pt x="115" y="78"/>
                    <a:pt x="117" y="78"/>
                  </a:cubicBezTo>
                  <a:cubicBezTo>
                    <a:pt x="118" y="78"/>
                    <a:pt x="119" y="79"/>
                    <a:pt x="120" y="79"/>
                  </a:cubicBezTo>
                  <a:cubicBezTo>
                    <a:pt x="122" y="79"/>
                    <a:pt x="124" y="80"/>
                    <a:pt x="125" y="80"/>
                  </a:cubicBezTo>
                  <a:cubicBezTo>
                    <a:pt x="128" y="81"/>
                    <a:pt x="131" y="83"/>
                    <a:pt x="133" y="84"/>
                  </a:cubicBezTo>
                  <a:cubicBezTo>
                    <a:pt x="134" y="85"/>
                    <a:pt x="135" y="86"/>
                    <a:pt x="136" y="87"/>
                  </a:cubicBezTo>
                  <a:cubicBezTo>
                    <a:pt x="136" y="88"/>
                    <a:pt x="136" y="88"/>
                    <a:pt x="137" y="88"/>
                  </a:cubicBezTo>
                  <a:cubicBezTo>
                    <a:pt x="137" y="88"/>
                    <a:pt x="137" y="89"/>
                    <a:pt x="137" y="89"/>
                  </a:cubicBezTo>
                  <a:cubicBezTo>
                    <a:pt x="139" y="89"/>
                    <a:pt x="141" y="90"/>
                    <a:pt x="142" y="91"/>
                  </a:cubicBezTo>
                  <a:cubicBezTo>
                    <a:pt x="144" y="94"/>
                    <a:pt x="145" y="99"/>
                    <a:pt x="145" y="100"/>
                  </a:cubicBezTo>
                  <a:cubicBezTo>
                    <a:pt x="145" y="102"/>
                    <a:pt x="144" y="103"/>
                    <a:pt x="144" y="104"/>
                  </a:cubicBezTo>
                  <a:cubicBezTo>
                    <a:pt x="145" y="105"/>
                    <a:pt x="146" y="106"/>
                    <a:pt x="147" y="108"/>
                  </a:cubicBezTo>
                  <a:cubicBezTo>
                    <a:pt x="149" y="111"/>
                    <a:pt x="149" y="117"/>
                    <a:pt x="149" y="120"/>
                  </a:cubicBezTo>
                  <a:cubicBezTo>
                    <a:pt x="148" y="121"/>
                    <a:pt x="147" y="123"/>
                    <a:pt x="146" y="124"/>
                  </a:cubicBezTo>
                  <a:cubicBezTo>
                    <a:pt x="147" y="125"/>
                    <a:pt x="147" y="126"/>
                    <a:pt x="148" y="127"/>
                  </a:cubicBezTo>
                  <a:cubicBezTo>
                    <a:pt x="148" y="130"/>
                    <a:pt x="147" y="135"/>
                    <a:pt x="147" y="136"/>
                  </a:cubicBezTo>
                  <a:cubicBezTo>
                    <a:pt x="147" y="138"/>
                    <a:pt x="147" y="139"/>
                    <a:pt x="146" y="140"/>
                  </a:cubicBezTo>
                  <a:cubicBezTo>
                    <a:pt x="146" y="141"/>
                    <a:pt x="146" y="142"/>
                    <a:pt x="146" y="143"/>
                  </a:cubicBezTo>
                  <a:cubicBezTo>
                    <a:pt x="145" y="143"/>
                    <a:pt x="146" y="144"/>
                    <a:pt x="146" y="145"/>
                  </a:cubicBezTo>
                  <a:cubicBezTo>
                    <a:pt x="146" y="147"/>
                    <a:pt x="146" y="150"/>
                    <a:pt x="144" y="152"/>
                  </a:cubicBezTo>
                  <a:cubicBezTo>
                    <a:pt x="143" y="154"/>
                    <a:pt x="141" y="155"/>
                    <a:pt x="139" y="156"/>
                  </a:cubicBezTo>
                  <a:cubicBezTo>
                    <a:pt x="139" y="156"/>
                    <a:pt x="139" y="157"/>
                    <a:pt x="138" y="157"/>
                  </a:cubicBezTo>
                  <a:cubicBezTo>
                    <a:pt x="137" y="158"/>
                    <a:pt x="135" y="159"/>
                    <a:pt x="135" y="160"/>
                  </a:cubicBezTo>
                  <a:cubicBezTo>
                    <a:pt x="134" y="160"/>
                    <a:pt x="134" y="160"/>
                    <a:pt x="134" y="161"/>
                  </a:cubicBezTo>
                  <a:cubicBezTo>
                    <a:pt x="133" y="161"/>
                    <a:pt x="132" y="163"/>
                    <a:pt x="131" y="164"/>
                  </a:cubicBezTo>
                  <a:cubicBezTo>
                    <a:pt x="131" y="164"/>
                    <a:pt x="131" y="165"/>
                    <a:pt x="131" y="165"/>
                  </a:cubicBezTo>
                  <a:cubicBezTo>
                    <a:pt x="131" y="167"/>
                    <a:pt x="131" y="168"/>
                    <a:pt x="131" y="170"/>
                  </a:cubicBezTo>
                  <a:cubicBezTo>
                    <a:pt x="130" y="172"/>
                    <a:pt x="129" y="173"/>
                    <a:pt x="128" y="174"/>
                  </a:cubicBezTo>
                  <a:cubicBezTo>
                    <a:pt x="128" y="175"/>
                    <a:pt x="128" y="175"/>
                    <a:pt x="128" y="175"/>
                  </a:cubicBezTo>
                  <a:cubicBezTo>
                    <a:pt x="128" y="176"/>
                    <a:pt x="128" y="177"/>
                    <a:pt x="128" y="178"/>
                  </a:cubicBezTo>
                  <a:cubicBezTo>
                    <a:pt x="128" y="178"/>
                    <a:pt x="128" y="179"/>
                    <a:pt x="128" y="179"/>
                  </a:cubicBezTo>
                  <a:cubicBezTo>
                    <a:pt x="129" y="180"/>
                    <a:pt x="129" y="181"/>
                    <a:pt x="129" y="181"/>
                  </a:cubicBezTo>
                  <a:cubicBezTo>
                    <a:pt x="129" y="182"/>
                    <a:pt x="130" y="186"/>
                    <a:pt x="129" y="190"/>
                  </a:cubicBezTo>
                  <a:cubicBezTo>
                    <a:pt x="129" y="191"/>
                    <a:pt x="127" y="195"/>
                    <a:pt x="124" y="197"/>
                  </a:cubicBezTo>
                  <a:cubicBezTo>
                    <a:pt x="123" y="198"/>
                    <a:pt x="121" y="198"/>
                    <a:pt x="120" y="198"/>
                  </a:cubicBezTo>
                  <a:cubicBezTo>
                    <a:pt x="119" y="198"/>
                    <a:pt x="119" y="198"/>
                    <a:pt x="119" y="198"/>
                  </a:cubicBezTo>
                  <a:cubicBezTo>
                    <a:pt x="119" y="199"/>
                    <a:pt x="118" y="199"/>
                    <a:pt x="118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7" y="202"/>
                    <a:pt x="117" y="204"/>
                    <a:pt x="115" y="206"/>
                  </a:cubicBezTo>
                  <a:cubicBezTo>
                    <a:pt x="113" y="208"/>
                    <a:pt x="110" y="208"/>
                    <a:pt x="107" y="209"/>
                  </a:cubicBezTo>
                  <a:cubicBezTo>
                    <a:pt x="106" y="209"/>
                    <a:pt x="106" y="209"/>
                    <a:pt x="106" y="209"/>
                  </a:cubicBezTo>
                  <a:cubicBezTo>
                    <a:pt x="106" y="209"/>
                    <a:pt x="106" y="209"/>
                    <a:pt x="105" y="209"/>
                  </a:cubicBezTo>
                  <a:cubicBezTo>
                    <a:pt x="104" y="209"/>
                    <a:pt x="103" y="209"/>
                    <a:pt x="102" y="209"/>
                  </a:cubicBezTo>
                  <a:cubicBezTo>
                    <a:pt x="101" y="209"/>
                    <a:pt x="101" y="208"/>
                    <a:pt x="100" y="208"/>
                  </a:cubicBezTo>
                  <a:cubicBezTo>
                    <a:pt x="100" y="208"/>
                    <a:pt x="99" y="208"/>
                    <a:pt x="99" y="208"/>
                  </a:cubicBezTo>
                  <a:cubicBezTo>
                    <a:pt x="98" y="208"/>
                    <a:pt x="98" y="208"/>
                    <a:pt x="98" y="208"/>
                  </a:cubicBezTo>
                  <a:cubicBezTo>
                    <a:pt x="97" y="209"/>
                    <a:pt x="97" y="209"/>
                    <a:pt x="96" y="210"/>
                  </a:cubicBezTo>
                  <a:cubicBezTo>
                    <a:pt x="96" y="210"/>
                    <a:pt x="96" y="211"/>
                    <a:pt x="96" y="212"/>
                  </a:cubicBezTo>
                  <a:cubicBezTo>
                    <a:pt x="95" y="214"/>
                    <a:pt x="94" y="216"/>
                    <a:pt x="93" y="218"/>
                  </a:cubicBezTo>
                  <a:cubicBezTo>
                    <a:pt x="91" y="220"/>
                    <a:pt x="87" y="222"/>
                    <a:pt x="81" y="223"/>
                  </a:cubicBezTo>
                  <a:cubicBezTo>
                    <a:pt x="79" y="224"/>
                    <a:pt x="75" y="225"/>
                    <a:pt x="72" y="225"/>
                  </a:cubicBezTo>
                  <a:cubicBezTo>
                    <a:pt x="72" y="225"/>
                    <a:pt x="72" y="225"/>
                    <a:pt x="72" y="225"/>
                  </a:cubicBezTo>
                  <a:cubicBezTo>
                    <a:pt x="71" y="225"/>
                    <a:pt x="70" y="224"/>
                    <a:pt x="68" y="224"/>
                  </a:cubicBezTo>
                  <a:cubicBezTo>
                    <a:pt x="67" y="224"/>
                    <a:pt x="66" y="224"/>
                    <a:pt x="65" y="224"/>
                  </a:cubicBezTo>
                  <a:cubicBezTo>
                    <a:pt x="65" y="224"/>
                    <a:pt x="62" y="225"/>
                    <a:pt x="61" y="225"/>
                  </a:cubicBezTo>
                  <a:cubicBezTo>
                    <a:pt x="61" y="225"/>
                    <a:pt x="60" y="226"/>
                    <a:pt x="60" y="226"/>
                  </a:cubicBezTo>
                  <a:cubicBezTo>
                    <a:pt x="59" y="228"/>
                    <a:pt x="57" y="230"/>
                    <a:pt x="55" y="230"/>
                  </a:cubicBezTo>
                  <a:cubicBezTo>
                    <a:pt x="54" y="231"/>
                    <a:pt x="53" y="231"/>
                    <a:pt x="51" y="231"/>
                  </a:cubicBezTo>
                  <a:cubicBezTo>
                    <a:pt x="50" y="231"/>
                    <a:pt x="48" y="231"/>
                    <a:pt x="47" y="231"/>
                  </a:cubicBezTo>
                  <a:cubicBezTo>
                    <a:pt x="47" y="230"/>
                    <a:pt x="47" y="230"/>
                    <a:pt x="47" y="230"/>
                  </a:cubicBezTo>
                  <a:cubicBezTo>
                    <a:pt x="46" y="230"/>
                    <a:pt x="46" y="230"/>
                    <a:pt x="46" y="230"/>
                  </a:cubicBezTo>
                  <a:cubicBezTo>
                    <a:pt x="45" y="231"/>
                    <a:pt x="45" y="231"/>
                    <a:pt x="44" y="232"/>
                  </a:cubicBezTo>
                  <a:cubicBezTo>
                    <a:pt x="43" y="232"/>
                    <a:pt x="42" y="233"/>
                    <a:pt x="41" y="233"/>
                  </a:cubicBezTo>
                  <a:cubicBezTo>
                    <a:pt x="41" y="233"/>
                    <a:pt x="41" y="233"/>
                    <a:pt x="41" y="233"/>
                  </a:cubicBezTo>
                  <a:cubicBezTo>
                    <a:pt x="41" y="234"/>
                    <a:pt x="41" y="235"/>
                    <a:pt x="41" y="236"/>
                  </a:cubicBezTo>
                  <a:cubicBezTo>
                    <a:pt x="41" y="236"/>
                    <a:pt x="41" y="237"/>
                    <a:pt x="41" y="238"/>
                  </a:cubicBezTo>
                  <a:cubicBezTo>
                    <a:pt x="41" y="240"/>
                    <a:pt x="41" y="242"/>
                    <a:pt x="41" y="244"/>
                  </a:cubicBezTo>
                  <a:cubicBezTo>
                    <a:pt x="41" y="245"/>
                    <a:pt x="40" y="249"/>
                    <a:pt x="39" y="251"/>
                  </a:cubicBezTo>
                  <a:cubicBezTo>
                    <a:pt x="39" y="252"/>
                    <a:pt x="38" y="253"/>
                    <a:pt x="37" y="254"/>
                  </a:cubicBezTo>
                  <a:cubicBezTo>
                    <a:pt x="37" y="254"/>
                    <a:pt x="37" y="255"/>
                    <a:pt x="37" y="255"/>
                  </a:cubicBezTo>
                  <a:cubicBezTo>
                    <a:pt x="37" y="255"/>
                    <a:pt x="36" y="256"/>
                    <a:pt x="36" y="256"/>
                  </a:cubicBezTo>
                  <a:cubicBezTo>
                    <a:pt x="36" y="256"/>
                    <a:pt x="35" y="257"/>
                    <a:pt x="35" y="258"/>
                  </a:cubicBezTo>
                  <a:cubicBezTo>
                    <a:pt x="35" y="258"/>
                    <a:pt x="35" y="259"/>
                    <a:pt x="36" y="259"/>
                  </a:cubicBezTo>
                  <a:cubicBezTo>
                    <a:pt x="36" y="259"/>
                    <a:pt x="36" y="259"/>
                    <a:pt x="37" y="260"/>
                  </a:cubicBezTo>
                  <a:cubicBezTo>
                    <a:pt x="38" y="260"/>
                    <a:pt x="39" y="261"/>
                    <a:pt x="41" y="262"/>
                  </a:cubicBezTo>
                  <a:cubicBezTo>
                    <a:pt x="42" y="264"/>
                    <a:pt x="42" y="265"/>
                    <a:pt x="43" y="267"/>
                  </a:cubicBezTo>
                  <a:cubicBezTo>
                    <a:pt x="43" y="267"/>
                    <a:pt x="43" y="268"/>
                    <a:pt x="43" y="268"/>
                  </a:cubicBezTo>
                  <a:cubicBezTo>
                    <a:pt x="44" y="269"/>
                    <a:pt x="44" y="269"/>
                    <a:pt x="44" y="269"/>
                  </a:cubicBezTo>
                  <a:cubicBezTo>
                    <a:pt x="45" y="269"/>
                    <a:pt x="45" y="268"/>
                    <a:pt x="46" y="268"/>
                  </a:cubicBezTo>
                  <a:cubicBezTo>
                    <a:pt x="47" y="268"/>
                    <a:pt x="48" y="269"/>
                    <a:pt x="49" y="269"/>
                  </a:cubicBezTo>
                  <a:cubicBezTo>
                    <a:pt x="51" y="270"/>
                    <a:pt x="52" y="272"/>
                    <a:pt x="53" y="273"/>
                  </a:cubicBezTo>
                  <a:cubicBezTo>
                    <a:pt x="53" y="274"/>
                    <a:pt x="53" y="274"/>
                    <a:pt x="53" y="274"/>
                  </a:cubicBezTo>
                  <a:cubicBezTo>
                    <a:pt x="54" y="274"/>
                    <a:pt x="54" y="275"/>
                    <a:pt x="54" y="275"/>
                  </a:cubicBezTo>
                  <a:cubicBezTo>
                    <a:pt x="55" y="276"/>
                    <a:pt x="57" y="277"/>
                    <a:pt x="57" y="279"/>
                  </a:cubicBezTo>
                  <a:cubicBezTo>
                    <a:pt x="58" y="281"/>
                    <a:pt x="59" y="283"/>
                    <a:pt x="59" y="286"/>
                  </a:cubicBezTo>
                  <a:cubicBezTo>
                    <a:pt x="59" y="287"/>
                    <a:pt x="59" y="287"/>
                    <a:pt x="59" y="288"/>
                  </a:cubicBezTo>
                  <a:cubicBezTo>
                    <a:pt x="59" y="289"/>
                    <a:pt x="60" y="292"/>
                    <a:pt x="60" y="294"/>
                  </a:cubicBezTo>
                  <a:cubicBezTo>
                    <a:pt x="60" y="295"/>
                    <a:pt x="60" y="296"/>
                    <a:pt x="60" y="297"/>
                  </a:cubicBezTo>
                  <a:cubicBezTo>
                    <a:pt x="60" y="297"/>
                    <a:pt x="60" y="298"/>
                    <a:pt x="60" y="299"/>
                  </a:cubicBezTo>
                  <a:cubicBezTo>
                    <a:pt x="61" y="302"/>
                    <a:pt x="61" y="304"/>
                    <a:pt x="61" y="306"/>
                  </a:cubicBezTo>
                  <a:cubicBezTo>
                    <a:pt x="61" y="306"/>
                    <a:pt x="61" y="306"/>
                    <a:pt x="61" y="306"/>
                  </a:cubicBezTo>
                  <a:cubicBezTo>
                    <a:pt x="61" y="309"/>
                    <a:pt x="61" y="312"/>
                    <a:pt x="60" y="314"/>
                  </a:cubicBezTo>
                  <a:cubicBezTo>
                    <a:pt x="60" y="315"/>
                    <a:pt x="59" y="317"/>
                    <a:pt x="56" y="320"/>
                  </a:cubicBezTo>
                  <a:cubicBezTo>
                    <a:pt x="55" y="321"/>
                    <a:pt x="54" y="323"/>
                    <a:pt x="53" y="324"/>
                  </a:cubicBezTo>
                  <a:cubicBezTo>
                    <a:pt x="52" y="325"/>
                    <a:pt x="51" y="326"/>
                    <a:pt x="50" y="326"/>
                  </a:cubicBezTo>
                  <a:cubicBezTo>
                    <a:pt x="50" y="327"/>
                    <a:pt x="50" y="327"/>
                    <a:pt x="49" y="328"/>
                  </a:cubicBezTo>
                  <a:cubicBezTo>
                    <a:pt x="48" y="329"/>
                    <a:pt x="46" y="332"/>
                    <a:pt x="45" y="333"/>
                  </a:cubicBezTo>
                  <a:cubicBezTo>
                    <a:pt x="45" y="334"/>
                    <a:pt x="45" y="335"/>
                    <a:pt x="45" y="336"/>
                  </a:cubicBezTo>
                  <a:cubicBezTo>
                    <a:pt x="46" y="338"/>
                    <a:pt x="46" y="339"/>
                    <a:pt x="46" y="341"/>
                  </a:cubicBezTo>
                  <a:cubicBezTo>
                    <a:pt x="46" y="343"/>
                    <a:pt x="45" y="344"/>
                    <a:pt x="45" y="345"/>
                  </a:cubicBezTo>
                  <a:cubicBezTo>
                    <a:pt x="45" y="346"/>
                    <a:pt x="44" y="346"/>
                    <a:pt x="44" y="347"/>
                  </a:cubicBezTo>
                  <a:cubicBezTo>
                    <a:pt x="44" y="347"/>
                    <a:pt x="44" y="347"/>
                    <a:pt x="44" y="347"/>
                  </a:cubicBezTo>
                  <a:cubicBezTo>
                    <a:pt x="44" y="347"/>
                    <a:pt x="44" y="348"/>
                    <a:pt x="44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45" y="351"/>
                    <a:pt x="46" y="352"/>
                    <a:pt x="46" y="354"/>
                  </a:cubicBezTo>
                  <a:cubicBezTo>
                    <a:pt x="46" y="355"/>
                    <a:pt x="46" y="360"/>
                    <a:pt x="44" y="363"/>
                  </a:cubicBezTo>
                  <a:cubicBezTo>
                    <a:pt x="42" y="365"/>
                    <a:pt x="40" y="366"/>
                    <a:pt x="39" y="366"/>
                  </a:cubicBezTo>
                  <a:cubicBezTo>
                    <a:pt x="39" y="366"/>
                    <a:pt x="38" y="366"/>
                    <a:pt x="38" y="367"/>
                  </a:cubicBezTo>
                  <a:cubicBezTo>
                    <a:pt x="38" y="367"/>
                    <a:pt x="37" y="367"/>
                    <a:pt x="37" y="368"/>
                  </a:cubicBezTo>
                  <a:cubicBezTo>
                    <a:pt x="36" y="369"/>
                    <a:pt x="34" y="371"/>
                    <a:pt x="32" y="372"/>
                  </a:cubicBezTo>
                  <a:cubicBezTo>
                    <a:pt x="30" y="372"/>
                    <a:pt x="28" y="372"/>
                    <a:pt x="26" y="372"/>
                  </a:cubicBezTo>
                  <a:cubicBezTo>
                    <a:pt x="25" y="372"/>
                    <a:pt x="24" y="372"/>
                    <a:pt x="24" y="372"/>
                  </a:cubicBezTo>
                  <a:cubicBezTo>
                    <a:pt x="22" y="373"/>
                    <a:pt x="18" y="374"/>
                    <a:pt x="17" y="375"/>
                  </a:cubicBezTo>
                  <a:cubicBezTo>
                    <a:pt x="15" y="375"/>
                    <a:pt x="13" y="377"/>
                    <a:pt x="12" y="379"/>
                  </a:cubicBezTo>
                  <a:cubicBezTo>
                    <a:pt x="10" y="380"/>
                    <a:pt x="9" y="383"/>
                    <a:pt x="8" y="384"/>
                  </a:cubicBezTo>
                  <a:cubicBezTo>
                    <a:pt x="8" y="384"/>
                    <a:pt x="8" y="384"/>
                    <a:pt x="8" y="384"/>
                  </a:cubicBezTo>
                  <a:cubicBezTo>
                    <a:pt x="10" y="384"/>
                    <a:pt x="12" y="385"/>
                    <a:pt x="13" y="386"/>
                  </a:cubicBezTo>
                  <a:cubicBezTo>
                    <a:pt x="16" y="390"/>
                    <a:pt x="16" y="397"/>
                    <a:pt x="16" y="398"/>
                  </a:cubicBezTo>
                  <a:cubicBezTo>
                    <a:pt x="16" y="399"/>
                    <a:pt x="15" y="401"/>
                    <a:pt x="15" y="403"/>
                  </a:cubicBezTo>
                  <a:cubicBezTo>
                    <a:pt x="15" y="403"/>
                    <a:pt x="14" y="404"/>
                    <a:pt x="14" y="404"/>
                  </a:cubicBezTo>
                  <a:cubicBezTo>
                    <a:pt x="14" y="404"/>
                    <a:pt x="14" y="405"/>
                    <a:pt x="15" y="405"/>
                  </a:cubicBezTo>
                  <a:cubicBezTo>
                    <a:pt x="15" y="407"/>
                    <a:pt x="16" y="409"/>
                    <a:pt x="15" y="411"/>
                  </a:cubicBezTo>
                  <a:cubicBezTo>
                    <a:pt x="15" y="414"/>
                    <a:pt x="13" y="415"/>
                    <a:pt x="11" y="417"/>
                  </a:cubicBezTo>
                  <a:cubicBezTo>
                    <a:pt x="11" y="417"/>
                    <a:pt x="11" y="417"/>
                    <a:pt x="11" y="417"/>
                  </a:cubicBezTo>
                  <a:cubicBezTo>
                    <a:pt x="10" y="417"/>
                    <a:pt x="10" y="417"/>
                    <a:pt x="10" y="417"/>
                  </a:cubicBezTo>
                  <a:cubicBezTo>
                    <a:pt x="7" y="419"/>
                    <a:pt x="7" y="419"/>
                    <a:pt x="7" y="419"/>
                  </a:cubicBezTo>
                  <a:cubicBezTo>
                    <a:pt x="7" y="419"/>
                    <a:pt x="7" y="419"/>
                    <a:pt x="7" y="419"/>
                  </a:cubicBezTo>
                  <a:cubicBezTo>
                    <a:pt x="7" y="420"/>
                    <a:pt x="7" y="420"/>
                    <a:pt x="7" y="420"/>
                  </a:cubicBezTo>
                  <a:cubicBezTo>
                    <a:pt x="6" y="421"/>
                    <a:pt x="5" y="423"/>
                    <a:pt x="4" y="424"/>
                  </a:cubicBezTo>
                  <a:cubicBezTo>
                    <a:pt x="3" y="427"/>
                    <a:pt x="2" y="431"/>
                    <a:pt x="1" y="433"/>
                  </a:cubicBezTo>
                  <a:cubicBezTo>
                    <a:pt x="1" y="434"/>
                    <a:pt x="1" y="438"/>
                    <a:pt x="1" y="441"/>
                  </a:cubicBezTo>
                  <a:cubicBezTo>
                    <a:pt x="1" y="442"/>
                    <a:pt x="0" y="443"/>
                    <a:pt x="0" y="443"/>
                  </a:cubicBezTo>
                  <a:cubicBezTo>
                    <a:pt x="0" y="444"/>
                    <a:pt x="0" y="445"/>
                    <a:pt x="0" y="446"/>
                  </a:cubicBezTo>
                  <a:cubicBezTo>
                    <a:pt x="0" y="449"/>
                    <a:pt x="0" y="453"/>
                    <a:pt x="0" y="455"/>
                  </a:cubicBezTo>
                  <a:cubicBezTo>
                    <a:pt x="0" y="456"/>
                    <a:pt x="1" y="460"/>
                    <a:pt x="2" y="462"/>
                  </a:cubicBezTo>
                  <a:cubicBezTo>
                    <a:pt x="3" y="463"/>
                    <a:pt x="3" y="464"/>
                    <a:pt x="3" y="465"/>
                  </a:cubicBezTo>
                  <a:cubicBezTo>
                    <a:pt x="3" y="465"/>
                    <a:pt x="4" y="466"/>
                    <a:pt x="4" y="466"/>
                  </a:cubicBezTo>
                  <a:cubicBezTo>
                    <a:pt x="5" y="468"/>
                    <a:pt x="5" y="470"/>
                    <a:pt x="6" y="472"/>
                  </a:cubicBezTo>
                  <a:cubicBezTo>
                    <a:pt x="6" y="473"/>
                    <a:pt x="6" y="474"/>
                    <a:pt x="6" y="475"/>
                  </a:cubicBezTo>
                  <a:cubicBezTo>
                    <a:pt x="6" y="475"/>
                    <a:pt x="6" y="476"/>
                    <a:pt x="6" y="476"/>
                  </a:cubicBezTo>
                  <a:cubicBezTo>
                    <a:pt x="6" y="477"/>
                    <a:pt x="7" y="478"/>
                    <a:pt x="7" y="479"/>
                  </a:cubicBezTo>
                  <a:cubicBezTo>
                    <a:pt x="7" y="479"/>
                    <a:pt x="7" y="479"/>
                    <a:pt x="7" y="479"/>
                  </a:cubicBezTo>
                  <a:cubicBezTo>
                    <a:pt x="8" y="480"/>
                    <a:pt x="10" y="483"/>
                    <a:pt x="11" y="484"/>
                  </a:cubicBezTo>
                  <a:cubicBezTo>
                    <a:pt x="11" y="484"/>
                    <a:pt x="11" y="484"/>
                    <a:pt x="12" y="484"/>
                  </a:cubicBezTo>
                  <a:cubicBezTo>
                    <a:pt x="13" y="485"/>
                    <a:pt x="15" y="486"/>
                    <a:pt x="16" y="488"/>
                  </a:cubicBezTo>
                  <a:cubicBezTo>
                    <a:pt x="17" y="491"/>
                    <a:pt x="17" y="495"/>
                    <a:pt x="16" y="497"/>
                  </a:cubicBezTo>
                  <a:cubicBezTo>
                    <a:pt x="16" y="499"/>
                    <a:pt x="14" y="501"/>
                    <a:pt x="14" y="501"/>
                  </a:cubicBezTo>
                  <a:cubicBezTo>
                    <a:pt x="14" y="502"/>
                    <a:pt x="13" y="503"/>
                    <a:pt x="12" y="503"/>
                  </a:cubicBezTo>
                  <a:cubicBezTo>
                    <a:pt x="12" y="503"/>
                    <a:pt x="13" y="504"/>
                    <a:pt x="13" y="504"/>
                  </a:cubicBezTo>
                  <a:cubicBezTo>
                    <a:pt x="13" y="505"/>
                    <a:pt x="15" y="506"/>
                    <a:pt x="16" y="507"/>
                  </a:cubicBezTo>
                  <a:cubicBezTo>
                    <a:pt x="16" y="507"/>
                    <a:pt x="17" y="507"/>
                    <a:pt x="17" y="508"/>
                  </a:cubicBezTo>
                  <a:cubicBezTo>
                    <a:pt x="19" y="508"/>
                    <a:pt x="20" y="508"/>
                    <a:pt x="22" y="509"/>
                  </a:cubicBezTo>
                  <a:cubicBezTo>
                    <a:pt x="23" y="510"/>
                    <a:pt x="26" y="513"/>
                    <a:pt x="26" y="516"/>
                  </a:cubicBezTo>
                  <a:cubicBezTo>
                    <a:pt x="27" y="518"/>
                    <a:pt x="26" y="520"/>
                    <a:pt x="26" y="521"/>
                  </a:cubicBezTo>
                  <a:cubicBezTo>
                    <a:pt x="26" y="522"/>
                    <a:pt x="26" y="522"/>
                    <a:pt x="26" y="523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4"/>
                    <a:pt x="26" y="525"/>
                    <a:pt x="26" y="526"/>
                  </a:cubicBezTo>
                  <a:cubicBezTo>
                    <a:pt x="26" y="526"/>
                    <a:pt x="27" y="527"/>
                    <a:pt x="27" y="527"/>
                  </a:cubicBezTo>
                  <a:cubicBezTo>
                    <a:pt x="28" y="528"/>
                    <a:pt x="29" y="528"/>
                    <a:pt x="30" y="528"/>
                  </a:cubicBezTo>
                  <a:cubicBezTo>
                    <a:pt x="31" y="529"/>
                    <a:pt x="32" y="529"/>
                    <a:pt x="33" y="530"/>
                  </a:cubicBezTo>
                  <a:cubicBezTo>
                    <a:pt x="34" y="531"/>
                    <a:pt x="37" y="533"/>
                    <a:pt x="39" y="534"/>
                  </a:cubicBezTo>
                  <a:cubicBezTo>
                    <a:pt x="39" y="535"/>
                    <a:pt x="40" y="536"/>
                    <a:pt x="41" y="537"/>
                  </a:cubicBezTo>
                  <a:cubicBezTo>
                    <a:pt x="42" y="538"/>
                    <a:pt x="43" y="539"/>
                    <a:pt x="44" y="539"/>
                  </a:cubicBezTo>
                  <a:cubicBezTo>
                    <a:pt x="44" y="539"/>
                    <a:pt x="45" y="540"/>
                    <a:pt x="46" y="540"/>
                  </a:cubicBezTo>
                  <a:cubicBezTo>
                    <a:pt x="47" y="541"/>
                    <a:pt x="48" y="542"/>
                    <a:pt x="49" y="543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1" y="544"/>
                    <a:pt x="52" y="546"/>
                    <a:pt x="53" y="547"/>
                  </a:cubicBezTo>
                  <a:cubicBezTo>
                    <a:pt x="54" y="549"/>
                    <a:pt x="54" y="550"/>
                    <a:pt x="55" y="552"/>
                  </a:cubicBezTo>
                  <a:cubicBezTo>
                    <a:pt x="55" y="552"/>
                    <a:pt x="55" y="552"/>
                    <a:pt x="55" y="553"/>
                  </a:cubicBezTo>
                  <a:cubicBezTo>
                    <a:pt x="55" y="553"/>
                    <a:pt x="55" y="553"/>
                    <a:pt x="55" y="553"/>
                  </a:cubicBezTo>
                  <a:cubicBezTo>
                    <a:pt x="56" y="553"/>
                    <a:pt x="57" y="553"/>
                    <a:pt x="58" y="553"/>
                  </a:cubicBezTo>
                  <a:cubicBezTo>
                    <a:pt x="59" y="553"/>
                    <a:pt x="59" y="553"/>
                    <a:pt x="60" y="553"/>
                  </a:cubicBezTo>
                  <a:cubicBezTo>
                    <a:pt x="62" y="554"/>
                    <a:pt x="65" y="556"/>
                    <a:pt x="66" y="557"/>
                  </a:cubicBezTo>
                  <a:cubicBezTo>
                    <a:pt x="67" y="558"/>
                    <a:pt x="68" y="560"/>
                    <a:pt x="69" y="562"/>
                  </a:cubicBezTo>
                  <a:cubicBezTo>
                    <a:pt x="69" y="563"/>
                    <a:pt x="69" y="564"/>
                    <a:pt x="69" y="564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70" y="566"/>
                    <a:pt x="72" y="569"/>
                    <a:pt x="72" y="569"/>
                  </a:cubicBezTo>
                  <a:cubicBezTo>
                    <a:pt x="73" y="570"/>
                    <a:pt x="76" y="572"/>
                    <a:pt x="77" y="573"/>
                  </a:cubicBezTo>
                  <a:cubicBezTo>
                    <a:pt x="78" y="573"/>
                    <a:pt x="79" y="573"/>
                    <a:pt x="81" y="574"/>
                  </a:cubicBezTo>
                  <a:cubicBezTo>
                    <a:pt x="83" y="574"/>
                    <a:pt x="84" y="575"/>
                    <a:pt x="86" y="575"/>
                  </a:cubicBezTo>
                  <a:cubicBezTo>
                    <a:pt x="89" y="577"/>
                    <a:pt x="94" y="580"/>
                    <a:pt x="95" y="581"/>
                  </a:cubicBezTo>
                  <a:cubicBezTo>
                    <a:pt x="97" y="582"/>
                    <a:pt x="101" y="585"/>
                    <a:pt x="103" y="587"/>
                  </a:cubicBezTo>
                  <a:cubicBezTo>
                    <a:pt x="105" y="588"/>
                    <a:pt x="106" y="590"/>
                    <a:pt x="108" y="592"/>
                  </a:cubicBezTo>
                  <a:cubicBezTo>
                    <a:pt x="110" y="593"/>
                    <a:pt x="111" y="594"/>
                    <a:pt x="112" y="595"/>
                  </a:cubicBezTo>
                  <a:cubicBezTo>
                    <a:pt x="112" y="595"/>
                    <a:pt x="113" y="596"/>
                    <a:pt x="113" y="596"/>
                  </a:cubicBezTo>
                  <a:cubicBezTo>
                    <a:pt x="115" y="597"/>
                    <a:pt x="116" y="598"/>
                    <a:pt x="117" y="600"/>
                  </a:cubicBezTo>
                  <a:cubicBezTo>
                    <a:pt x="119" y="602"/>
                    <a:pt x="119" y="604"/>
                    <a:pt x="119" y="607"/>
                  </a:cubicBezTo>
                  <a:cubicBezTo>
                    <a:pt x="119" y="607"/>
                    <a:pt x="119" y="608"/>
                    <a:pt x="119" y="608"/>
                  </a:cubicBezTo>
                  <a:cubicBezTo>
                    <a:pt x="120" y="611"/>
                    <a:pt x="121" y="613"/>
                    <a:pt x="121" y="614"/>
                  </a:cubicBezTo>
                  <a:cubicBezTo>
                    <a:pt x="122" y="616"/>
                    <a:pt x="123" y="618"/>
                    <a:pt x="124" y="620"/>
                  </a:cubicBezTo>
                  <a:cubicBezTo>
                    <a:pt x="124" y="620"/>
                    <a:pt x="125" y="620"/>
                    <a:pt x="125" y="621"/>
                  </a:cubicBezTo>
                  <a:cubicBezTo>
                    <a:pt x="126" y="622"/>
                    <a:pt x="127" y="623"/>
                    <a:pt x="128" y="625"/>
                  </a:cubicBezTo>
                  <a:cubicBezTo>
                    <a:pt x="129" y="626"/>
                    <a:pt x="130" y="629"/>
                    <a:pt x="129" y="631"/>
                  </a:cubicBezTo>
                  <a:cubicBezTo>
                    <a:pt x="129" y="633"/>
                    <a:pt x="128" y="634"/>
                    <a:pt x="127" y="635"/>
                  </a:cubicBezTo>
                  <a:cubicBezTo>
                    <a:pt x="126" y="636"/>
                    <a:pt x="126" y="636"/>
                    <a:pt x="126" y="636"/>
                  </a:cubicBezTo>
                  <a:cubicBezTo>
                    <a:pt x="126" y="636"/>
                    <a:pt x="126" y="636"/>
                    <a:pt x="126" y="637"/>
                  </a:cubicBezTo>
                  <a:cubicBezTo>
                    <a:pt x="126" y="637"/>
                    <a:pt x="125" y="638"/>
                    <a:pt x="125" y="638"/>
                  </a:cubicBezTo>
                  <a:cubicBezTo>
                    <a:pt x="125" y="639"/>
                    <a:pt x="125" y="639"/>
                    <a:pt x="125" y="639"/>
                  </a:cubicBezTo>
                  <a:cubicBezTo>
                    <a:pt x="125" y="639"/>
                    <a:pt x="126" y="640"/>
                    <a:pt x="126" y="641"/>
                  </a:cubicBezTo>
                  <a:cubicBezTo>
                    <a:pt x="127" y="641"/>
                    <a:pt x="127" y="642"/>
                    <a:pt x="128" y="643"/>
                  </a:cubicBezTo>
                  <a:cubicBezTo>
                    <a:pt x="129" y="644"/>
                    <a:pt x="130" y="647"/>
                    <a:pt x="131" y="649"/>
                  </a:cubicBezTo>
                  <a:cubicBezTo>
                    <a:pt x="131" y="650"/>
                    <a:pt x="132" y="651"/>
                    <a:pt x="132" y="652"/>
                  </a:cubicBezTo>
                  <a:cubicBezTo>
                    <a:pt x="132" y="653"/>
                    <a:pt x="132" y="654"/>
                    <a:pt x="132" y="654"/>
                  </a:cubicBezTo>
                  <a:cubicBezTo>
                    <a:pt x="133" y="655"/>
                    <a:pt x="134" y="657"/>
                    <a:pt x="135" y="659"/>
                  </a:cubicBezTo>
                  <a:cubicBezTo>
                    <a:pt x="135" y="659"/>
                    <a:pt x="135" y="659"/>
                    <a:pt x="135" y="659"/>
                  </a:cubicBezTo>
                  <a:cubicBezTo>
                    <a:pt x="136" y="660"/>
                    <a:pt x="137" y="662"/>
                    <a:pt x="138" y="663"/>
                  </a:cubicBezTo>
                  <a:cubicBezTo>
                    <a:pt x="138" y="663"/>
                    <a:pt x="140" y="663"/>
                    <a:pt x="141" y="663"/>
                  </a:cubicBezTo>
                  <a:cubicBezTo>
                    <a:pt x="141" y="663"/>
                    <a:pt x="141" y="663"/>
                    <a:pt x="141" y="663"/>
                  </a:cubicBezTo>
                  <a:cubicBezTo>
                    <a:pt x="142" y="663"/>
                    <a:pt x="142" y="663"/>
                    <a:pt x="143" y="663"/>
                  </a:cubicBezTo>
                  <a:cubicBezTo>
                    <a:pt x="143" y="663"/>
                    <a:pt x="144" y="662"/>
                    <a:pt x="144" y="661"/>
                  </a:cubicBezTo>
                  <a:cubicBezTo>
                    <a:pt x="145" y="660"/>
                    <a:pt x="146" y="658"/>
                    <a:pt x="147" y="657"/>
                  </a:cubicBezTo>
                  <a:cubicBezTo>
                    <a:pt x="147" y="656"/>
                    <a:pt x="147" y="656"/>
                    <a:pt x="147" y="655"/>
                  </a:cubicBezTo>
                  <a:cubicBezTo>
                    <a:pt x="147" y="653"/>
                    <a:pt x="148" y="651"/>
                    <a:pt x="149" y="649"/>
                  </a:cubicBezTo>
                  <a:cubicBezTo>
                    <a:pt x="151" y="646"/>
                    <a:pt x="155" y="645"/>
                    <a:pt x="156" y="645"/>
                  </a:cubicBezTo>
                  <a:cubicBezTo>
                    <a:pt x="157" y="644"/>
                    <a:pt x="158" y="644"/>
                    <a:pt x="159" y="644"/>
                  </a:cubicBezTo>
                  <a:cubicBezTo>
                    <a:pt x="162" y="644"/>
                    <a:pt x="165" y="645"/>
                    <a:pt x="167" y="645"/>
                  </a:cubicBezTo>
                  <a:cubicBezTo>
                    <a:pt x="168" y="646"/>
                    <a:pt x="170" y="647"/>
                    <a:pt x="171" y="648"/>
                  </a:cubicBezTo>
                  <a:cubicBezTo>
                    <a:pt x="172" y="648"/>
                    <a:pt x="173" y="649"/>
                    <a:pt x="173" y="649"/>
                  </a:cubicBezTo>
                  <a:cubicBezTo>
                    <a:pt x="175" y="649"/>
                    <a:pt x="176" y="650"/>
                    <a:pt x="177" y="650"/>
                  </a:cubicBezTo>
                  <a:cubicBezTo>
                    <a:pt x="177" y="650"/>
                    <a:pt x="178" y="650"/>
                    <a:pt x="178" y="650"/>
                  </a:cubicBezTo>
                  <a:cubicBezTo>
                    <a:pt x="179" y="649"/>
                    <a:pt x="180" y="649"/>
                    <a:pt x="182" y="649"/>
                  </a:cubicBezTo>
                  <a:cubicBezTo>
                    <a:pt x="182" y="649"/>
                    <a:pt x="182" y="649"/>
                    <a:pt x="182" y="649"/>
                  </a:cubicBezTo>
                  <a:cubicBezTo>
                    <a:pt x="185" y="649"/>
                    <a:pt x="188" y="651"/>
                    <a:pt x="190" y="651"/>
                  </a:cubicBezTo>
                  <a:cubicBezTo>
                    <a:pt x="191" y="652"/>
                    <a:pt x="192" y="653"/>
                    <a:pt x="194" y="654"/>
                  </a:cubicBezTo>
                  <a:cubicBezTo>
                    <a:pt x="194" y="655"/>
                    <a:pt x="195" y="656"/>
                    <a:pt x="195" y="656"/>
                  </a:cubicBezTo>
                  <a:cubicBezTo>
                    <a:pt x="196" y="656"/>
                    <a:pt x="197" y="656"/>
                    <a:pt x="198" y="657"/>
                  </a:cubicBezTo>
                  <a:cubicBezTo>
                    <a:pt x="199" y="657"/>
                    <a:pt x="200" y="657"/>
                    <a:pt x="201" y="658"/>
                  </a:cubicBezTo>
                  <a:cubicBezTo>
                    <a:pt x="201" y="658"/>
                    <a:pt x="201" y="658"/>
                    <a:pt x="201" y="658"/>
                  </a:cubicBezTo>
                  <a:cubicBezTo>
                    <a:pt x="204" y="659"/>
                    <a:pt x="206" y="660"/>
                    <a:pt x="208" y="662"/>
                  </a:cubicBezTo>
                  <a:cubicBezTo>
                    <a:pt x="210" y="664"/>
                    <a:pt x="211" y="670"/>
                    <a:pt x="211" y="673"/>
                  </a:cubicBezTo>
                  <a:cubicBezTo>
                    <a:pt x="210" y="675"/>
                    <a:pt x="209" y="677"/>
                    <a:pt x="207" y="679"/>
                  </a:cubicBezTo>
                  <a:cubicBezTo>
                    <a:pt x="207" y="679"/>
                    <a:pt x="206" y="679"/>
                    <a:pt x="206" y="679"/>
                  </a:cubicBezTo>
                  <a:cubicBezTo>
                    <a:pt x="206" y="680"/>
                    <a:pt x="205" y="681"/>
                    <a:pt x="204" y="682"/>
                  </a:cubicBezTo>
                  <a:cubicBezTo>
                    <a:pt x="203" y="682"/>
                    <a:pt x="203" y="683"/>
                    <a:pt x="202" y="683"/>
                  </a:cubicBezTo>
                  <a:cubicBezTo>
                    <a:pt x="202" y="684"/>
                    <a:pt x="200" y="686"/>
                    <a:pt x="200" y="688"/>
                  </a:cubicBezTo>
                  <a:cubicBezTo>
                    <a:pt x="200" y="689"/>
                    <a:pt x="199" y="689"/>
                    <a:pt x="199" y="690"/>
                  </a:cubicBezTo>
                  <a:cubicBezTo>
                    <a:pt x="199" y="690"/>
                    <a:pt x="200" y="691"/>
                    <a:pt x="200" y="691"/>
                  </a:cubicBezTo>
                  <a:cubicBezTo>
                    <a:pt x="200" y="691"/>
                    <a:pt x="201" y="692"/>
                    <a:pt x="201" y="692"/>
                  </a:cubicBezTo>
                  <a:cubicBezTo>
                    <a:pt x="202" y="693"/>
                    <a:pt x="202" y="694"/>
                    <a:pt x="203" y="695"/>
                  </a:cubicBezTo>
                  <a:cubicBezTo>
                    <a:pt x="203" y="695"/>
                    <a:pt x="205" y="700"/>
                    <a:pt x="205" y="703"/>
                  </a:cubicBezTo>
                  <a:cubicBezTo>
                    <a:pt x="205" y="705"/>
                    <a:pt x="205" y="707"/>
                    <a:pt x="202" y="712"/>
                  </a:cubicBezTo>
                  <a:cubicBezTo>
                    <a:pt x="202" y="713"/>
                    <a:pt x="200" y="716"/>
                    <a:pt x="199" y="716"/>
                  </a:cubicBezTo>
                  <a:cubicBezTo>
                    <a:pt x="199" y="717"/>
                    <a:pt x="198" y="718"/>
                    <a:pt x="197" y="718"/>
                  </a:cubicBezTo>
                  <a:cubicBezTo>
                    <a:pt x="197" y="719"/>
                    <a:pt x="196" y="719"/>
                    <a:pt x="196" y="720"/>
                  </a:cubicBezTo>
                  <a:cubicBezTo>
                    <a:pt x="196" y="720"/>
                    <a:pt x="195" y="723"/>
                    <a:pt x="194" y="724"/>
                  </a:cubicBezTo>
                  <a:cubicBezTo>
                    <a:pt x="194" y="725"/>
                    <a:pt x="194" y="727"/>
                    <a:pt x="194" y="732"/>
                  </a:cubicBezTo>
                  <a:cubicBezTo>
                    <a:pt x="194" y="732"/>
                    <a:pt x="194" y="733"/>
                    <a:pt x="194" y="734"/>
                  </a:cubicBezTo>
                  <a:cubicBezTo>
                    <a:pt x="194" y="736"/>
                    <a:pt x="194" y="738"/>
                    <a:pt x="194" y="739"/>
                  </a:cubicBezTo>
                  <a:cubicBezTo>
                    <a:pt x="193" y="741"/>
                    <a:pt x="192" y="743"/>
                    <a:pt x="191" y="745"/>
                  </a:cubicBezTo>
                  <a:cubicBezTo>
                    <a:pt x="191" y="746"/>
                    <a:pt x="191" y="746"/>
                    <a:pt x="191" y="746"/>
                  </a:cubicBezTo>
                  <a:cubicBezTo>
                    <a:pt x="190" y="747"/>
                    <a:pt x="189" y="749"/>
                    <a:pt x="188" y="750"/>
                  </a:cubicBezTo>
                  <a:cubicBezTo>
                    <a:pt x="188" y="751"/>
                    <a:pt x="187" y="752"/>
                    <a:pt x="187" y="752"/>
                  </a:cubicBezTo>
                  <a:cubicBezTo>
                    <a:pt x="186" y="753"/>
                    <a:pt x="186" y="753"/>
                    <a:pt x="186" y="754"/>
                  </a:cubicBezTo>
                  <a:cubicBezTo>
                    <a:pt x="185" y="755"/>
                    <a:pt x="184" y="757"/>
                    <a:pt x="183" y="758"/>
                  </a:cubicBezTo>
                  <a:cubicBezTo>
                    <a:pt x="183" y="759"/>
                    <a:pt x="183" y="763"/>
                    <a:pt x="183" y="764"/>
                  </a:cubicBezTo>
                  <a:cubicBezTo>
                    <a:pt x="183" y="764"/>
                    <a:pt x="184" y="765"/>
                    <a:pt x="184" y="766"/>
                  </a:cubicBezTo>
                  <a:cubicBezTo>
                    <a:pt x="184" y="767"/>
                    <a:pt x="185" y="768"/>
                    <a:pt x="185" y="769"/>
                  </a:cubicBezTo>
                  <a:cubicBezTo>
                    <a:pt x="185" y="770"/>
                    <a:pt x="185" y="771"/>
                    <a:pt x="185" y="772"/>
                  </a:cubicBezTo>
                  <a:cubicBezTo>
                    <a:pt x="186" y="773"/>
                    <a:pt x="186" y="774"/>
                    <a:pt x="186" y="775"/>
                  </a:cubicBezTo>
                  <a:cubicBezTo>
                    <a:pt x="186" y="775"/>
                    <a:pt x="188" y="778"/>
                    <a:pt x="189" y="779"/>
                  </a:cubicBezTo>
                  <a:cubicBezTo>
                    <a:pt x="189" y="779"/>
                    <a:pt x="190" y="780"/>
                    <a:pt x="191" y="780"/>
                  </a:cubicBezTo>
                  <a:cubicBezTo>
                    <a:pt x="191" y="780"/>
                    <a:pt x="191" y="780"/>
                    <a:pt x="191" y="780"/>
                  </a:cubicBezTo>
                  <a:cubicBezTo>
                    <a:pt x="192" y="780"/>
                    <a:pt x="194" y="781"/>
                    <a:pt x="195" y="781"/>
                  </a:cubicBezTo>
                  <a:cubicBezTo>
                    <a:pt x="198" y="783"/>
                    <a:pt x="201" y="786"/>
                    <a:pt x="201" y="787"/>
                  </a:cubicBezTo>
                  <a:cubicBezTo>
                    <a:pt x="202" y="788"/>
                    <a:pt x="203" y="790"/>
                    <a:pt x="205" y="792"/>
                  </a:cubicBezTo>
                  <a:cubicBezTo>
                    <a:pt x="205" y="793"/>
                    <a:pt x="205" y="793"/>
                    <a:pt x="206" y="794"/>
                  </a:cubicBezTo>
                  <a:cubicBezTo>
                    <a:pt x="206" y="794"/>
                    <a:pt x="206" y="795"/>
                    <a:pt x="207" y="796"/>
                  </a:cubicBezTo>
                  <a:cubicBezTo>
                    <a:pt x="207" y="796"/>
                    <a:pt x="207" y="797"/>
                    <a:pt x="208" y="798"/>
                  </a:cubicBezTo>
                  <a:cubicBezTo>
                    <a:pt x="208" y="798"/>
                    <a:pt x="209" y="799"/>
                    <a:pt x="210" y="799"/>
                  </a:cubicBezTo>
                  <a:cubicBezTo>
                    <a:pt x="210" y="799"/>
                    <a:pt x="211" y="799"/>
                    <a:pt x="211" y="799"/>
                  </a:cubicBezTo>
                  <a:cubicBezTo>
                    <a:pt x="212" y="798"/>
                    <a:pt x="213" y="798"/>
                    <a:pt x="215" y="798"/>
                  </a:cubicBezTo>
                  <a:cubicBezTo>
                    <a:pt x="215" y="798"/>
                    <a:pt x="216" y="798"/>
                    <a:pt x="216" y="798"/>
                  </a:cubicBezTo>
                  <a:cubicBezTo>
                    <a:pt x="219" y="799"/>
                    <a:pt x="222" y="801"/>
                    <a:pt x="223" y="803"/>
                  </a:cubicBezTo>
                  <a:cubicBezTo>
                    <a:pt x="223" y="804"/>
                    <a:pt x="223" y="804"/>
                    <a:pt x="223" y="805"/>
                  </a:cubicBezTo>
                  <a:cubicBezTo>
                    <a:pt x="224" y="805"/>
                    <a:pt x="225" y="805"/>
                    <a:pt x="226" y="805"/>
                  </a:cubicBezTo>
                  <a:cubicBezTo>
                    <a:pt x="227" y="805"/>
                    <a:pt x="227" y="805"/>
                    <a:pt x="227" y="805"/>
                  </a:cubicBezTo>
                  <a:cubicBezTo>
                    <a:pt x="230" y="806"/>
                    <a:pt x="232" y="808"/>
                    <a:pt x="233" y="810"/>
                  </a:cubicBezTo>
                  <a:cubicBezTo>
                    <a:pt x="233" y="810"/>
                    <a:pt x="233" y="810"/>
                    <a:pt x="233" y="810"/>
                  </a:cubicBezTo>
                  <a:cubicBezTo>
                    <a:pt x="234" y="811"/>
                    <a:pt x="236" y="813"/>
                    <a:pt x="237" y="813"/>
                  </a:cubicBezTo>
                  <a:cubicBezTo>
                    <a:pt x="237" y="813"/>
                    <a:pt x="238" y="813"/>
                    <a:pt x="238" y="813"/>
                  </a:cubicBezTo>
                  <a:cubicBezTo>
                    <a:pt x="240" y="812"/>
                    <a:pt x="241" y="812"/>
                    <a:pt x="242" y="812"/>
                  </a:cubicBezTo>
                  <a:cubicBezTo>
                    <a:pt x="244" y="812"/>
                    <a:pt x="245" y="812"/>
                    <a:pt x="246" y="813"/>
                  </a:cubicBezTo>
                  <a:cubicBezTo>
                    <a:pt x="248" y="814"/>
                    <a:pt x="252" y="817"/>
                    <a:pt x="252" y="821"/>
                  </a:cubicBezTo>
                  <a:cubicBezTo>
                    <a:pt x="252" y="823"/>
                    <a:pt x="250" y="826"/>
                    <a:pt x="247" y="828"/>
                  </a:cubicBezTo>
                  <a:cubicBezTo>
                    <a:pt x="247" y="828"/>
                    <a:pt x="247" y="828"/>
                    <a:pt x="246" y="828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7" y="830"/>
                    <a:pt x="248" y="830"/>
                    <a:pt x="249" y="830"/>
                  </a:cubicBezTo>
                  <a:cubicBezTo>
                    <a:pt x="249" y="830"/>
                    <a:pt x="250" y="830"/>
                    <a:pt x="250" y="829"/>
                  </a:cubicBezTo>
                  <a:cubicBezTo>
                    <a:pt x="250" y="829"/>
                    <a:pt x="250" y="829"/>
                    <a:pt x="250" y="829"/>
                  </a:cubicBezTo>
                  <a:cubicBezTo>
                    <a:pt x="250" y="828"/>
                    <a:pt x="250" y="828"/>
                    <a:pt x="251" y="827"/>
                  </a:cubicBezTo>
                  <a:cubicBezTo>
                    <a:pt x="251" y="827"/>
                    <a:pt x="251" y="827"/>
                    <a:pt x="251" y="827"/>
                  </a:cubicBezTo>
                  <a:cubicBezTo>
                    <a:pt x="251" y="825"/>
                    <a:pt x="252" y="822"/>
                    <a:pt x="255" y="821"/>
                  </a:cubicBezTo>
                  <a:cubicBezTo>
                    <a:pt x="256" y="821"/>
                    <a:pt x="257" y="821"/>
                    <a:pt x="257" y="821"/>
                  </a:cubicBezTo>
                  <a:cubicBezTo>
                    <a:pt x="260" y="821"/>
                    <a:pt x="262" y="822"/>
                    <a:pt x="263" y="823"/>
                  </a:cubicBezTo>
                  <a:cubicBezTo>
                    <a:pt x="263" y="823"/>
                    <a:pt x="264" y="823"/>
                    <a:pt x="264" y="824"/>
                  </a:cubicBezTo>
                  <a:cubicBezTo>
                    <a:pt x="264" y="824"/>
                    <a:pt x="264" y="824"/>
                    <a:pt x="264" y="824"/>
                  </a:cubicBezTo>
                  <a:cubicBezTo>
                    <a:pt x="266" y="824"/>
                    <a:pt x="268" y="825"/>
                    <a:pt x="269" y="827"/>
                  </a:cubicBezTo>
                  <a:cubicBezTo>
                    <a:pt x="270" y="828"/>
                    <a:pt x="270" y="829"/>
                    <a:pt x="271" y="830"/>
                  </a:cubicBezTo>
                  <a:cubicBezTo>
                    <a:pt x="271" y="830"/>
                    <a:pt x="271" y="830"/>
                    <a:pt x="271" y="830"/>
                  </a:cubicBezTo>
                  <a:cubicBezTo>
                    <a:pt x="271" y="830"/>
                    <a:pt x="271" y="830"/>
                    <a:pt x="271" y="830"/>
                  </a:cubicBezTo>
                  <a:cubicBezTo>
                    <a:pt x="271" y="830"/>
                    <a:pt x="271" y="830"/>
                    <a:pt x="271" y="830"/>
                  </a:cubicBezTo>
                  <a:cubicBezTo>
                    <a:pt x="274" y="830"/>
                    <a:pt x="277" y="832"/>
                    <a:pt x="278" y="833"/>
                  </a:cubicBezTo>
                  <a:cubicBezTo>
                    <a:pt x="279" y="833"/>
                    <a:pt x="280" y="835"/>
                    <a:pt x="280" y="836"/>
                  </a:cubicBezTo>
                  <a:cubicBezTo>
                    <a:pt x="280" y="836"/>
                    <a:pt x="280" y="836"/>
                    <a:pt x="280" y="836"/>
                  </a:cubicBezTo>
                  <a:cubicBezTo>
                    <a:pt x="280" y="836"/>
                    <a:pt x="281" y="836"/>
                    <a:pt x="281" y="836"/>
                  </a:cubicBezTo>
                  <a:cubicBezTo>
                    <a:pt x="282" y="836"/>
                    <a:pt x="283" y="836"/>
                    <a:pt x="285" y="837"/>
                  </a:cubicBezTo>
                  <a:cubicBezTo>
                    <a:pt x="286" y="838"/>
                    <a:pt x="288" y="841"/>
                    <a:pt x="289" y="842"/>
                  </a:cubicBezTo>
                  <a:cubicBezTo>
                    <a:pt x="289" y="843"/>
                    <a:pt x="289" y="844"/>
                    <a:pt x="290" y="846"/>
                  </a:cubicBezTo>
                  <a:cubicBezTo>
                    <a:pt x="290" y="846"/>
                    <a:pt x="290" y="847"/>
                    <a:pt x="290" y="847"/>
                  </a:cubicBezTo>
                  <a:cubicBezTo>
                    <a:pt x="291" y="847"/>
                    <a:pt x="291" y="847"/>
                    <a:pt x="292" y="847"/>
                  </a:cubicBezTo>
                  <a:cubicBezTo>
                    <a:pt x="293" y="847"/>
                    <a:pt x="293" y="847"/>
                    <a:pt x="294" y="847"/>
                  </a:cubicBezTo>
                  <a:cubicBezTo>
                    <a:pt x="295" y="847"/>
                    <a:pt x="298" y="849"/>
                    <a:pt x="299" y="849"/>
                  </a:cubicBezTo>
                  <a:cubicBezTo>
                    <a:pt x="300" y="850"/>
                    <a:pt x="300" y="851"/>
                    <a:pt x="301" y="852"/>
                  </a:cubicBezTo>
                  <a:cubicBezTo>
                    <a:pt x="301" y="852"/>
                    <a:pt x="301" y="852"/>
                    <a:pt x="302" y="852"/>
                  </a:cubicBezTo>
                  <a:cubicBezTo>
                    <a:pt x="303" y="852"/>
                    <a:pt x="303" y="852"/>
                    <a:pt x="304" y="852"/>
                  </a:cubicBezTo>
                  <a:cubicBezTo>
                    <a:pt x="306" y="853"/>
                    <a:pt x="310" y="855"/>
                    <a:pt x="311" y="858"/>
                  </a:cubicBezTo>
                  <a:cubicBezTo>
                    <a:pt x="312" y="860"/>
                    <a:pt x="312" y="862"/>
                    <a:pt x="312" y="865"/>
                  </a:cubicBezTo>
                  <a:cubicBezTo>
                    <a:pt x="312" y="865"/>
                    <a:pt x="312" y="865"/>
                    <a:pt x="313" y="866"/>
                  </a:cubicBezTo>
                  <a:cubicBezTo>
                    <a:pt x="314" y="866"/>
                    <a:pt x="315" y="867"/>
                    <a:pt x="316" y="868"/>
                  </a:cubicBezTo>
                  <a:cubicBezTo>
                    <a:pt x="317" y="869"/>
                    <a:pt x="319" y="872"/>
                    <a:pt x="319" y="875"/>
                  </a:cubicBezTo>
                  <a:cubicBezTo>
                    <a:pt x="319" y="875"/>
                    <a:pt x="319" y="881"/>
                    <a:pt x="315" y="884"/>
                  </a:cubicBezTo>
                  <a:cubicBezTo>
                    <a:pt x="314" y="884"/>
                    <a:pt x="314" y="884"/>
                    <a:pt x="314" y="884"/>
                  </a:cubicBezTo>
                  <a:cubicBezTo>
                    <a:pt x="314" y="885"/>
                    <a:pt x="315" y="887"/>
                    <a:pt x="317" y="890"/>
                  </a:cubicBezTo>
                  <a:cubicBezTo>
                    <a:pt x="318" y="891"/>
                    <a:pt x="321" y="894"/>
                    <a:pt x="322" y="895"/>
                  </a:cubicBezTo>
                  <a:cubicBezTo>
                    <a:pt x="322" y="896"/>
                    <a:pt x="323" y="896"/>
                    <a:pt x="324" y="897"/>
                  </a:cubicBezTo>
                  <a:cubicBezTo>
                    <a:pt x="325" y="898"/>
                    <a:pt x="327" y="900"/>
                    <a:pt x="328" y="902"/>
                  </a:cubicBezTo>
                  <a:cubicBezTo>
                    <a:pt x="330" y="904"/>
                    <a:pt x="332" y="910"/>
                    <a:pt x="332" y="914"/>
                  </a:cubicBezTo>
                  <a:cubicBezTo>
                    <a:pt x="332" y="916"/>
                    <a:pt x="331" y="918"/>
                    <a:pt x="329" y="920"/>
                  </a:cubicBezTo>
                  <a:cubicBezTo>
                    <a:pt x="329" y="920"/>
                    <a:pt x="329" y="920"/>
                    <a:pt x="329" y="920"/>
                  </a:cubicBezTo>
                  <a:cubicBezTo>
                    <a:pt x="329" y="920"/>
                    <a:pt x="329" y="920"/>
                    <a:pt x="329" y="921"/>
                  </a:cubicBezTo>
                  <a:cubicBezTo>
                    <a:pt x="328" y="922"/>
                    <a:pt x="327" y="924"/>
                    <a:pt x="325" y="925"/>
                  </a:cubicBezTo>
                  <a:cubicBezTo>
                    <a:pt x="324" y="925"/>
                    <a:pt x="323" y="926"/>
                    <a:pt x="322" y="926"/>
                  </a:cubicBezTo>
                  <a:cubicBezTo>
                    <a:pt x="321" y="926"/>
                    <a:pt x="321" y="926"/>
                    <a:pt x="320" y="926"/>
                  </a:cubicBezTo>
                  <a:cubicBezTo>
                    <a:pt x="320" y="926"/>
                    <a:pt x="320" y="927"/>
                    <a:pt x="320" y="927"/>
                  </a:cubicBezTo>
                  <a:cubicBezTo>
                    <a:pt x="320" y="927"/>
                    <a:pt x="319" y="928"/>
                    <a:pt x="319" y="929"/>
                  </a:cubicBezTo>
                  <a:cubicBezTo>
                    <a:pt x="320" y="929"/>
                    <a:pt x="320" y="929"/>
                    <a:pt x="320" y="930"/>
                  </a:cubicBezTo>
                  <a:cubicBezTo>
                    <a:pt x="320" y="930"/>
                    <a:pt x="320" y="930"/>
                    <a:pt x="320" y="930"/>
                  </a:cubicBezTo>
                  <a:cubicBezTo>
                    <a:pt x="321" y="930"/>
                    <a:pt x="322" y="930"/>
                    <a:pt x="323" y="931"/>
                  </a:cubicBezTo>
                  <a:cubicBezTo>
                    <a:pt x="325" y="931"/>
                    <a:pt x="327" y="933"/>
                    <a:pt x="327" y="935"/>
                  </a:cubicBezTo>
                  <a:cubicBezTo>
                    <a:pt x="328" y="937"/>
                    <a:pt x="328" y="939"/>
                    <a:pt x="328" y="940"/>
                  </a:cubicBezTo>
                  <a:cubicBezTo>
                    <a:pt x="328" y="941"/>
                    <a:pt x="328" y="941"/>
                    <a:pt x="328" y="941"/>
                  </a:cubicBezTo>
                  <a:cubicBezTo>
                    <a:pt x="328" y="943"/>
                    <a:pt x="328" y="944"/>
                    <a:pt x="329" y="944"/>
                  </a:cubicBezTo>
                  <a:cubicBezTo>
                    <a:pt x="329" y="944"/>
                    <a:pt x="330" y="945"/>
                    <a:pt x="330" y="946"/>
                  </a:cubicBezTo>
                  <a:cubicBezTo>
                    <a:pt x="331" y="946"/>
                    <a:pt x="331" y="947"/>
                    <a:pt x="332" y="948"/>
                  </a:cubicBezTo>
                  <a:cubicBezTo>
                    <a:pt x="332" y="949"/>
                    <a:pt x="333" y="950"/>
                    <a:pt x="334" y="951"/>
                  </a:cubicBezTo>
                  <a:cubicBezTo>
                    <a:pt x="334" y="952"/>
                    <a:pt x="335" y="954"/>
                    <a:pt x="335" y="954"/>
                  </a:cubicBezTo>
                  <a:cubicBezTo>
                    <a:pt x="335" y="954"/>
                    <a:pt x="335" y="955"/>
                    <a:pt x="336" y="955"/>
                  </a:cubicBezTo>
                  <a:cubicBezTo>
                    <a:pt x="337" y="955"/>
                    <a:pt x="338" y="956"/>
                    <a:pt x="339" y="957"/>
                  </a:cubicBezTo>
                  <a:cubicBezTo>
                    <a:pt x="340" y="958"/>
                    <a:pt x="342" y="961"/>
                    <a:pt x="342" y="964"/>
                  </a:cubicBezTo>
                  <a:cubicBezTo>
                    <a:pt x="342" y="965"/>
                    <a:pt x="342" y="967"/>
                    <a:pt x="341" y="968"/>
                  </a:cubicBezTo>
                  <a:cubicBezTo>
                    <a:pt x="342" y="968"/>
                    <a:pt x="342" y="968"/>
                    <a:pt x="342" y="968"/>
                  </a:cubicBezTo>
                  <a:cubicBezTo>
                    <a:pt x="342" y="965"/>
                    <a:pt x="344" y="962"/>
                    <a:pt x="345" y="962"/>
                  </a:cubicBezTo>
                  <a:cubicBezTo>
                    <a:pt x="347" y="960"/>
                    <a:pt x="350" y="960"/>
                    <a:pt x="351" y="959"/>
                  </a:cubicBezTo>
                  <a:cubicBezTo>
                    <a:pt x="351" y="959"/>
                    <a:pt x="351" y="959"/>
                    <a:pt x="352" y="959"/>
                  </a:cubicBezTo>
                  <a:cubicBezTo>
                    <a:pt x="353" y="959"/>
                    <a:pt x="357" y="960"/>
                    <a:pt x="359" y="961"/>
                  </a:cubicBezTo>
                  <a:cubicBezTo>
                    <a:pt x="361" y="962"/>
                    <a:pt x="362" y="964"/>
                    <a:pt x="362" y="965"/>
                  </a:cubicBezTo>
                  <a:cubicBezTo>
                    <a:pt x="362" y="965"/>
                    <a:pt x="362" y="965"/>
                    <a:pt x="362" y="965"/>
                  </a:cubicBezTo>
                  <a:cubicBezTo>
                    <a:pt x="362" y="965"/>
                    <a:pt x="362" y="965"/>
                    <a:pt x="362" y="965"/>
                  </a:cubicBezTo>
                  <a:cubicBezTo>
                    <a:pt x="363" y="966"/>
                    <a:pt x="364" y="966"/>
                    <a:pt x="364" y="967"/>
                  </a:cubicBezTo>
                  <a:cubicBezTo>
                    <a:pt x="365" y="967"/>
                    <a:pt x="365" y="968"/>
                    <a:pt x="366" y="968"/>
                  </a:cubicBezTo>
                  <a:cubicBezTo>
                    <a:pt x="366" y="968"/>
                    <a:pt x="366" y="967"/>
                    <a:pt x="366" y="967"/>
                  </a:cubicBezTo>
                  <a:cubicBezTo>
                    <a:pt x="366" y="966"/>
                    <a:pt x="365" y="963"/>
                    <a:pt x="366" y="962"/>
                  </a:cubicBezTo>
                  <a:cubicBezTo>
                    <a:pt x="366" y="962"/>
                    <a:pt x="367" y="961"/>
                    <a:pt x="368" y="960"/>
                  </a:cubicBezTo>
                  <a:cubicBezTo>
                    <a:pt x="368" y="959"/>
                    <a:pt x="371" y="958"/>
                    <a:pt x="372" y="957"/>
                  </a:cubicBezTo>
                  <a:cubicBezTo>
                    <a:pt x="372" y="956"/>
                    <a:pt x="374" y="954"/>
                    <a:pt x="374" y="953"/>
                  </a:cubicBezTo>
                  <a:cubicBezTo>
                    <a:pt x="375" y="951"/>
                    <a:pt x="375" y="947"/>
                    <a:pt x="376" y="945"/>
                  </a:cubicBezTo>
                  <a:cubicBezTo>
                    <a:pt x="377" y="944"/>
                    <a:pt x="378" y="941"/>
                    <a:pt x="379" y="940"/>
                  </a:cubicBezTo>
                  <a:cubicBezTo>
                    <a:pt x="380" y="939"/>
                    <a:pt x="382" y="937"/>
                    <a:pt x="383" y="936"/>
                  </a:cubicBezTo>
                  <a:cubicBezTo>
                    <a:pt x="385" y="935"/>
                    <a:pt x="387" y="933"/>
                    <a:pt x="388" y="933"/>
                  </a:cubicBezTo>
                  <a:cubicBezTo>
                    <a:pt x="389" y="932"/>
                    <a:pt x="392" y="932"/>
                    <a:pt x="394" y="932"/>
                  </a:cubicBezTo>
                  <a:cubicBezTo>
                    <a:pt x="395" y="932"/>
                    <a:pt x="399" y="932"/>
                    <a:pt x="401" y="932"/>
                  </a:cubicBezTo>
                  <a:cubicBezTo>
                    <a:pt x="402" y="933"/>
                    <a:pt x="405" y="934"/>
                    <a:pt x="406" y="934"/>
                  </a:cubicBezTo>
                  <a:cubicBezTo>
                    <a:pt x="408" y="935"/>
                    <a:pt x="411" y="936"/>
                    <a:pt x="413" y="937"/>
                  </a:cubicBezTo>
                  <a:cubicBezTo>
                    <a:pt x="415" y="937"/>
                    <a:pt x="417" y="938"/>
                    <a:pt x="419" y="939"/>
                  </a:cubicBezTo>
                  <a:cubicBezTo>
                    <a:pt x="419" y="939"/>
                    <a:pt x="420" y="941"/>
                    <a:pt x="421" y="942"/>
                  </a:cubicBezTo>
                  <a:cubicBezTo>
                    <a:pt x="422" y="942"/>
                    <a:pt x="424" y="942"/>
                    <a:pt x="426" y="942"/>
                  </a:cubicBezTo>
                  <a:cubicBezTo>
                    <a:pt x="427" y="943"/>
                    <a:pt x="430" y="943"/>
                    <a:pt x="431" y="943"/>
                  </a:cubicBezTo>
                  <a:cubicBezTo>
                    <a:pt x="432" y="943"/>
                    <a:pt x="435" y="944"/>
                    <a:pt x="436" y="945"/>
                  </a:cubicBezTo>
                  <a:cubicBezTo>
                    <a:pt x="438" y="946"/>
                    <a:pt x="443" y="946"/>
                    <a:pt x="445" y="947"/>
                  </a:cubicBezTo>
                  <a:cubicBezTo>
                    <a:pt x="446" y="948"/>
                    <a:pt x="447" y="951"/>
                    <a:pt x="449" y="952"/>
                  </a:cubicBezTo>
                  <a:cubicBezTo>
                    <a:pt x="450" y="953"/>
                    <a:pt x="454" y="954"/>
                    <a:pt x="456" y="954"/>
                  </a:cubicBezTo>
                  <a:cubicBezTo>
                    <a:pt x="458" y="954"/>
                    <a:pt x="462" y="953"/>
                    <a:pt x="463" y="952"/>
                  </a:cubicBezTo>
                  <a:cubicBezTo>
                    <a:pt x="465" y="951"/>
                    <a:pt x="467" y="948"/>
                    <a:pt x="467" y="946"/>
                  </a:cubicBezTo>
                  <a:cubicBezTo>
                    <a:pt x="468" y="944"/>
                    <a:pt x="467" y="940"/>
                    <a:pt x="467" y="937"/>
                  </a:cubicBezTo>
                  <a:cubicBezTo>
                    <a:pt x="467" y="936"/>
                    <a:pt x="467" y="932"/>
                    <a:pt x="466" y="930"/>
                  </a:cubicBezTo>
                  <a:cubicBezTo>
                    <a:pt x="465" y="929"/>
                    <a:pt x="463" y="928"/>
                    <a:pt x="462" y="927"/>
                  </a:cubicBezTo>
                  <a:cubicBezTo>
                    <a:pt x="460" y="925"/>
                    <a:pt x="456" y="923"/>
                    <a:pt x="454" y="921"/>
                  </a:cubicBezTo>
                  <a:cubicBezTo>
                    <a:pt x="454" y="920"/>
                    <a:pt x="452" y="917"/>
                    <a:pt x="452" y="916"/>
                  </a:cubicBezTo>
                  <a:cubicBezTo>
                    <a:pt x="452" y="914"/>
                    <a:pt x="452" y="912"/>
                    <a:pt x="452" y="910"/>
                  </a:cubicBezTo>
                  <a:cubicBezTo>
                    <a:pt x="452" y="909"/>
                    <a:pt x="455" y="906"/>
                    <a:pt x="455" y="905"/>
                  </a:cubicBezTo>
                  <a:cubicBezTo>
                    <a:pt x="456" y="903"/>
                    <a:pt x="455" y="899"/>
                    <a:pt x="455" y="897"/>
                  </a:cubicBezTo>
                  <a:cubicBezTo>
                    <a:pt x="455" y="896"/>
                    <a:pt x="457" y="893"/>
                    <a:pt x="458" y="892"/>
                  </a:cubicBezTo>
                  <a:cubicBezTo>
                    <a:pt x="458" y="891"/>
                    <a:pt x="461" y="889"/>
                    <a:pt x="462" y="889"/>
                  </a:cubicBezTo>
                  <a:cubicBezTo>
                    <a:pt x="463" y="889"/>
                    <a:pt x="465" y="889"/>
                    <a:pt x="466" y="889"/>
                  </a:cubicBezTo>
                  <a:cubicBezTo>
                    <a:pt x="466" y="890"/>
                    <a:pt x="467" y="891"/>
                    <a:pt x="468" y="891"/>
                  </a:cubicBezTo>
                  <a:cubicBezTo>
                    <a:pt x="469" y="891"/>
                    <a:pt x="470" y="891"/>
                    <a:pt x="471" y="890"/>
                  </a:cubicBezTo>
                  <a:cubicBezTo>
                    <a:pt x="471" y="890"/>
                    <a:pt x="472" y="887"/>
                    <a:pt x="473" y="887"/>
                  </a:cubicBezTo>
                  <a:cubicBezTo>
                    <a:pt x="474" y="886"/>
                    <a:pt x="476" y="884"/>
                    <a:pt x="477" y="883"/>
                  </a:cubicBezTo>
                  <a:cubicBezTo>
                    <a:pt x="479" y="882"/>
                    <a:pt x="485" y="880"/>
                    <a:pt x="487" y="880"/>
                  </a:cubicBezTo>
                  <a:cubicBezTo>
                    <a:pt x="489" y="879"/>
                    <a:pt x="493" y="878"/>
                    <a:pt x="495" y="878"/>
                  </a:cubicBezTo>
                  <a:cubicBezTo>
                    <a:pt x="497" y="877"/>
                    <a:pt x="501" y="876"/>
                    <a:pt x="503" y="875"/>
                  </a:cubicBezTo>
                  <a:cubicBezTo>
                    <a:pt x="504" y="875"/>
                    <a:pt x="507" y="874"/>
                    <a:pt x="508" y="873"/>
                  </a:cubicBezTo>
                  <a:cubicBezTo>
                    <a:pt x="509" y="871"/>
                    <a:pt x="509" y="867"/>
                    <a:pt x="508" y="865"/>
                  </a:cubicBezTo>
                  <a:cubicBezTo>
                    <a:pt x="507" y="864"/>
                    <a:pt x="504" y="862"/>
                    <a:pt x="503" y="861"/>
                  </a:cubicBezTo>
                  <a:cubicBezTo>
                    <a:pt x="501" y="860"/>
                    <a:pt x="497" y="859"/>
                    <a:pt x="496" y="857"/>
                  </a:cubicBezTo>
                  <a:cubicBezTo>
                    <a:pt x="495" y="856"/>
                    <a:pt x="495" y="853"/>
                    <a:pt x="495" y="852"/>
                  </a:cubicBezTo>
                  <a:cubicBezTo>
                    <a:pt x="494" y="851"/>
                    <a:pt x="492" y="849"/>
                    <a:pt x="492" y="847"/>
                  </a:cubicBezTo>
                  <a:cubicBezTo>
                    <a:pt x="491" y="846"/>
                    <a:pt x="492" y="842"/>
                    <a:pt x="492" y="841"/>
                  </a:cubicBezTo>
                  <a:cubicBezTo>
                    <a:pt x="493" y="839"/>
                    <a:pt x="494" y="836"/>
                    <a:pt x="495" y="835"/>
                  </a:cubicBezTo>
                  <a:cubicBezTo>
                    <a:pt x="496" y="834"/>
                    <a:pt x="498" y="832"/>
                    <a:pt x="499" y="831"/>
                  </a:cubicBezTo>
                  <a:cubicBezTo>
                    <a:pt x="500" y="830"/>
                    <a:pt x="503" y="829"/>
                    <a:pt x="504" y="828"/>
                  </a:cubicBezTo>
                  <a:cubicBezTo>
                    <a:pt x="505" y="826"/>
                    <a:pt x="506" y="823"/>
                    <a:pt x="506" y="821"/>
                  </a:cubicBezTo>
                  <a:cubicBezTo>
                    <a:pt x="507" y="820"/>
                    <a:pt x="507" y="818"/>
                    <a:pt x="506" y="818"/>
                  </a:cubicBezTo>
                  <a:cubicBezTo>
                    <a:pt x="506" y="817"/>
                    <a:pt x="505" y="816"/>
                    <a:pt x="505" y="816"/>
                  </a:cubicBezTo>
                  <a:cubicBezTo>
                    <a:pt x="504" y="815"/>
                    <a:pt x="504" y="815"/>
                    <a:pt x="504" y="815"/>
                  </a:cubicBezTo>
                  <a:cubicBezTo>
                    <a:pt x="503" y="814"/>
                    <a:pt x="504" y="812"/>
                    <a:pt x="504" y="811"/>
                  </a:cubicBezTo>
                  <a:cubicBezTo>
                    <a:pt x="504" y="810"/>
                    <a:pt x="502" y="809"/>
                    <a:pt x="502" y="808"/>
                  </a:cubicBezTo>
                  <a:cubicBezTo>
                    <a:pt x="501" y="807"/>
                    <a:pt x="502" y="804"/>
                    <a:pt x="502" y="803"/>
                  </a:cubicBezTo>
                  <a:cubicBezTo>
                    <a:pt x="502" y="802"/>
                    <a:pt x="504" y="800"/>
                    <a:pt x="504" y="799"/>
                  </a:cubicBezTo>
                  <a:cubicBezTo>
                    <a:pt x="504" y="798"/>
                    <a:pt x="502" y="795"/>
                    <a:pt x="502" y="794"/>
                  </a:cubicBezTo>
                  <a:cubicBezTo>
                    <a:pt x="502" y="793"/>
                    <a:pt x="503" y="792"/>
                    <a:pt x="504" y="791"/>
                  </a:cubicBezTo>
                  <a:cubicBezTo>
                    <a:pt x="505" y="789"/>
                    <a:pt x="506" y="784"/>
                    <a:pt x="505" y="782"/>
                  </a:cubicBezTo>
                  <a:cubicBezTo>
                    <a:pt x="505" y="781"/>
                    <a:pt x="502" y="780"/>
                    <a:pt x="501" y="779"/>
                  </a:cubicBezTo>
                  <a:cubicBezTo>
                    <a:pt x="501" y="778"/>
                    <a:pt x="502" y="775"/>
                    <a:pt x="502" y="774"/>
                  </a:cubicBezTo>
                  <a:cubicBezTo>
                    <a:pt x="503" y="773"/>
                    <a:pt x="505" y="772"/>
                    <a:pt x="505" y="771"/>
                  </a:cubicBezTo>
                  <a:cubicBezTo>
                    <a:pt x="505" y="771"/>
                    <a:pt x="506" y="769"/>
                    <a:pt x="505" y="768"/>
                  </a:cubicBezTo>
                  <a:cubicBezTo>
                    <a:pt x="505" y="767"/>
                    <a:pt x="504" y="766"/>
                    <a:pt x="504" y="765"/>
                  </a:cubicBezTo>
                  <a:cubicBezTo>
                    <a:pt x="504" y="764"/>
                    <a:pt x="505" y="761"/>
                    <a:pt x="506" y="761"/>
                  </a:cubicBezTo>
                  <a:cubicBezTo>
                    <a:pt x="507" y="760"/>
                    <a:pt x="510" y="760"/>
                    <a:pt x="511" y="759"/>
                  </a:cubicBezTo>
                  <a:cubicBezTo>
                    <a:pt x="512" y="758"/>
                    <a:pt x="513" y="756"/>
                    <a:pt x="513" y="755"/>
                  </a:cubicBezTo>
                  <a:cubicBezTo>
                    <a:pt x="513" y="754"/>
                    <a:pt x="512" y="752"/>
                    <a:pt x="512" y="751"/>
                  </a:cubicBezTo>
                  <a:cubicBezTo>
                    <a:pt x="511" y="750"/>
                    <a:pt x="509" y="749"/>
                    <a:pt x="508" y="748"/>
                  </a:cubicBezTo>
                  <a:cubicBezTo>
                    <a:pt x="507" y="748"/>
                    <a:pt x="505" y="747"/>
                    <a:pt x="504" y="747"/>
                  </a:cubicBezTo>
                  <a:cubicBezTo>
                    <a:pt x="503" y="746"/>
                    <a:pt x="502" y="744"/>
                    <a:pt x="502" y="743"/>
                  </a:cubicBezTo>
                  <a:cubicBezTo>
                    <a:pt x="502" y="742"/>
                    <a:pt x="505" y="741"/>
                    <a:pt x="505" y="740"/>
                  </a:cubicBezTo>
                  <a:cubicBezTo>
                    <a:pt x="506" y="739"/>
                    <a:pt x="508" y="737"/>
                    <a:pt x="508" y="736"/>
                  </a:cubicBezTo>
                  <a:cubicBezTo>
                    <a:pt x="508" y="736"/>
                    <a:pt x="507" y="734"/>
                    <a:pt x="507" y="733"/>
                  </a:cubicBezTo>
                  <a:cubicBezTo>
                    <a:pt x="507" y="732"/>
                    <a:pt x="507" y="729"/>
                    <a:pt x="509" y="729"/>
                  </a:cubicBezTo>
                  <a:cubicBezTo>
                    <a:pt x="510" y="729"/>
                    <a:pt x="511" y="732"/>
                    <a:pt x="512" y="732"/>
                  </a:cubicBezTo>
                  <a:cubicBezTo>
                    <a:pt x="513" y="732"/>
                    <a:pt x="514" y="731"/>
                    <a:pt x="514" y="731"/>
                  </a:cubicBezTo>
                  <a:cubicBezTo>
                    <a:pt x="515" y="730"/>
                    <a:pt x="515" y="727"/>
                    <a:pt x="516" y="727"/>
                  </a:cubicBezTo>
                  <a:cubicBezTo>
                    <a:pt x="517" y="727"/>
                    <a:pt x="518" y="729"/>
                    <a:pt x="519" y="729"/>
                  </a:cubicBezTo>
                  <a:cubicBezTo>
                    <a:pt x="520" y="729"/>
                    <a:pt x="521" y="727"/>
                    <a:pt x="522" y="727"/>
                  </a:cubicBezTo>
                  <a:cubicBezTo>
                    <a:pt x="522" y="726"/>
                    <a:pt x="523" y="723"/>
                    <a:pt x="523" y="722"/>
                  </a:cubicBezTo>
                  <a:cubicBezTo>
                    <a:pt x="523" y="721"/>
                    <a:pt x="521" y="718"/>
                    <a:pt x="522" y="717"/>
                  </a:cubicBezTo>
                  <a:cubicBezTo>
                    <a:pt x="522" y="716"/>
                    <a:pt x="526" y="715"/>
                    <a:pt x="527" y="714"/>
                  </a:cubicBezTo>
                  <a:cubicBezTo>
                    <a:pt x="528" y="713"/>
                    <a:pt x="529" y="711"/>
                    <a:pt x="529" y="709"/>
                  </a:cubicBezTo>
                  <a:cubicBezTo>
                    <a:pt x="530" y="708"/>
                    <a:pt x="532" y="706"/>
                    <a:pt x="532" y="704"/>
                  </a:cubicBezTo>
                  <a:cubicBezTo>
                    <a:pt x="532" y="703"/>
                    <a:pt x="532" y="701"/>
                    <a:pt x="532" y="699"/>
                  </a:cubicBezTo>
                  <a:cubicBezTo>
                    <a:pt x="532" y="698"/>
                    <a:pt x="530" y="696"/>
                    <a:pt x="530" y="695"/>
                  </a:cubicBezTo>
                  <a:cubicBezTo>
                    <a:pt x="530" y="694"/>
                    <a:pt x="532" y="693"/>
                    <a:pt x="533" y="692"/>
                  </a:cubicBezTo>
                  <a:cubicBezTo>
                    <a:pt x="534" y="692"/>
                    <a:pt x="536" y="692"/>
                    <a:pt x="537" y="692"/>
                  </a:cubicBezTo>
                  <a:cubicBezTo>
                    <a:pt x="537" y="691"/>
                    <a:pt x="538" y="689"/>
                    <a:pt x="538" y="689"/>
                  </a:cubicBezTo>
                  <a:cubicBezTo>
                    <a:pt x="539" y="688"/>
                    <a:pt x="541" y="688"/>
                    <a:pt x="541" y="688"/>
                  </a:cubicBezTo>
                  <a:cubicBezTo>
                    <a:pt x="541" y="687"/>
                    <a:pt x="541" y="686"/>
                    <a:pt x="541" y="685"/>
                  </a:cubicBezTo>
                  <a:cubicBezTo>
                    <a:pt x="541" y="684"/>
                    <a:pt x="539" y="683"/>
                    <a:pt x="539" y="682"/>
                  </a:cubicBezTo>
                  <a:cubicBezTo>
                    <a:pt x="539" y="681"/>
                    <a:pt x="541" y="679"/>
                    <a:pt x="541" y="678"/>
                  </a:cubicBezTo>
                  <a:cubicBezTo>
                    <a:pt x="541" y="678"/>
                    <a:pt x="540" y="677"/>
                    <a:pt x="540" y="676"/>
                  </a:cubicBezTo>
                  <a:cubicBezTo>
                    <a:pt x="540" y="675"/>
                    <a:pt x="542" y="674"/>
                    <a:pt x="542" y="673"/>
                  </a:cubicBezTo>
                  <a:cubicBezTo>
                    <a:pt x="542" y="672"/>
                    <a:pt x="542" y="669"/>
                    <a:pt x="543" y="668"/>
                  </a:cubicBezTo>
                  <a:cubicBezTo>
                    <a:pt x="543" y="667"/>
                    <a:pt x="542" y="663"/>
                    <a:pt x="543" y="662"/>
                  </a:cubicBezTo>
                  <a:cubicBezTo>
                    <a:pt x="543" y="661"/>
                    <a:pt x="545" y="659"/>
                    <a:pt x="546" y="658"/>
                  </a:cubicBezTo>
                  <a:cubicBezTo>
                    <a:pt x="546" y="658"/>
                    <a:pt x="548" y="658"/>
                    <a:pt x="548" y="657"/>
                  </a:cubicBezTo>
                  <a:cubicBezTo>
                    <a:pt x="549" y="657"/>
                    <a:pt x="551" y="656"/>
                    <a:pt x="552" y="655"/>
                  </a:cubicBezTo>
                  <a:cubicBezTo>
                    <a:pt x="553" y="654"/>
                    <a:pt x="555" y="653"/>
                    <a:pt x="555" y="652"/>
                  </a:cubicBezTo>
                  <a:cubicBezTo>
                    <a:pt x="556" y="650"/>
                    <a:pt x="557" y="645"/>
                    <a:pt x="557" y="643"/>
                  </a:cubicBezTo>
                  <a:cubicBezTo>
                    <a:pt x="557" y="641"/>
                    <a:pt x="556" y="637"/>
                    <a:pt x="555" y="63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506913" y="2967038"/>
              <a:ext cx="360362" cy="636588"/>
            </a:xfrm>
            <a:custGeom>
              <a:avLst/>
              <a:gdLst>
                <a:gd name="T0" fmla="*/ 411 w 427"/>
                <a:gd name="T1" fmla="*/ 495 h 755"/>
                <a:gd name="T2" fmla="*/ 407 w 427"/>
                <a:gd name="T3" fmla="*/ 477 h 755"/>
                <a:gd name="T4" fmla="*/ 343 w 427"/>
                <a:gd name="T5" fmla="*/ 13 h 755"/>
                <a:gd name="T6" fmla="*/ 76 w 427"/>
                <a:gd name="T7" fmla="*/ 46 h 755"/>
                <a:gd name="T8" fmla="*/ 8 w 427"/>
                <a:gd name="T9" fmla="*/ 68 h 755"/>
                <a:gd name="T10" fmla="*/ 51 w 427"/>
                <a:gd name="T11" fmla="*/ 475 h 755"/>
                <a:gd name="T12" fmla="*/ 45 w 427"/>
                <a:gd name="T13" fmla="*/ 488 h 755"/>
                <a:gd name="T14" fmla="*/ 44 w 427"/>
                <a:gd name="T15" fmla="*/ 507 h 755"/>
                <a:gd name="T16" fmla="*/ 47 w 427"/>
                <a:gd name="T17" fmla="*/ 516 h 755"/>
                <a:gd name="T18" fmla="*/ 55 w 427"/>
                <a:gd name="T19" fmla="*/ 532 h 755"/>
                <a:gd name="T20" fmla="*/ 61 w 427"/>
                <a:gd name="T21" fmla="*/ 556 h 755"/>
                <a:gd name="T22" fmla="*/ 67 w 427"/>
                <a:gd name="T23" fmla="*/ 565 h 755"/>
                <a:gd name="T24" fmla="*/ 60 w 427"/>
                <a:gd name="T25" fmla="*/ 597 h 755"/>
                <a:gd name="T26" fmla="*/ 57 w 427"/>
                <a:gd name="T27" fmla="*/ 601 h 755"/>
                <a:gd name="T28" fmla="*/ 54 w 427"/>
                <a:gd name="T29" fmla="*/ 617 h 755"/>
                <a:gd name="T30" fmla="*/ 46 w 427"/>
                <a:gd name="T31" fmla="*/ 632 h 755"/>
                <a:gd name="T32" fmla="*/ 43 w 427"/>
                <a:gd name="T33" fmla="*/ 647 h 755"/>
                <a:gd name="T34" fmla="*/ 28 w 427"/>
                <a:gd name="T35" fmla="*/ 669 h 755"/>
                <a:gd name="T36" fmla="*/ 19 w 427"/>
                <a:gd name="T37" fmla="*/ 678 h 755"/>
                <a:gd name="T38" fmla="*/ 19 w 427"/>
                <a:gd name="T39" fmla="*/ 700 h 755"/>
                <a:gd name="T40" fmla="*/ 17 w 427"/>
                <a:gd name="T41" fmla="*/ 728 h 755"/>
                <a:gd name="T42" fmla="*/ 16 w 427"/>
                <a:gd name="T43" fmla="*/ 741 h 755"/>
                <a:gd name="T44" fmla="*/ 23 w 427"/>
                <a:gd name="T45" fmla="*/ 754 h 755"/>
                <a:gd name="T46" fmla="*/ 31 w 427"/>
                <a:gd name="T47" fmla="*/ 741 h 755"/>
                <a:gd name="T48" fmla="*/ 35 w 427"/>
                <a:gd name="T49" fmla="*/ 727 h 755"/>
                <a:gd name="T50" fmla="*/ 55 w 427"/>
                <a:gd name="T51" fmla="*/ 729 h 755"/>
                <a:gd name="T52" fmla="*/ 64 w 427"/>
                <a:gd name="T53" fmla="*/ 741 h 755"/>
                <a:gd name="T54" fmla="*/ 71 w 427"/>
                <a:gd name="T55" fmla="*/ 728 h 755"/>
                <a:gd name="T56" fmla="*/ 73 w 427"/>
                <a:gd name="T57" fmla="*/ 714 h 755"/>
                <a:gd name="T58" fmla="*/ 87 w 427"/>
                <a:gd name="T59" fmla="*/ 722 h 755"/>
                <a:gd name="T60" fmla="*/ 112 w 427"/>
                <a:gd name="T61" fmla="*/ 721 h 755"/>
                <a:gd name="T62" fmla="*/ 134 w 427"/>
                <a:gd name="T63" fmla="*/ 730 h 755"/>
                <a:gd name="T64" fmla="*/ 147 w 427"/>
                <a:gd name="T65" fmla="*/ 717 h 755"/>
                <a:gd name="T66" fmla="*/ 168 w 427"/>
                <a:gd name="T67" fmla="*/ 700 h 755"/>
                <a:gd name="T68" fmla="*/ 185 w 427"/>
                <a:gd name="T69" fmla="*/ 708 h 755"/>
                <a:gd name="T70" fmla="*/ 201 w 427"/>
                <a:gd name="T71" fmla="*/ 709 h 755"/>
                <a:gd name="T72" fmla="*/ 208 w 427"/>
                <a:gd name="T73" fmla="*/ 712 h 755"/>
                <a:gd name="T74" fmla="*/ 218 w 427"/>
                <a:gd name="T75" fmla="*/ 703 h 755"/>
                <a:gd name="T76" fmla="*/ 219 w 427"/>
                <a:gd name="T77" fmla="*/ 681 h 755"/>
                <a:gd name="T78" fmla="*/ 219 w 427"/>
                <a:gd name="T79" fmla="*/ 668 h 755"/>
                <a:gd name="T80" fmla="*/ 231 w 427"/>
                <a:gd name="T81" fmla="*/ 664 h 755"/>
                <a:gd name="T82" fmla="*/ 240 w 427"/>
                <a:gd name="T83" fmla="*/ 656 h 755"/>
                <a:gd name="T84" fmla="*/ 250 w 427"/>
                <a:gd name="T85" fmla="*/ 676 h 755"/>
                <a:gd name="T86" fmla="*/ 272 w 427"/>
                <a:gd name="T87" fmla="*/ 679 h 755"/>
                <a:gd name="T88" fmla="*/ 283 w 427"/>
                <a:gd name="T89" fmla="*/ 678 h 755"/>
                <a:gd name="T90" fmla="*/ 295 w 427"/>
                <a:gd name="T91" fmla="*/ 657 h 755"/>
                <a:gd name="T92" fmla="*/ 301 w 427"/>
                <a:gd name="T93" fmla="*/ 628 h 755"/>
                <a:gd name="T94" fmla="*/ 314 w 427"/>
                <a:gd name="T95" fmla="*/ 628 h 755"/>
                <a:gd name="T96" fmla="*/ 325 w 427"/>
                <a:gd name="T97" fmla="*/ 604 h 755"/>
                <a:gd name="T98" fmla="*/ 343 w 427"/>
                <a:gd name="T99" fmla="*/ 581 h 755"/>
                <a:gd name="T100" fmla="*/ 345 w 427"/>
                <a:gd name="T101" fmla="*/ 560 h 755"/>
                <a:gd name="T102" fmla="*/ 348 w 427"/>
                <a:gd name="T103" fmla="*/ 539 h 755"/>
                <a:gd name="T104" fmla="*/ 370 w 427"/>
                <a:gd name="T105" fmla="*/ 540 h 755"/>
                <a:gd name="T106" fmla="*/ 395 w 427"/>
                <a:gd name="T107" fmla="*/ 525 h 755"/>
                <a:gd name="T108" fmla="*/ 421 w 427"/>
                <a:gd name="T109" fmla="*/ 519 h 755"/>
                <a:gd name="T110" fmla="*/ 425 w 427"/>
                <a:gd name="T111" fmla="*/ 50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7" h="755">
                  <a:moveTo>
                    <a:pt x="426" y="500"/>
                  </a:moveTo>
                  <a:cubicBezTo>
                    <a:pt x="425" y="499"/>
                    <a:pt x="422" y="498"/>
                    <a:pt x="421" y="498"/>
                  </a:cubicBezTo>
                  <a:cubicBezTo>
                    <a:pt x="420" y="498"/>
                    <a:pt x="418" y="499"/>
                    <a:pt x="417" y="499"/>
                  </a:cubicBezTo>
                  <a:cubicBezTo>
                    <a:pt x="416" y="500"/>
                    <a:pt x="414" y="500"/>
                    <a:pt x="413" y="499"/>
                  </a:cubicBezTo>
                  <a:cubicBezTo>
                    <a:pt x="412" y="499"/>
                    <a:pt x="411" y="496"/>
                    <a:pt x="411" y="495"/>
                  </a:cubicBezTo>
                  <a:cubicBezTo>
                    <a:pt x="411" y="494"/>
                    <a:pt x="413" y="492"/>
                    <a:pt x="413" y="491"/>
                  </a:cubicBezTo>
                  <a:cubicBezTo>
                    <a:pt x="414" y="490"/>
                    <a:pt x="416" y="490"/>
                    <a:pt x="416" y="489"/>
                  </a:cubicBezTo>
                  <a:cubicBezTo>
                    <a:pt x="417" y="487"/>
                    <a:pt x="416" y="484"/>
                    <a:pt x="415" y="483"/>
                  </a:cubicBezTo>
                  <a:cubicBezTo>
                    <a:pt x="414" y="482"/>
                    <a:pt x="413" y="479"/>
                    <a:pt x="412" y="479"/>
                  </a:cubicBezTo>
                  <a:cubicBezTo>
                    <a:pt x="411" y="478"/>
                    <a:pt x="408" y="478"/>
                    <a:pt x="407" y="477"/>
                  </a:cubicBezTo>
                  <a:cubicBezTo>
                    <a:pt x="407" y="476"/>
                    <a:pt x="406" y="474"/>
                    <a:pt x="406" y="473"/>
                  </a:cubicBezTo>
                  <a:cubicBezTo>
                    <a:pt x="406" y="472"/>
                    <a:pt x="407" y="470"/>
                    <a:pt x="407" y="469"/>
                  </a:cubicBezTo>
                  <a:cubicBezTo>
                    <a:pt x="408" y="468"/>
                    <a:pt x="411" y="467"/>
                    <a:pt x="412" y="466"/>
                  </a:cubicBezTo>
                  <a:cubicBezTo>
                    <a:pt x="412" y="465"/>
                    <a:pt x="413" y="464"/>
                    <a:pt x="414" y="463"/>
                  </a:cubicBezTo>
                  <a:cubicBezTo>
                    <a:pt x="343" y="13"/>
                    <a:pt x="343" y="13"/>
                    <a:pt x="343" y="13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41" y="0"/>
                    <a:pt x="222" y="20"/>
                    <a:pt x="182" y="26"/>
                  </a:cubicBezTo>
                  <a:cubicBezTo>
                    <a:pt x="167" y="29"/>
                    <a:pt x="137" y="33"/>
                    <a:pt x="122" y="35"/>
                  </a:cubicBezTo>
                  <a:cubicBezTo>
                    <a:pt x="114" y="36"/>
                    <a:pt x="92" y="38"/>
                    <a:pt x="83" y="39"/>
                  </a:cubicBezTo>
                  <a:cubicBezTo>
                    <a:pt x="81" y="42"/>
                    <a:pt x="78" y="44"/>
                    <a:pt x="76" y="46"/>
                  </a:cubicBezTo>
                  <a:cubicBezTo>
                    <a:pt x="73" y="48"/>
                    <a:pt x="66" y="53"/>
                    <a:pt x="63" y="55"/>
                  </a:cubicBezTo>
                  <a:cubicBezTo>
                    <a:pt x="59" y="57"/>
                    <a:pt x="53" y="60"/>
                    <a:pt x="50" y="61"/>
                  </a:cubicBezTo>
                  <a:cubicBezTo>
                    <a:pt x="46" y="63"/>
                    <a:pt x="39" y="69"/>
                    <a:pt x="35" y="70"/>
                  </a:cubicBezTo>
                  <a:cubicBezTo>
                    <a:pt x="31" y="71"/>
                    <a:pt x="21" y="71"/>
                    <a:pt x="16" y="71"/>
                  </a:cubicBezTo>
                  <a:cubicBezTo>
                    <a:pt x="14" y="70"/>
                    <a:pt x="10" y="69"/>
                    <a:pt x="8" y="68"/>
                  </a:cubicBezTo>
                  <a:cubicBezTo>
                    <a:pt x="6" y="67"/>
                    <a:pt x="2" y="64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2" y="467"/>
                    <a:pt x="52" y="467"/>
                    <a:pt x="52" y="467"/>
                  </a:cubicBezTo>
                  <a:cubicBezTo>
                    <a:pt x="52" y="468"/>
                    <a:pt x="52" y="468"/>
                    <a:pt x="52" y="468"/>
                  </a:cubicBezTo>
                  <a:cubicBezTo>
                    <a:pt x="52" y="473"/>
                    <a:pt x="51" y="475"/>
                    <a:pt x="51" y="475"/>
                  </a:cubicBezTo>
                  <a:cubicBezTo>
                    <a:pt x="50" y="477"/>
                    <a:pt x="48" y="478"/>
                    <a:pt x="47" y="478"/>
                  </a:cubicBezTo>
                  <a:cubicBezTo>
                    <a:pt x="47" y="478"/>
                    <a:pt x="47" y="479"/>
                    <a:pt x="46" y="479"/>
                  </a:cubicBezTo>
                  <a:cubicBezTo>
                    <a:pt x="46" y="479"/>
                    <a:pt x="45" y="481"/>
                    <a:pt x="44" y="481"/>
                  </a:cubicBezTo>
                  <a:cubicBezTo>
                    <a:pt x="44" y="482"/>
                    <a:pt x="44" y="484"/>
                    <a:pt x="44" y="485"/>
                  </a:cubicBezTo>
                  <a:cubicBezTo>
                    <a:pt x="44" y="486"/>
                    <a:pt x="45" y="487"/>
                    <a:pt x="45" y="488"/>
                  </a:cubicBezTo>
                  <a:cubicBezTo>
                    <a:pt x="45" y="488"/>
                    <a:pt x="46" y="489"/>
                    <a:pt x="46" y="489"/>
                  </a:cubicBezTo>
                  <a:cubicBezTo>
                    <a:pt x="47" y="490"/>
                    <a:pt x="48" y="491"/>
                    <a:pt x="49" y="493"/>
                  </a:cubicBezTo>
                  <a:cubicBezTo>
                    <a:pt x="50" y="495"/>
                    <a:pt x="50" y="499"/>
                    <a:pt x="49" y="501"/>
                  </a:cubicBezTo>
                  <a:cubicBezTo>
                    <a:pt x="48" y="503"/>
                    <a:pt x="47" y="505"/>
                    <a:pt x="45" y="506"/>
                  </a:cubicBezTo>
                  <a:cubicBezTo>
                    <a:pt x="45" y="506"/>
                    <a:pt x="44" y="507"/>
                    <a:pt x="44" y="507"/>
                  </a:cubicBezTo>
                  <a:cubicBezTo>
                    <a:pt x="44" y="507"/>
                    <a:pt x="43" y="508"/>
                    <a:pt x="43" y="508"/>
                  </a:cubicBezTo>
                  <a:cubicBezTo>
                    <a:pt x="43" y="509"/>
                    <a:pt x="42" y="509"/>
                    <a:pt x="42" y="510"/>
                  </a:cubicBezTo>
                  <a:cubicBezTo>
                    <a:pt x="42" y="511"/>
                    <a:pt x="42" y="512"/>
                    <a:pt x="43" y="512"/>
                  </a:cubicBezTo>
                  <a:cubicBezTo>
                    <a:pt x="43" y="513"/>
                    <a:pt x="44" y="514"/>
                    <a:pt x="45" y="514"/>
                  </a:cubicBezTo>
                  <a:cubicBezTo>
                    <a:pt x="46" y="515"/>
                    <a:pt x="46" y="515"/>
                    <a:pt x="47" y="516"/>
                  </a:cubicBezTo>
                  <a:cubicBezTo>
                    <a:pt x="47" y="516"/>
                    <a:pt x="48" y="516"/>
                    <a:pt x="48" y="516"/>
                  </a:cubicBezTo>
                  <a:cubicBezTo>
                    <a:pt x="49" y="518"/>
                    <a:pt x="51" y="519"/>
                    <a:pt x="52" y="520"/>
                  </a:cubicBezTo>
                  <a:cubicBezTo>
                    <a:pt x="54" y="523"/>
                    <a:pt x="54" y="526"/>
                    <a:pt x="54" y="528"/>
                  </a:cubicBezTo>
                  <a:cubicBezTo>
                    <a:pt x="54" y="529"/>
                    <a:pt x="54" y="530"/>
                    <a:pt x="54" y="531"/>
                  </a:cubicBezTo>
                  <a:cubicBezTo>
                    <a:pt x="54" y="532"/>
                    <a:pt x="55" y="532"/>
                    <a:pt x="55" y="532"/>
                  </a:cubicBezTo>
                  <a:cubicBezTo>
                    <a:pt x="56" y="532"/>
                    <a:pt x="60" y="533"/>
                    <a:pt x="62" y="536"/>
                  </a:cubicBezTo>
                  <a:cubicBezTo>
                    <a:pt x="64" y="539"/>
                    <a:pt x="64" y="544"/>
                    <a:pt x="64" y="546"/>
                  </a:cubicBezTo>
                  <a:cubicBezTo>
                    <a:pt x="64" y="548"/>
                    <a:pt x="63" y="551"/>
                    <a:pt x="63" y="552"/>
                  </a:cubicBezTo>
                  <a:cubicBezTo>
                    <a:pt x="62" y="553"/>
                    <a:pt x="62" y="554"/>
                    <a:pt x="61" y="555"/>
                  </a:cubicBezTo>
                  <a:cubicBezTo>
                    <a:pt x="61" y="556"/>
                    <a:pt x="61" y="556"/>
                    <a:pt x="61" y="556"/>
                  </a:cubicBezTo>
                  <a:cubicBezTo>
                    <a:pt x="61" y="557"/>
                    <a:pt x="61" y="557"/>
                    <a:pt x="61" y="557"/>
                  </a:cubicBezTo>
                  <a:cubicBezTo>
                    <a:pt x="62" y="558"/>
                    <a:pt x="63" y="558"/>
                    <a:pt x="64" y="560"/>
                  </a:cubicBezTo>
                  <a:cubicBezTo>
                    <a:pt x="65" y="561"/>
                    <a:pt x="66" y="562"/>
                    <a:pt x="66" y="563"/>
                  </a:cubicBezTo>
                  <a:cubicBezTo>
                    <a:pt x="66" y="564"/>
                    <a:pt x="66" y="564"/>
                    <a:pt x="66" y="564"/>
                  </a:cubicBezTo>
                  <a:cubicBezTo>
                    <a:pt x="66" y="564"/>
                    <a:pt x="67" y="565"/>
                    <a:pt x="67" y="565"/>
                  </a:cubicBezTo>
                  <a:cubicBezTo>
                    <a:pt x="68" y="566"/>
                    <a:pt x="68" y="567"/>
                    <a:pt x="69" y="568"/>
                  </a:cubicBezTo>
                  <a:cubicBezTo>
                    <a:pt x="70" y="570"/>
                    <a:pt x="71" y="575"/>
                    <a:pt x="71" y="578"/>
                  </a:cubicBezTo>
                  <a:cubicBezTo>
                    <a:pt x="71" y="581"/>
                    <a:pt x="70" y="586"/>
                    <a:pt x="69" y="589"/>
                  </a:cubicBezTo>
                  <a:cubicBezTo>
                    <a:pt x="68" y="591"/>
                    <a:pt x="65" y="593"/>
                    <a:pt x="64" y="594"/>
                  </a:cubicBezTo>
                  <a:cubicBezTo>
                    <a:pt x="63" y="595"/>
                    <a:pt x="62" y="596"/>
                    <a:pt x="60" y="597"/>
                  </a:cubicBezTo>
                  <a:cubicBezTo>
                    <a:pt x="60" y="597"/>
                    <a:pt x="60" y="597"/>
                    <a:pt x="60" y="597"/>
                  </a:cubicBezTo>
                  <a:cubicBezTo>
                    <a:pt x="59" y="597"/>
                    <a:pt x="59" y="597"/>
                    <a:pt x="58" y="597"/>
                  </a:cubicBezTo>
                  <a:cubicBezTo>
                    <a:pt x="58" y="597"/>
                    <a:pt x="58" y="598"/>
                    <a:pt x="58" y="598"/>
                  </a:cubicBezTo>
                  <a:cubicBezTo>
                    <a:pt x="57" y="598"/>
                    <a:pt x="57" y="598"/>
                    <a:pt x="57" y="599"/>
                  </a:cubicBezTo>
                  <a:cubicBezTo>
                    <a:pt x="57" y="599"/>
                    <a:pt x="57" y="600"/>
                    <a:pt x="57" y="601"/>
                  </a:cubicBezTo>
                  <a:cubicBezTo>
                    <a:pt x="57" y="602"/>
                    <a:pt x="57" y="603"/>
                    <a:pt x="57" y="604"/>
                  </a:cubicBezTo>
                  <a:cubicBezTo>
                    <a:pt x="56" y="606"/>
                    <a:pt x="56" y="608"/>
                    <a:pt x="56" y="610"/>
                  </a:cubicBezTo>
                  <a:cubicBezTo>
                    <a:pt x="56" y="610"/>
                    <a:pt x="55" y="611"/>
                    <a:pt x="55" y="611"/>
                  </a:cubicBezTo>
                  <a:cubicBezTo>
                    <a:pt x="55" y="612"/>
                    <a:pt x="55" y="613"/>
                    <a:pt x="55" y="614"/>
                  </a:cubicBezTo>
                  <a:cubicBezTo>
                    <a:pt x="55" y="615"/>
                    <a:pt x="55" y="616"/>
                    <a:pt x="54" y="617"/>
                  </a:cubicBezTo>
                  <a:cubicBezTo>
                    <a:pt x="55" y="617"/>
                    <a:pt x="55" y="618"/>
                    <a:pt x="55" y="619"/>
                  </a:cubicBezTo>
                  <a:cubicBezTo>
                    <a:pt x="55" y="620"/>
                    <a:pt x="56" y="623"/>
                    <a:pt x="54" y="626"/>
                  </a:cubicBezTo>
                  <a:cubicBezTo>
                    <a:pt x="53" y="627"/>
                    <a:pt x="52" y="628"/>
                    <a:pt x="51" y="628"/>
                  </a:cubicBezTo>
                  <a:cubicBezTo>
                    <a:pt x="50" y="629"/>
                    <a:pt x="50" y="630"/>
                    <a:pt x="48" y="631"/>
                  </a:cubicBezTo>
                  <a:cubicBezTo>
                    <a:pt x="47" y="632"/>
                    <a:pt x="47" y="632"/>
                    <a:pt x="46" y="632"/>
                  </a:cubicBezTo>
                  <a:cubicBezTo>
                    <a:pt x="46" y="633"/>
                    <a:pt x="46" y="633"/>
                    <a:pt x="46" y="633"/>
                  </a:cubicBezTo>
                  <a:cubicBezTo>
                    <a:pt x="47" y="635"/>
                    <a:pt x="46" y="639"/>
                    <a:pt x="46" y="640"/>
                  </a:cubicBezTo>
                  <a:cubicBezTo>
                    <a:pt x="45" y="642"/>
                    <a:pt x="45" y="644"/>
                    <a:pt x="43" y="646"/>
                  </a:cubicBezTo>
                  <a:cubicBezTo>
                    <a:pt x="43" y="647"/>
                    <a:pt x="43" y="647"/>
                    <a:pt x="43" y="647"/>
                  </a:cubicBezTo>
                  <a:cubicBezTo>
                    <a:pt x="43" y="647"/>
                    <a:pt x="43" y="647"/>
                    <a:pt x="43" y="647"/>
                  </a:cubicBezTo>
                  <a:cubicBezTo>
                    <a:pt x="42" y="650"/>
                    <a:pt x="41" y="652"/>
                    <a:pt x="39" y="653"/>
                  </a:cubicBezTo>
                  <a:cubicBezTo>
                    <a:pt x="38" y="654"/>
                    <a:pt x="37" y="654"/>
                    <a:pt x="37" y="655"/>
                  </a:cubicBezTo>
                  <a:cubicBezTo>
                    <a:pt x="37" y="655"/>
                    <a:pt x="37" y="656"/>
                    <a:pt x="37" y="657"/>
                  </a:cubicBezTo>
                  <a:cubicBezTo>
                    <a:pt x="37" y="658"/>
                    <a:pt x="36" y="662"/>
                    <a:pt x="35" y="664"/>
                  </a:cubicBezTo>
                  <a:cubicBezTo>
                    <a:pt x="35" y="665"/>
                    <a:pt x="32" y="669"/>
                    <a:pt x="28" y="669"/>
                  </a:cubicBezTo>
                  <a:cubicBezTo>
                    <a:pt x="28" y="669"/>
                    <a:pt x="28" y="669"/>
                    <a:pt x="28" y="669"/>
                  </a:cubicBezTo>
                  <a:cubicBezTo>
                    <a:pt x="28" y="669"/>
                    <a:pt x="27" y="669"/>
                    <a:pt x="27" y="669"/>
                  </a:cubicBezTo>
                  <a:cubicBezTo>
                    <a:pt x="27" y="669"/>
                    <a:pt x="27" y="669"/>
                    <a:pt x="27" y="669"/>
                  </a:cubicBezTo>
                  <a:cubicBezTo>
                    <a:pt x="26" y="670"/>
                    <a:pt x="25" y="672"/>
                    <a:pt x="22" y="672"/>
                  </a:cubicBezTo>
                  <a:cubicBezTo>
                    <a:pt x="21" y="675"/>
                    <a:pt x="20" y="677"/>
                    <a:pt x="19" y="678"/>
                  </a:cubicBezTo>
                  <a:cubicBezTo>
                    <a:pt x="19" y="678"/>
                    <a:pt x="19" y="679"/>
                    <a:pt x="20" y="679"/>
                  </a:cubicBezTo>
                  <a:cubicBezTo>
                    <a:pt x="21" y="680"/>
                    <a:pt x="24" y="682"/>
                    <a:pt x="25" y="683"/>
                  </a:cubicBezTo>
                  <a:cubicBezTo>
                    <a:pt x="25" y="684"/>
                    <a:pt x="27" y="687"/>
                    <a:pt x="27" y="690"/>
                  </a:cubicBezTo>
                  <a:cubicBezTo>
                    <a:pt x="27" y="693"/>
                    <a:pt x="25" y="696"/>
                    <a:pt x="23" y="698"/>
                  </a:cubicBezTo>
                  <a:cubicBezTo>
                    <a:pt x="22" y="699"/>
                    <a:pt x="20" y="700"/>
                    <a:pt x="19" y="700"/>
                  </a:cubicBezTo>
                  <a:cubicBezTo>
                    <a:pt x="19" y="701"/>
                    <a:pt x="19" y="701"/>
                    <a:pt x="20" y="702"/>
                  </a:cubicBezTo>
                  <a:cubicBezTo>
                    <a:pt x="20" y="704"/>
                    <a:pt x="20" y="707"/>
                    <a:pt x="18" y="709"/>
                  </a:cubicBezTo>
                  <a:cubicBezTo>
                    <a:pt x="18" y="710"/>
                    <a:pt x="17" y="711"/>
                    <a:pt x="16" y="712"/>
                  </a:cubicBezTo>
                  <a:cubicBezTo>
                    <a:pt x="17" y="713"/>
                    <a:pt x="19" y="714"/>
                    <a:pt x="19" y="716"/>
                  </a:cubicBezTo>
                  <a:cubicBezTo>
                    <a:pt x="20" y="717"/>
                    <a:pt x="21" y="720"/>
                    <a:pt x="17" y="728"/>
                  </a:cubicBezTo>
                  <a:cubicBezTo>
                    <a:pt x="17" y="728"/>
                    <a:pt x="17" y="729"/>
                    <a:pt x="16" y="729"/>
                  </a:cubicBezTo>
                  <a:cubicBezTo>
                    <a:pt x="17" y="731"/>
                    <a:pt x="18" y="733"/>
                    <a:pt x="18" y="735"/>
                  </a:cubicBezTo>
                  <a:cubicBezTo>
                    <a:pt x="18" y="736"/>
                    <a:pt x="17" y="738"/>
                    <a:pt x="16" y="739"/>
                  </a:cubicBezTo>
                  <a:cubicBezTo>
                    <a:pt x="16" y="739"/>
                    <a:pt x="16" y="739"/>
                    <a:pt x="16" y="739"/>
                  </a:cubicBezTo>
                  <a:cubicBezTo>
                    <a:pt x="16" y="740"/>
                    <a:pt x="16" y="741"/>
                    <a:pt x="16" y="741"/>
                  </a:cubicBezTo>
                  <a:cubicBezTo>
                    <a:pt x="17" y="742"/>
                    <a:pt x="17" y="743"/>
                    <a:pt x="18" y="744"/>
                  </a:cubicBezTo>
                  <a:cubicBezTo>
                    <a:pt x="18" y="746"/>
                    <a:pt x="18" y="747"/>
                    <a:pt x="18" y="748"/>
                  </a:cubicBezTo>
                  <a:cubicBezTo>
                    <a:pt x="19" y="748"/>
                    <a:pt x="19" y="749"/>
                    <a:pt x="20" y="750"/>
                  </a:cubicBezTo>
                  <a:cubicBezTo>
                    <a:pt x="21" y="750"/>
                    <a:pt x="21" y="750"/>
                    <a:pt x="22" y="750"/>
                  </a:cubicBezTo>
                  <a:cubicBezTo>
                    <a:pt x="22" y="751"/>
                    <a:pt x="22" y="753"/>
                    <a:pt x="23" y="754"/>
                  </a:cubicBezTo>
                  <a:cubicBezTo>
                    <a:pt x="23" y="755"/>
                    <a:pt x="26" y="754"/>
                    <a:pt x="26" y="754"/>
                  </a:cubicBezTo>
                  <a:cubicBezTo>
                    <a:pt x="27" y="753"/>
                    <a:pt x="27" y="751"/>
                    <a:pt x="28" y="751"/>
                  </a:cubicBezTo>
                  <a:cubicBezTo>
                    <a:pt x="29" y="750"/>
                    <a:pt x="30" y="750"/>
                    <a:pt x="31" y="749"/>
                  </a:cubicBezTo>
                  <a:cubicBezTo>
                    <a:pt x="32" y="749"/>
                    <a:pt x="32" y="746"/>
                    <a:pt x="32" y="745"/>
                  </a:cubicBezTo>
                  <a:cubicBezTo>
                    <a:pt x="32" y="744"/>
                    <a:pt x="32" y="742"/>
                    <a:pt x="31" y="741"/>
                  </a:cubicBezTo>
                  <a:cubicBezTo>
                    <a:pt x="31" y="741"/>
                    <a:pt x="29" y="740"/>
                    <a:pt x="28" y="740"/>
                  </a:cubicBezTo>
                  <a:cubicBezTo>
                    <a:pt x="28" y="739"/>
                    <a:pt x="26" y="738"/>
                    <a:pt x="26" y="737"/>
                  </a:cubicBezTo>
                  <a:cubicBezTo>
                    <a:pt x="25" y="736"/>
                    <a:pt x="26" y="734"/>
                    <a:pt x="26" y="733"/>
                  </a:cubicBezTo>
                  <a:cubicBezTo>
                    <a:pt x="27" y="731"/>
                    <a:pt x="30" y="727"/>
                    <a:pt x="31" y="727"/>
                  </a:cubicBezTo>
                  <a:cubicBezTo>
                    <a:pt x="32" y="726"/>
                    <a:pt x="34" y="727"/>
                    <a:pt x="35" y="727"/>
                  </a:cubicBezTo>
                  <a:cubicBezTo>
                    <a:pt x="36" y="728"/>
                    <a:pt x="36" y="730"/>
                    <a:pt x="37" y="731"/>
                  </a:cubicBezTo>
                  <a:cubicBezTo>
                    <a:pt x="38" y="732"/>
                    <a:pt x="39" y="734"/>
                    <a:pt x="39" y="734"/>
                  </a:cubicBezTo>
                  <a:cubicBezTo>
                    <a:pt x="41" y="735"/>
                    <a:pt x="44" y="734"/>
                    <a:pt x="45" y="734"/>
                  </a:cubicBezTo>
                  <a:cubicBezTo>
                    <a:pt x="47" y="733"/>
                    <a:pt x="49" y="730"/>
                    <a:pt x="51" y="729"/>
                  </a:cubicBezTo>
                  <a:cubicBezTo>
                    <a:pt x="52" y="729"/>
                    <a:pt x="54" y="729"/>
                    <a:pt x="55" y="729"/>
                  </a:cubicBezTo>
                  <a:cubicBezTo>
                    <a:pt x="56" y="729"/>
                    <a:pt x="58" y="727"/>
                    <a:pt x="59" y="727"/>
                  </a:cubicBezTo>
                  <a:cubicBezTo>
                    <a:pt x="60" y="727"/>
                    <a:pt x="63" y="728"/>
                    <a:pt x="63" y="729"/>
                  </a:cubicBezTo>
                  <a:cubicBezTo>
                    <a:pt x="64" y="729"/>
                    <a:pt x="63" y="731"/>
                    <a:pt x="63" y="732"/>
                  </a:cubicBezTo>
                  <a:cubicBezTo>
                    <a:pt x="63" y="733"/>
                    <a:pt x="61" y="734"/>
                    <a:pt x="61" y="736"/>
                  </a:cubicBezTo>
                  <a:cubicBezTo>
                    <a:pt x="61" y="737"/>
                    <a:pt x="62" y="740"/>
                    <a:pt x="64" y="741"/>
                  </a:cubicBezTo>
                  <a:cubicBezTo>
                    <a:pt x="64" y="741"/>
                    <a:pt x="66" y="741"/>
                    <a:pt x="67" y="741"/>
                  </a:cubicBezTo>
                  <a:cubicBezTo>
                    <a:pt x="68" y="741"/>
                    <a:pt x="70" y="739"/>
                    <a:pt x="71" y="739"/>
                  </a:cubicBezTo>
                  <a:cubicBezTo>
                    <a:pt x="72" y="738"/>
                    <a:pt x="72" y="736"/>
                    <a:pt x="73" y="735"/>
                  </a:cubicBezTo>
                  <a:cubicBezTo>
                    <a:pt x="73" y="734"/>
                    <a:pt x="74" y="731"/>
                    <a:pt x="74" y="730"/>
                  </a:cubicBezTo>
                  <a:cubicBezTo>
                    <a:pt x="73" y="729"/>
                    <a:pt x="71" y="729"/>
                    <a:pt x="71" y="728"/>
                  </a:cubicBezTo>
                  <a:cubicBezTo>
                    <a:pt x="70" y="727"/>
                    <a:pt x="67" y="724"/>
                    <a:pt x="67" y="723"/>
                  </a:cubicBezTo>
                  <a:cubicBezTo>
                    <a:pt x="67" y="722"/>
                    <a:pt x="69" y="721"/>
                    <a:pt x="69" y="720"/>
                  </a:cubicBezTo>
                  <a:cubicBezTo>
                    <a:pt x="69" y="719"/>
                    <a:pt x="68" y="716"/>
                    <a:pt x="69" y="715"/>
                  </a:cubicBezTo>
                  <a:cubicBezTo>
                    <a:pt x="69" y="714"/>
                    <a:pt x="71" y="712"/>
                    <a:pt x="72" y="712"/>
                  </a:cubicBezTo>
                  <a:cubicBezTo>
                    <a:pt x="72" y="712"/>
                    <a:pt x="73" y="713"/>
                    <a:pt x="73" y="714"/>
                  </a:cubicBezTo>
                  <a:cubicBezTo>
                    <a:pt x="74" y="714"/>
                    <a:pt x="75" y="716"/>
                    <a:pt x="75" y="716"/>
                  </a:cubicBezTo>
                  <a:cubicBezTo>
                    <a:pt x="75" y="717"/>
                    <a:pt x="75" y="720"/>
                    <a:pt x="76" y="720"/>
                  </a:cubicBezTo>
                  <a:cubicBezTo>
                    <a:pt x="77" y="721"/>
                    <a:pt x="79" y="722"/>
                    <a:pt x="80" y="722"/>
                  </a:cubicBezTo>
                  <a:cubicBezTo>
                    <a:pt x="81" y="723"/>
                    <a:pt x="83" y="725"/>
                    <a:pt x="84" y="725"/>
                  </a:cubicBezTo>
                  <a:cubicBezTo>
                    <a:pt x="85" y="725"/>
                    <a:pt x="86" y="723"/>
                    <a:pt x="87" y="722"/>
                  </a:cubicBezTo>
                  <a:cubicBezTo>
                    <a:pt x="87" y="721"/>
                    <a:pt x="88" y="719"/>
                    <a:pt x="89" y="719"/>
                  </a:cubicBezTo>
                  <a:cubicBezTo>
                    <a:pt x="91" y="717"/>
                    <a:pt x="95" y="716"/>
                    <a:pt x="97" y="716"/>
                  </a:cubicBezTo>
                  <a:cubicBezTo>
                    <a:pt x="98" y="716"/>
                    <a:pt x="102" y="716"/>
                    <a:pt x="103" y="717"/>
                  </a:cubicBezTo>
                  <a:cubicBezTo>
                    <a:pt x="104" y="718"/>
                    <a:pt x="106" y="720"/>
                    <a:pt x="107" y="720"/>
                  </a:cubicBezTo>
                  <a:cubicBezTo>
                    <a:pt x="108" y="721"/>
                    <a:pt x="111" y="721"/>
                    <a:pt x="112" y="721"/>
                  </a:cubicBezTo>
                  <a:cubicBezTo>
                    <a:pt x="113" y="722"/>
                    <a:pt x="116" y="723"/>
                    <a:pt x="117" y="724"/>
                  </a:cubicBezTo>
                  <a:cubicBezTo>
                    <a:pt x="118" y="725"/>
                    <a:pt x="119" y="727"/>
                    <a:pt x="120" y="728"/>
                  </a:cubicBezTo>
                  <a:cubicBezTo>
                    <a:pt x="121" y="728"/>
                    <a:pt x="123" y="729"/>
                    <a:pt x="125" y="729"/>
                  </a:cubicBezTo>
                  <a:cubicBezTo>
                    <a:pt x="126" y="729"/>
                    <a:pt x="128" y="728"/>
                    <a:pt x="130" y="728"/>
                  </a:cubicBezTo>
                  <a:cubicBezTo>
                    <a:pt x="131" y="728"/>
                    <a:pt x="133" y="729"/>
                    <a:pt x="134" y="730"/>
                  </a:cubicBezTo>
                  <a:cubicBezTo>
                    <a:pt x="135" y="731"/>
                    <a:pt x="135" y="734"/>
                    <a:pt x="136" y="735"/>
                  </a:cubicBezTo>
                  <a:cubicBezTo>
                    <a:pt x="137" y="736"/>
                    <a:pt x="140" y="739"/>
                    <a:pt x="142" y="739"/>
                  </a:cubicBezTo>
                  <a:cubicBezTo>
                    <a:pt x="144" y="739"/>
                    <a:pt x="146" y="735"/>
                    <a:pt x="147" y="733"/>
                  </a:cubicBezTo>
                  <a:cubicBezTo>
                    <a:pt x="148" y="731"/>
                    <a:pt x="147" y="727"/>
                    <a:pt x="147" y="725"/>
                  </a:cubicBezTo>
                  <a:cubicBezTo>
                    <a:pt x="147" y="723"/>
                    <a:pt x="146" y="719"/>
                    <a:pt x="147" y="717"/>
                  </a:cubicBezTo>
                  <a:cubicBezTo>
                    <a:pt x="148" y="715"/>
                    <a:pt x="151" y="712"/>
                    <a:pt x="152" y="711"/>
                  </a:cubicBezTo>
                  <a:cubicBezTo>
                    <a:pt x="153" y="711"/>
                    <a:pt x="154" y="710"/>
                    <a:pt x="155" y="709"/>
                  </a:cubicBezTo>
                  <a:cubicBezTo>
                    <a:pt x="156" y="709"/>
                    <a:pt x="159" y="709"/>
                    <a:pt x="161" y="709"/>
                  </a:cubicBezTo>
                  <a:cubicBezTo>
                    <a:pt x="162" y="708"/>
                    <a:pt x="163" y="707"/>
                    <a:pt x="164" y="706"/>
                  </a:cubicBezTo>
                  <a:cubicBezTo>
                    <a:pt x="165" y="705"/>
                    <a:pt x="167" y="702"/>
                    <a:pt x="168" y="700"/>
                  </a:cubicBezTo>
                  <a:cubicBezTo>
                    <a:pt x="169" y="699"/>
                    <a:pt x="170" y="697"/>
                    <a:pt x="171" y="697"/>
                  </a:cubicBezTo>
                  <a:cubicBezTo>
                    <a:pt x="172" y="696"/>
                    <a:pt x="174" y="695"/>
                    <a:pt x="175" y="695"/>
                  </a:cubicBezTo>
                  <a:cubicBezTo>
                    <a:pt x="177" y="695"/>
                    <a:pt x="179" y="696"/>
                    <a:pt x="180" y="697"/>
                  </a:cubicBezTo>
                  <a:cubicBezTo>
                    <a:pt x="181" y="698"/>
                    <a:pt x="181" y="701"/>
                    <a:pt x="182" y="702"/>
                  </a:cubicBezTo>
                  <a:cubicBezTo>
                    <a:pt x="183" y="704"/>
                    <a:pt x="184" y="707"/>
                    <a:pt x="185" y="708"/>
                  </a:cubicBezTo>
                  <a:cubicBezTo>
                    <a:pt x="186" y="709"/>
                    <a:pt x="188" y="712"/>
                    <a:pt x="189" y="712"/>
                  </a:cubicBezTo>
                  <a:cubicBezTo>
                    <a:pt x="190" y="712"/>
                    <a:pt x="192" y="711"/>
                    <a:pt x="193" y="710"/>
                  </a:cubicBezTo>
                  <a:cubicBezTo>
                    <a:pt x="193" y="709"/>
                    <a:pt x="194" y="708"/>
                    <a:pt x="194" y="708"/>
                  </a:cubicBezTo>
                  <a:cubicBezTo>
                    <a:pt x="195" y="707"/>
                    <a:pt x="197" y="706"/>
                    <a:pt x="198" y="706"/>
                  </a:cubicBezTo>
                  <a:cubicBezTo>
                    <a:pt x="199" y="706"/>
                    <a:pt x="201" y="708"/>
                    <a:pt x="201" y="709"/>
                  </a:cubicBezTo>
                  <a:cubicBezTo>
                    <a:pt x="201" y="710"/>
                    <a:pt x="200" y="711"/>
                    <a:pt x="200" y="712"/>
                  </a:cubicBezTo>
                  <a:cubicBezTo>
                    <a:pt x="200" y="713"/>
                    <a:pt x="199" y="715"/>
                    <a:pt x="199" y="716"/>
                  </a:cubicBezTo>
                  <a:cubicBezTo>
                    <a:pt x="199" y="717"/>
                    <a:pt x="201" y="719"/>
                    <a:pt x="202" y="719"/>
                  </a:cubicBezTo>
                  <a:cubicBezTo>
                    <a:pt x="203" y="719"/>
                    <a:pt x="205" y="718"/>
                    <a:pt x="206" y="717"/>
                  </a:cubicBezTo>
                  <a:cubicBezTo>
                    <a:pt x="207" y="716"/>
                    <a:pt x="208" y="713"/>
                    <a:pt x="208" y="712"/>
                  </a:cubicBezTo>
                  <a:cubicBezTo>
                    <a:pt x="208" y="711"/>
                    <a:pt x="207" y="709"/>
                    <a:pt x="207" y="708"/>
                  </a:cubicBezTo>
                  <a:cubicBezTo>
                    <a:pt x="207" y="707"/>
                    <a:pt x="207" y="705"/>
                    <a:pt x="208" y="704"/>
                  </a:cubicBezTo>
                  <a:cubicBezTo>
                    <a:pt x="208" y="703"/>
                    <a:pt x="210" y="703"/>
                    <a:pt x="211" y="703"/>
                  </a:cubicBezTo>
                  <a:cubicBezTo>
                    <a:pt x="212" y="703"/>
                    <a:pt x="215" y="704"/>
                    <a:pt x="216" y="704"/>
                  </a:cubicBezTo>
                  <a:cubicBezTo>
                    <a:pt x="217" y="704"/>
                    <a:pt x="218" y="703"/>
                    <a:pt x="218" y="703"/>
                  </a:cubicBezTo>
                  <a:cubicBezTo>
                    <a:pt x="219" y="702"/>
                    <a:pt x="218" y="699"/>
                    <a:pt x="218" y="698"/>
                  </a:cubicBezTo>
                  <a:cubicBezTo>
                    <a:pt x="217" y="697"/>
                    <a:pt x="216" y="695"/>
                    <a:pt x="215" y="694"/>
                  </a:cubicBezTo>
                  <a:cubicBezTo>
                    <a:pt x="214" y="692"/>
                    <a:pt x="214" y="689"/>
                    <a:pt x="213" y="687"/>
                  </a:cubicBezTo>
                  <a:cubicBezTo>
                    <a:pt x="213" y="686"/>
                    <a:pt x="213" y="682"/>
                    <a:pt x="214" y="681"/>
                  </a:cubicBezTo>
                  <a:cubicBezTo>
                    <a:pt x="215" y="680"/>
                    <a:pt x="218" y="681"/>
                    <a:pt x="219" y="681"/>
                  </a:cubicBezTo>
                  <a:cubicBezTo>
                    <a:pt x="220" y="680"/>
                    <a:pt x="223" y="680"/>
                    <a:pt x="224" y="678"/>
                  </a:cubicBezTo>
                  <a:cubicBezTo>
                    <a:pt x="225" y="678"/>
                    <a:pt x="225" y="675"/>
                    <a:pt x="225" y="674"/>
                  </a:cubicBezTo>
                  <a:cubicBezTo>
                    <a:pt x="224" y="673"/>
                    <a:pt x="223" y="672"/>
                    <a:pt x="222" y="672"/>
                  </a:cubicBezTo>
                  <a:cubicBezTo>
                    <a:pt x="221" y="671"/>
                    <a:pt x="220" y="671"/>
                    <a:pt x="220" y="670"/>
                  </a:cubicBezTo>
                  <a:cubicBezTo>
                    <a:pt x="219" y="670"/>
                    <a:pt x="219" y="668"/>
                    <a:pt x="219" y="668"/>
                  </a:cubicBezTo>
                  <a:cubicBezTo>
                    <a:pt x="220" y="667"/>
                    <a:pt x="221" y="666"/>
                    <a:pt x="222" y="665"/>
                  </a:cubicBezTo>
                  <a:cubicBezTo>
                    <a:pt x="223" y="665"/>
                    <a:pt x="225" y="665"/>
                    <a:pt x="225" y="666"/>
                  </a:cubicBezTo>
                  <a:cubicBezTo>
                    <a:pt x="226" y="666"/>
                    <a:pt x="227" y="669"/>
                    <a:pt x="228" y="669"/>
                  </a:cubicBezTo>
                  <a:cubicBezTo>
                    <a:pt x="229" y="669"/>
                    <a:pt x="230" y="668"/>
                    <a:pt x="231" y="667"/>
                  </a:cubicBezTo>
                  <a:cubicBezTo>
                    <a:pt x="231" y="666"/>
                    <a:pt x="230" y="664"/>
                    <a:pt x="231" y="664"/>
                  </a:cubicBezTo>
                  <a:cubicBezTo>
                    <a:pt x="231" y="663"/>
                    <a:pt x="233" y="663"/>
                    <a:pt x="233" y="663"/>
                  </a:cubicBezTo>
                  <a:cubicBezTo>
                    <a:pt x="234" y="663"/>
                    <a:pt x="236" y="664"/>
                    <a:pt x="237" y="664"/>
                  </a:cubicBezTo>
                  <a:cubicBezTo>
                    <a:pt x="237" y="663"/>
                    <a:pt x="238" y="662"/>
                    <a:pt x="238" y="662"/>
                  </a:cubicBezTo>
                  <a:cubicBezTo>
                    <a:pt x="238" y="661"/>
                    <a:pt x="237" y="659"/>
                    <a:pt x="237" y="658"/>
                  </a:cubicBezTo>
                  <a:cubicBezTo>
                    <a:pt x="238" y="657"/>
                    <a:pt x="239" y="656"/>
                    <a:pt x="240" y="656"/>
                  </a:cubicBezTo>
                  <a:cubicBezTo>
                    <a:pt x="241" y="656"/>
                    <a:pt x="242" y="657"/>
                    <a:pt x="243" y="658"/>
                  </a:cubicBezTo>
                  <a:cubicBezTo>
                    <a:pt x="244" y="658"/>
                    <a:pt x="246" y="659"/>
                    <a:pt x="246" y="660"/>
                  </a:cubicBezTo>
                  <a:cubicBezTo>
                    <a:pt x="246" y="662"/>
                    <a:pt x="244" y="663"/>
                    <a:pt x="244" y="664"/>
                  </a:cubicBezTo>
                  <a:cubicBezTo>
                    <a:pt x="244" y="666"/>
                    <a:pt x="245" y="669"/>
                    <a:pt x="246" y="670"/>
                  </a:cubicBezTo>
                  <a:cubicBezTo>
                    <a:pt x="246" y="671"/>
                    <a:pt x="248" y="674"/>
                    <a:pt x="250" y="676"/>
                  </a:cubicBezTo>
                  <a:cubicBezTo>
                    <a:pt x="251" y="676"/>
                    <a:pt x="253" y="677"/>
                    <a:pt x="254" y="677"/>
                  </a:cubicBezTo>
                  <a:cubicBezTo>
                    <a:pt x="255" y="678"/>
                    <a:pt x="257" y="678"/>
                    <a:pt x="258" y="679"/>
                  </a:cubicBezTo>
                  <a:cubicBezTo>
                    <a:pt x="259" y="679"/>
                    <a:pt x="261" y="681"/>
                    <a:pt x="262" y="681"/>
                  </a:cubicBezTo>
                  <a:cubicBezTo>
                    <a:pt x="263" y="681"/>
                    <a:pt x="265" y="679"/>
                    <a:pt x="266" y="679"/>
                  </a:cubicBezTo>
                  <a:cubicBezTo>
                    <a:pt x="268" y="679"/>
                    <a:pt x="270" y="678"/>
                    <a:pt x="272" y="679"/>
                  </a:cubicBezTo>
                  <a:cubicBezTo>
                    <a:pt x="272" y="679"/>
                    <a:pt x="274" y="680"/>
                    <a:pt x="275" y="680"/>
                  </a:cubicBezTo>
                  <a:cubicBezTo>
                    <a:pt x="275" y="681"/>
                    <a:pt x="276" y="683"/>
                    <a:pt x="276" y="683"/>
                  </a:cubicBezTo>
                  <a:cubicBezTo>
                    <a:pt x="277" y="684"/>
                    <a:pt x="279" y="687"/>
                    <a:pt x="280" y="687"/>
                  </a:cubicBezTo>
                  <a:cubicBezTo>
                    <a:pt x="281" y="687"/>
                    <a:pt x="282" y="684"/>
                    <a:pt x="283" y="683"/>
                  </a:cubicBezTo>
                  <a:cubicBezTo>
                    <a:pt x="283" y="682"/>
                    <a:pt x="282" y="679"/>
                    <a:pt x="283" y="678"/>
                  </a:cubicBezTo>
                  <a:cubicBezTo>
                    <a:pt x="284" y="678"/>
                    <a:pt x="287" y="678"/>
                    <a:pt x="288" y="677"/>
                  </a:cubicBezTo>
                  <a:cubicBezTo>
                    <a:pt x="289" y="677"/>
                    <a:pt x="291" y="677"/>
                    <a:pt x="292" y="676"/>
                  </a:cubicBezTo>
                  <a:cubicBezTo>
                    <a:pt x="293" y="676"/>
                    <a:pt x="294" y="674"/>
                    <a:pt x="294" y="673"/>
                  </a:cubicBezTo>
                  <a:cubicBezTo>
                    <a:pt x="295" y="671"/>
                    <a:pt x="296" y="667"/>
                    <a:pt x="296" y="665"/>
                  </a:cubicBezTo>
                  <a:cubicBezTo>
                    <a:pt x="296" y="663"/>
                    <a:pt x="295" y="659"/>
                    <a:pt x="295" y="657"/>
                  </a:cubicBezTo>
                  <a:cubicBezTo>
                    <a:pt x="295" y="655"/>
                    <a:pt x="293" y="652"/>
                    <a:pt x="294" y="650"/>
                  </a:cubicBezTo>
                  <a:cubicBezTo>
                    <a:pt x="294" y="647"/>
                    <a:pt x="295" y="643"/>
                    <a:pt x="296" y="641"/>
                  </a:cubicBezTo>
                  <a:cubicBezTo>
                    <a:pt x="297" y="640"/>
                    <a:pt x="299" y="638"/>
                    <a:pt x="300" y="637"/>
                  </a:cubicBezTo>
                  <a:cubicBezTo>
                    <a:pt x="301" y="636"/>
                    <a:pt x="302" y="635"/>
                    <a:pt x="302" y="634"/>
                  </a:cubicBezTo>
                  <a:cubicBezTo>
                    <a:pt x="302" y="632"/>
                    <a:pt x="300" y="630"/>
                    <a:pt x="301" y="628"/>
                  </a:cubicBezTo>
                  <a:cubicBezTo>
                    <a:pt x="301" y="628"/>
                    <a:pt x="302" y="626"/>
                    <a:pt x="303" y="626"/>
                  </a:cubicBezTo>
                  <a:cubicBezTo>
                    <a:pt x="304" y="625"/>
                    <a:pt x="305" y="626"/>
                    <a:pt x="306" y="626"/>
                  </a:cubicBezTo>
                  <a:cubicBezTo>
                    <a:pt x="306" y="626"/>
                    <a:pt x="307" y="624"/>
                    <a:pt x="308" y="624"/>
                  </a:cubicBezTo>
                  <a:cubicBezTo>
                    <a:pt x="309" y="625"/>
                    <a:pt x="310" y="627"/>
                    <a:pt x="311" y="628"/>
                  </a:cubicBezTo>
                  <a:cubicBezTo>
                    <a:pt x="312" y="628"/>
                    <a:pt x="313" y="628"/>
                    <a:pt x="314" y="628"/>
                  </a:cubicBezTo>
                  <a:cubicBezTo>
                    <a:pt x="316" y="627"/>
                    <a:pt x="319" y="624"/>
                    <a:pt x="320" y="622"/>
                  </a:cubicBezTo>
                  <a:cubicBezTo>
                    <a:pt x="321" y="621"/>
                    <a:pt x="321" y="618"/>
                    <a:pt x="321" y="617"/>
                  </a:cubicBezTo>
                  <a:cubicBezTo>
                    <a:pt x="322" y="616"/>
                    <a:pt x="323" y="614"/>
                    <a:pt x="323" y="613"/>
                  </a:cubicBezTo>
                  <a:cubicBezTo>
                    <a:pt x="323" y="612"/>
                    <a:pt x="324" y="609"/>
                    <a:pt x="325" y="608"/>
                  </a:cubicBezTo>
                  <a:cubicBezTo>
                    <a:pt x="325" y="607"/>
                    <a:pt x="324" y="605"/>
                    <a:pt x="325" y="604"/>
                  </a:cubicBezTo>
                  <a:cubicBezTo>
                    <a:pt x="325" y="601"/>
                    <a:pt x="325" y="596"/>
                    <a:pt x="326" y="594"/>
                  </a:cubicBezTo>
                  <a:cubicBezTo>
                    <a:pt x="327" y="593"/>
                    <a:pt x="329" y="591"/>
                    <a:pt x="330" y="591"/>
                  </a:cubicBezTo>
                  <a:cubicBezTo>
                    <a:pt x="332" y="590"/>
                    <a:pt x="335" y="591"/>
                    <a:pt x="336" y="590"/>
                  </a:cubicBezTo>
                  <a:cubicBezTo>
                    <a:pt x="337" y="590"/>
                    <a:pt x="340" y="588"/>
                    <a:pt x="341" y="587"/>
                  </a:cubicBezTo>
                  <a:cubicBezTo>
                    <a:pt x="342" y="586"/>
                    <a:pt x="342" y="582"/>
                    <a:pt x="343" y="581"/>
                  </a:cubicBezTo>
                  <a:cubicBezTo>
                    <a:pt x="343" y="580"/>
                    <a:pt x="345" y="579"/>
                    <a:pt x="346" y="578"/>
                  </a:cubicBezTo>
                  <a:cubicBezTo>
                    <a:pt x="347" y="577"/>
                    <a:pt x="349" y="576"/>
                    <a:pt x="349" y="575"/>
                  </a:cubicBezTo>
                  <a:cubicBezTo>
                    <a:pt x="350" y="574"/>
                    <a:pt x="350" y="572"/>
                    <a:pt x="350" y="571"/>
                  </a:cubicBezTo>
                  <a:cubicBezTo>
                    <a:pt x="349" y="569"/>
                    <a:pt x="347" y="566"/>
                    <a:pt x="347" y="564"/>
                  </a:cubicBezTo>
                  <a:cubicBezTo>
                    <a:pt x="346" y="563"/>
                    <a:pt x="346" y="561"/>
                    <a:pt x="345" y="560"/>
                  </a:cubicBezTo>
                  <a:cubicBezTo>
                    <a:pt x="345" y="558"/>
                    <a:pt x="344" y="554"/>
                    <a:pt x="343" y="552"/>
                  </a:cubicBezTo>
                  <a:cubicBezTo>
                    <a:pt x="343" y="551"/>
                    <a:pt x="341" y="550"/>
                    <a:pt x="341" y="549"/>
                  </a:cubicBezTo>
                  <a:cubicBezTo>
                    <a:pt x="340" y="548"/>
                    <a:pt x="339" y="545"/>
                    <a:pt x="339" y="544"/>
                  </a:cubicBezTo>
                  <a:cubicBezTo>
                    <a:pt x="340" y="543"/>
                    <a:pt x="341" y="540"/>
                    <a:pt x="343" y="539"/>
                  </a:cubicBezTo>
                  <a:cubicBezTo>
                    <a:pt x="344" y="538"/>
                    <a:pt x="347" y="539"/>
                    <a:pt x="348" y="539"/>
                  </a:cubicBezTo>
                  <a:cubicBezTo>
                    <a:pt x="350" y="539"/>
                    <a:pt x="352" y="537"/>
                    <a:pt x="354" y="537"/>
                  </a:cubicBezTo>
                  <a:cubicBezTo>
                    <a:pt x="354" y="537"/>
                    <a:pt x="356" y="537"/>
                    <a:pt x="357" y="536"/>
                  </a:cubicBezTo>
                  <a:cubicBezTo>
                    <a:pt x="358" y="536"/>
                    <a:pt x="360" y="534"/>
                    <a:pt x="361" y="534"/>
                  </a:cubicBezTo>
                  <a:cubicBezTo>
                    <a:pt x="363" y="534"/>
                    <a:pt x="367" y="534"/>
                    <a:pt x="368" y="535"/>
                  </a:cubicBezTo>
                  <a:cubicBezTo>
                    <a:pt x="369" y="536"/>
                    <a:pt x="369" y="539"/>
                    <a:pt x="370" y="540"/>
                  </a:cubicBezTo>
                  <a:cubicBezTo>
                    <a:pt x="371" y="541"/>
                    <a:pt x="374" y="542"/>
                    <a:pt x="376" y="542"/>
                  </a:cubicBezTo>
                  <a:cubicBezTo>
                    <a:pt x="377" y="542"/>
                    <a:pt x="379" y="541"/>
                    <a:pt x="380" y="541"/>
                  </a:cubicBezTo>
                  <a:cubicBezTo>
                    <a:pt x="381" y="540"/>
                    <a:pt x="384" y="538"/>
                    <a:pt x="385" y="537"/>
                  </a:cubicBezTo>
                  <a:cubicBezTo>
                    <a:pt x="386" y="536"/>
                    <a:pt x="389" y="532"/>
                    <a:pt x="390" y="530"/>
                  </a:cubicBezTo>
                  <a:cubicBezTo>
                    <a:pt x="391" y="529"/>
                    <a:pt x="394" y="526"/>
                    <a:pt x="395" y="525"/>
                  </a:cubicBezTo>
                  <a:cubicBezTo>
                    <a:pt x="396" y="524"/>
                    <a:pt x="399" y="522"/>
                    <a:pt x="400" y="522"/>
                  </a:cubicBezTo>
                  <a:cubicBezTo>
                    <a:pt x="402" y="521"/>
                    <a:pt x="405" y="522"/>
                    <a:pt x="407" y="522"/>
                  </a:cubicBezTo>
                  <a:cubicBezTo>
                    <a:pt x="408" y="521"/>
                    <a:pt x="409" y="519"/>
                    <a:pt x="411" y="518"/>
                  </a:cubicBezTo>
                  <a:cubicBezTo>
                    <a:pt x="412" y="518"/>
                    <a:pt x="415" y="517"/>
                    <a:pt x="417" y="518"/>
                  </a:cubicBezTo>
                  <a:cubicBezTo>
                    <a:pt x="418" y="518"/>
                    <a:pt x="420" y="519"/>
                    <a:pt x="421" y="519"/>
                  </a:cubicBezTo>
                  <a:cubicBezTo>
                    <a:pt x="421" y="519"/>
                    <a:pt x="423" y="517"/>
                    <a:pt x="423" y="517"/>
                  </a:cubicBezTo>
                  <a:cubicBezTo>
                    <a:pt x="423" y="516"/>
                    <a:pt x="423" y="514"/>
                    <a:pt x="422" y="513"/>
                  </a:cubicBezTo>
                  <a:cubicBezTo>
                    <a:pt x="422" y="512"/>
                    <a:pt x="420" y="511"/>
                    <a:pt x="420" y="510"/>
                  </a:cubicBezTo>
                  <a:cubicBezTo>
                    <a:pt x="420" y="509"/>
                    <a:pt x="420" y="508"/>
                    <a:pt x="420" y="508"/>
                  </a:cubicBezTo>
                  <a:cubicBezTo>
                    <a:pt x="421" y="507"/>
                    <a:pt x="425" y="506"/>
                    <a:pt x="425" y="505"/>
                  </a:cubicBezTo>
                  <a:cubicBezTo>
                    <a:pt x="426" y="504"/>
                    <a:pt x="427" y="501"/>
                    <a:pt x="426" y="50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800600" y="2851150"/>
              <a:ext cx="488950" cy="563563"/>
            </a:xfrm>
            <a:custGeom>
              <a:avLst/>
              <a:gdLst>
                <a:gd name="T0" fmla="*/ 575 w 580"/>
                <a:gd name="T1" fmla="*/ 276 h 669"/>
                <a:gd name="T2" fmla="*/ 565 w 580"/>
                <a:gd name="T3" fmla="*/ 249 h 669"/>
                <a:gd name="T4" fmla="*/ 571 w 580"/>
                <a:gd name="T5" fmla="*/ 235 h 669"/>
                <a:gd name="T6" fmla="*/ 532 w 580"/>
                <a:gd name="T7" fmla="*/ 0 h 669"/>
                <a:gd name="T8" fmla="*/ 497 w 580"/>
                <a:gd name="T9" fmla="*/ 21 h 669"/>
                <a:gd name="T10" fmla="*/ 460 w 580"/>
                <a:gd name="T11" fmla="*/ 44 h 669"/>
                <a:gd name="T12" fmla="*/ 434 w 580"/>
                <a:gd name="T13" fmla="*/ 64 h 669"/>
                <a:gd name="T14" fmla="*/ 411 w 580"/>
                <a:gd name="T15" fmla="*/ 95 h 669"/>
                <a:gd name="T16" fmla="*/ 394 w 580"/>
                <a:gd name="T17" fmla="*/ 115 h 669"/>
                <a:gd name="T18" fmla="*/ 364 w 580"/>
                <a:gd name="T19" fmla="*/ 118 h 669"/>
                <a:gd name="T20" fmla="*/ 326 w 580"/>
                <a:gd name="T21" fmla="*/ 139 h 669"/>
                <a:gd name="T22" fmla="*/ 297 w 580"/>
                <a:gd name="T23" fmla="*/ 152 h 669"/>
                <a:gd name="T24" fmla="*/ 268 w 580"/>
                <a:gd name="T25" fmla="*/ 130 h 669"/>
                <a:gd name="T26" fmla="*/ 251 w 580"/>
                <a:gd name="T27" fmla="*/ 123 h 669"/>
                <a:gd name="T28" fmla="*/ 241 w 580"/>
                <a:gd name="T29" fmla="*/ 141 h 669"/>
                <a:gd name="T30" fmla="*/ 206 w 580"/>
                <a:gd name="T31" fmla="*/ 126 h 669"/>
                <a:gd name="T32" fmla="*/ 180 w 580"/>
                <a:gd name="T33" fmla="*/ 120 h 669"/>
                <a:gd name="T34" fmla="*/ 127 w 580"/>
                <a:gd name="T35" fmla="*/ 122 h 669"/>
                <a:gd name="T36" fmla="*/ 76 w 580"/>
                <a:gd name="T37" fmla="*/ 591 h 669"/>
                <a:gd name="T38" fmla="*/ 92 w 580"/>
                <a:gd name="T39" fmla="*/ 601 h 669"/>
                <a:gd name="T40" fmla="*/ 109 w 580"/>
                <a:gd name="T41" fmla="*/ 591 h 669"/>
                <a:gd name="T42" fmla="*/ 123 w 580"/>
                <a:gd name="T43" fmla="*/ 601 h 669"/>
                <a:gd name="T44" fmla="*/ 142 w 580"/>
                <a:gd name="T45" fmla="*/ 615 h 669"/>
                <a:gd name="T46" fmla="*/ 158 w 580"/>
                <a:gd name="T47" fmla="*/ 637 h 669"/>
                <a:gd name="T48" fmla="*/ 187 w 580"/>
                <a:gd name="T49" fmla="*/ 636 h 669"/>
                <a:gd name="T50" fmla="*/ 207 w 580"/>
                <a:gd name="T51" fmla="*/ 645 h 669"/>
                <a:gd name="T52" fmla="*/ 222 w 580"/>
                <a:gd name="T53" fmla="*/ 655 h 669"/>
                <a:gd name="T54" fmla="*/ 245 w 580"/>
                <a:gd name="T55" fmla="*/ 641 h 669"/>
                <a:gd name="T56" fmla="*/ 273 w 580"/>
                <a:gd name="T57" fmla="*/ 644 h 669"/>
                <a:gd name="T58" fmla="*/ 291 w 580"/>
                <a:gd name="T59" fmla="*/ 646 h 669"/>
                <a:gd name="T60" fmla="*/ 310 w 580"/>
                <a:gd name="T61" fmla="*/ 633 h 669"/>
                <a:gd name="T62" fmla="*/ 328 w 580"/>
                <a:gd name="T63" fmla="*/ 617 h 669"/>
                <a:gd name="T64" fmla="*/ 340 w 580"/>
                <a:gd name="T65" fmla="*/ 632 h 669"/>
                <a:gd name="T66" fmla="*/ 363 w 580"/>
                <a:gd name="T67" fmla="*/ 647 h 669"/>
                <a:gd name="T68" fmla="*/ 383 w 580"/>
                <a:gd name="T69" fmla="*/ 668 h 669"/>
                <a:gd name="T70" fmla="*/ 404 w 580"/>
                <a:gd name="T71" fmla="*/ 662 h 669"/>
                <a:gd name="T72" fmla="*/ 419 w 580"/>
                <a:gd name="T73" fmla="*/ 642 h 669"/>
                <a:gd name="T74" fmla="*/ 431 w 580"/>
                <a:gd name="T75" fmla="*/ 625 h 669"/>
                <a:gd name="T76" fmla="*/ 424 w 580"/>
                <a:gd name="T77" fmla="*/ 598 h 669"/>
                <a:gd name="T78" fmla="*/ 427 w 580"/>
                <a:gd name="T79" fmla="*/ 577 h 669"/>
                <a:gd name="T80" fmla="*/ 435 w 580"/>
                <a:gd name="T81" fmla="*/ 555 h 669"/>
                <a:gd name="T82" fmla="*/ 447 w 580"/>
                <a:gd name="T83" fmla="*/ 552 h 669"/>
                <a:gd name="T84" fmla="*/ 457 w 580"/>
                <a:gd name="T85" fmla="*/ 565 h 669"/>
                <a:gd name="T86" fmla="*/ 468 w 580"/>
                <a:gd name="T87" fmla="*/ 556 h 669"/>
                <a:gd name="T88" fmla="*/ 472 w 580"/>
                <a:gd name="T89" fmla="*/ 544 h 669"/>
                <a:gd name="T90" fmla="*/ 472 w 580"/>
                <a:gd name="T91" fmla="*/ 532 h 669"/>
                <a:gd name="T92" fmla="*/ 475 w 580"/>
                <a:gd name="T93" fmla="*/ 508 h 669"/>
                <a:gd name="T94" fmla="*/ 488 w 580"/>
                <a:gd name="T95" fmla="*/ 495 h 669"/>
                <a:gd name="T96" fmla="*/ 499 w 580"/>
                <a:gd name="T97" fmla="*/ 471 h 669"/>
                <a:gd name="T98" fmla="*/ 514 w 580"/>
                <a:gd name="T99" fmla="*/ 478 h 669"/>
                <a:gd name="T100" fmla="*/ 534 w 580"/>
                <a:gd name="T101" fmla="*/ 460 h 669"/>
                <a:gd name="T102" fmla="*/ 551 w 580"/>
                <a:gd name="T103" fmla="*/ 434 h 669"/>
                <a:gd name="T104" fmla="*/ 568 w 580"/>
                <a:gd name="T105" fmla="*/ 406 h 669"/>
                <a:gd name="T106" fmla="*/ 571 w 580"/>
                <a:gd name="T107" fmla="*/ 383 h 669"/>
                <a:gd name="T108" fmla="*/ 568 w 580"/>
                <a:gd name="T109" fmla="*/ 362 h 669"/>
                <a:gd name="T110" fmla="*/ 573 w 580"/>
                <a:gd name="T111" fmla="*/ 343 h 669"/>
                <a:gd name="T112" fmla="*/ 576 w 580"/>
                <a:gd name="T113" fmla="*/ 312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0" h="669">
                  <a:moveTo>
                    <a:pt x="579" y="294"/>
                  </a:moveTo>
                  <a:cubicBezTo>
                    <a:pt x="579" y="293"/>
                    <a:pt x="580" y="290"/>
                    <a:pt x="580" y="289"/>
                  </a:cubicBezTo>
                  <a:cubicBezTo>
                    <a:pt x="580" y="288"/>
                    <a:pt x="578" y="286"/>
                    <a:pt x="578" y="285"/>
                  </a:cubicBezTo>
                  <a:cubicBezTo>
                    <a:pt x="577" y="284"/>
                    <a:pt x="578" y="281"/>
                    <a:pt x="578" y="280"/>
                  </a:cubicBezTo>
                  <a:cubicBezTo>
                    <a:pt x="577" y="279"/>
                    <a:pt x="575" y="278"/>
                    <a:pt x="575" y="276"/>
                  </a:cubicBezTo>
                  <a:cubicBezTo>
                    <a:pt x="574" y="275"/>
                    <a:pt x="576" y="271"/>
                    <a:pt x="576" y="269"/>
                  </a:cubicBezTo>
                  <a:cubicBezTo>
                    <a:pt x="576" y="267"/>
                    <a:pt x="576" y="262"/>
                    <a:pt x="575" y="259"/>
                  </a:cubicBezTo>
                  <a:cubicBezTo>
                    <a:pt x="575" y="259"/>
                    <a:pt x="572" y="258"/>
                    <a:pt x="571" y="257"/>
                  </a:cubicBezTo>
                  <a:cubicBezTo>
                    <a:pt x="570" y="256"/>
                    <a:pt x="570" y="252"/>
                    <a:pt x="569" y="251"/>
                  </a:cubicBezTo>
                  <a:cubicBezTo>
                    <a:pt x="568" y="250"/>
                    <a:pt x="566" y="250"/>
                    <a:pt x="565" y="249"/>
                  </a:cubicBezTo>
                  <a:cubicBezTo>
                    <a:pt x="564" y="248"/>
                    <a:pt x="563" y="247"/>
                    <a:pt x="563" y="246"/>
                  </a:cubicBezTo>
                  <a:cubicBezTo>
                    <a:pt x="562" y="245"/>
                    <a:pt x="562" y="243"/>
                    <a:pt x="562" y="242"/>
                  </a:cubicBezTo>
                  <a:cubicBezTo>
                    <a:pt x="563" y="242"/>
                    <a:pt x="565" y="241"/>
                    <a:pt x="565" y="240"/>
                  </a:cubicBezTo>
                  <a:cubicBezTo>
                    <a:pt x="566" y="239"/>
                    <a:pt x="566" y="237"/>
                    <a:pt x="567" y="236"/>
                  </a:cubicBezTo>
                  <a:cubicBezTo>
                    <a:pt x="567" y="236"/>
                    <a:pt x="570" y="235"/>
                    <a:pt x="571" y="235"/>
                  </a:cubicBezTo>
                  <a:cubicBezTo>
                    <a:pt x="572" y="235"/>
                    <a:pt x="573" y="236"/>
                    <a:pt x="574" y="235"/>
                  </a:cubicBezTo>
                  <a:cubicBezTo>
                    <a:pt x="575" y="235"/>
                    <a:pt x="574" y="233"/>
                    <a:pt x="575" y="233"/>
                  </a:cubicBezTo>
                  <a:cubicBezTo>
                    <a:pt x="575" y="232"/>
                    <a:pt x="577" y="232"/>
                    <a:pt x="578" y="232"/>
                  </a:cubicBezTo>
                  <a:cubicBezTo>
                    <a:pt x="578" y="232"/>
                    <a:pt x="579" y="232"/>
                    <a:pt x="580" y="231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29" y="2"/>
                    <a:pt x="526" y="5"/>
                    <a:pt x="523" y="6"/>
                  </a:cubicBezTo>
                  <a:cubicBezTo>
                    <a:pt x="521" y="8"/>
                    <a:pt x="514" y="12"/>
                    <a:pt x="511" y="14"/>
                  </a:cubicBezTo>
                  <a:cubicBezTo>
                    <a:pt x="510" y="15"/>
                    <a:pt x="507" y="18"/>
                    <a:pt x="505" y="19"/>
                  </a:cubicBezTo>
                  <a:cubicBezTo>
                    <a:pt x="504" y="19"/>
                    <a:pt x="501" y="18"/>
                    <a:pt x="500" y="19"/>
                  </a:cubicBezTo>
                  <a:cubicBezTo>
                    <a:pt x="499" y="19"/>
                    <a:pt x="497" y="21"/>
                    <a:pt x="497" y="21"/>
                  </a:cubicBezTo>
                  <a:cubicBezTo>
                    <a:pt x="495" y="23"/>
                    <a:pt x="493" y="26"/>
                    <a:pt x="492" y="27"/>
                  </a:cubicBezTo>
                  <a:cubicBezTo>
                    <a:pt x="490" y="29"/>
                    <a:pt x="486" y="31"/>
                    <a:pt x="483" y="31"/>
                  </a:cubicBezTo>
                  <a:cubicBezTo>
                    <a:pt x="482" y="32"/>
                    <a:pt x="477" y="32"/>
                    <a:pt x="476" y="33"/>
                  </a:cubicBezTo>
                  <a:cubicBezTo>
                    <a:pt x="474" y="34"/>
                    <a:pt x="471" y="36"/>
                    <a:pt x="469" y="37"/>
                  </a:cubicBezTo>
                  <a:cubicBezTo>
                    <a:pt x="467" y="39"/>
                    <a:pt x="462" y="42"/>
                    <a:pt x="460" y="44"/>
                  </a:cubicBezTo>
                  <a:cubicBezTo>
                    <a:pt x="459" y="45"/>
                    <a:pt x="456" y="48"/>
                    <a:pt x="455" y="49"/>
                  </a:cubicBezTo>
                  <a:cubicBezTo>
                    <a:pt x="454" y="50"/>
                    <a:pt x="451" y="53"/>
                    <a:pt x="449" y="54"/>
                  </a:cubicBezTo>
                  <a:cubicBezTo>
                    <a:pt x="448" y="55"/>
                    <a:pt x="446" y="55"/>
                    <a:pt x="445" y="56"/>
                  </a:cubicBezTo>
                  <a:cubicBezTo>
                    <a:pt x="443" y="57"/>
                    <a:pt x="441" y="58"/>
                    <a:pt x="440" y="59"/>
                  </a:cubicBezTo>
                  <a:cubicBezTo>
                    <a:pt x="438" y="61"/>
                    <a:pt x="435" y="63"/>
                    <a:pt x="434" y="64"/>
                  </a:cubicBezTo>
                  <a:cubicBezTo>
                    <a:pt x="432" y="66"/>
                    <a:pt x="429" y="70"/>
                    <a:pt x="428" y="71"/>
                  </a:cubicBezTo>
                  <a:cubicBezTo>
                    <a:pt x="426" y="73"/>
                    <a:pt x="423" y="77"/>
                    <a:pt x="422" y="79"/>
                  </a:cubicBezTo>
                  <a:cubicBezTo>
                    <a:pt x="421" y="80"/>
                    <a:pt x="421" y="84"/>
                    <a:pt x="420" y="85"/>
                  </a:cubicBezTo>
                  <a:cubicBezTo>
                    <a:pt x="419" y="87"/>
                    <a:pt x="417" y="89"/>
                    <a:pt x="416" y="90"/>
                  </a:cubicBezTo>
                  <a:cubicBezTo>
                    <a:pt x="414" y="91"/>
                    <a:pt x="412" y="93"/>
                    <a:pt x="411" y="95"/>
                  </a:cubicBezTo>
                  <a:cubicBezTo>
                    <a:pt x="410" y="96"/>
                    <a:pt x="410" y="99"/>
                    <a:pt x="409" y="101"/>
                  </a:cubicBezTo>
                  <a:cubicBezTo>
                    <a:pt x="408" y="102"/>
                    <a:pt x="405" y="103"/>
                    <a:pt x="404" y="104"/>
                  </a:cubicBezTo>
                  <a:cubicBezTo>
                    <a:pt x="403" y="105"/>
                    <a:pt x="401" y="107"/>
                    <a:pt x="400" y="108"/>
                  </a:cubicBezTo>
                  <a:cubicBezTo>
                    <a:pt x="399" y="109"/>
                    <a:pt x="397" y="111"/>
                    <a:pt x="396" y="112"/>
                  </a:cubicBezTo>
                  <a:cubicBezTo>
                    <a:pt x="395" y="113"/>
                    <a:pt x="394" y="114"/>
                    <a:pt x="394" y="115"/>
                  </a:cubicBezTo>
                  <a:cubicBezTo>
                    <a:pt x="392" y="115"/>
                    <a:pt x="390" y="115"/>
                    <a:pt x="388" y="115"/>
                  </a:cubicBezTo>
                  <a:cubicBezTo>
                    <a:pt x="387" y="116"/>
                    <a:pt x="383" y="115"/>
                    <a:pt x="382" y="116"/>
                  </a:cubicBezTo>
                  <a:cubicBezTo>
                    <a:pt x="380" y="116"/>
                    <a:pt x="379" y="118"/>
                    <a:pt x="377" y="119"/>
                  </a:cubicBezTo>
                  <a:cubicBezTo>
                    <a:pt x="376" y="120"/>
                    <a:pt x="371" y="120"/>
                    <a:pt x="369" y="120"/>
                  </a:cubicBezTo>
                  <a:cubicBezTo>
                    <a:pt x="368" y="120"/>
                    <a:pt x="365" y="118"/>
                    <a:pt x="364" y="118"/>
                  </a:cubicBezTo>
                  <a:cubicBezTo>
                    <a:pt x="363" y="118"/>
                    <a:pt x="360" y="117"/>
                    <a:pt x="359" y="118"/>
                  </a:cubicBezTo>
                  <a:cubicBezTo>
                    <a:pt x="356" y="118"/>
                    <a:pt x="350" y="122"/>
                    <a:pt x="347" y="124"/>
                  </a:cubicBezTo>
                  <a:cubicBezTo>
                    <a:pt x="345" y="125"/>
                    <a:pt x="341" y="128"/>
                    <a:pt x="339" y="129"/>
                  </a:cubicBezTo>
                  <a:cubicBezTo>
                    <a:pt x="337" y="130"/>
                    <a:pt x="333" y="134"/>
                    <a:pt x="331" y="135"/>
                  </a:cubicBezTo>
                  <a:cubicBezTo>
                    <a:pt x="330" y="136"/>
                    <a:pt x="328" y="138"/>
                    <a:pt x="326" y="139"/>
                  </a:cubicBezTo>
                  <a:cubicBezTo>
                    <a:pt x="324" y="140"/>
                    <a:pt x="319" y="139"/>
                    <a:pt x="317" y="140"/>
                  </a:cubicBezTo>
                  <a:cubicBezTo>
                    <a:pt x="316" y="140"/>
                    <a:pt x="313" y="142"/>
                    <a:pt x="311" y="143"/>
                  </a:cubicBezTo>
                  <a:cubicBezTo>
                    <a:pt x="310" y="144"/>
                    <a:pt x="308" y="148"/>
                    <a:pt x="307" y="149"/>
                  </a:cubicBezTo>
                  <a:cubicBezTo>
                    <a:pt x="306" y="150"/>
                    <a:pt x="304" y="152"/>
                    <a:pt x="302" y="152"/>
                  </a:cubicBezTo>
                  <a:cubicBezTo>
                    <a:pt x="301" y="153"/>
                    <a:pt x="298" y="152"/>
                    <a:pt x="297" y="152"/>
                  </a:cubicBezTo>
                  <a:cubicBezTo>
                    <a:pt x="294" y="151"/>
                    <a:pt x="289" y="148"/>
                    <a:pt x="287" y="147"/>
                  </a:cubicBezTo>
                  <a:cubicBezTo>
                    <a:pt x="285" y="146"/>
                    <a:pt x="281" y="144"/>
                    <a:pt x="279" y="143"/>
                  </a:cubicBezTo>
                  <a:cubicBezTo>
                    <a:pt x="277" y="142"/>
                    <a:pt x="273" y="139"/>
                    <a:pt x="272" y="137"/>
                  </a:cubicBezTo>
                  <a:cubicBezTo>
                    <a:pt x="271" y="136"/>
                    <a:pt x="270" y="135"/>
                    <a:pt x="269" y="134"/>
                  </a:cubicBezTo>
                  <a:cubicBezTo>
                    <a:pt x="269" y="133"/>
                    <a:pt x="269" y="130"/>
                    <a:pt x="268" y="130"/>
                  </a:cubicBezTo>
                  <a:cubicBezTo>
                    <a:pt x="267" y="129"/>
                    <a:pt x="265" y="130"/>
                    <a:pt x="265" y="130"/>
                  </a:cubicBezTo>
                  <a:cubicBezTo>
                    <a:pt x="263" y="130"/>
                    <a:pt x="262" y="132"/>
                    <a:pt x="261" y="132"/>
                  </a:cubicBezTo>
                  <a:cubicBezTo>
                    <a:pt x="260" y="132"/>
                    <a:pt x="258" y="132"/>
                    <a:pt x="257" y="132"/>
                  </a:cubicBezTo>
                  <a:cubicBezTo>
                    <a:pt x="256" y="131"/>
                    <a:pt x="256" y="128"/>
                    <a:pt x="255" y="127"/>
                  </a:cubicBezTo>
                  <a:cubicBezTo>
                    <a:pt x="254" y="126"/>
                    <a:pt x="252" y="123"/>
                    <a:pt x="251" y="123"/>
                  </a:cubicBezTo>
                  <a:cubicBezTo>
                    <a:pt x="250" y="123"/>
                    <a:pt x="248" y="125"/>
                    <a:pt x="247" y="126"/>
                  </a:cubicBezTo>
                  <a:cubicBezTo>
                    <a:pt x="247" y="127"/>
                    <a:pt x="247" y="129"/>
                    <a:pt x="247" y="130"/>
                  </a:cubicBezTo>
                  <a:cubicBezTo>
                    <a:pt x="247" y="130"/>
                    <a:pt x="249" y="131"/>
                    <a:pt x="249" y="132"/>
                  </a:cubicBezTo>
                  <a:cubicBezTo>
                    <a:pt x="249" y="133"/>
                    <a:pt x="248" y="135"/>
                    <a:pt x="248" y="136"/>
                  </a:cubicBezTo>
                  <a:cubicBezTo>
                    <a:pt x="247" y="138"/>
                    <a:pt x="243" y="141"/>
                    <a:pt x="241" y="141"/>
                  </a:cubicBezTo>
                  <a:cubicBezTo>
                    <a:pt x="239" y="142"/>
                    <a:pt x="235" y="139"/>
                    <a:pt x="233" y="138"/>
                  </a:cubicBezTo>
                  <a:cubicBezTo>
                    <a:pt x="231" y="137"/>
                    <a:pt x="227" y="134"/>
                    <a:pt x="225" y="132"/>
                  </a:cubicBezTo>
                  <a:cubicBezTo>
                    <a:pt x="223" y="131"/>
                    <a:pt x="221" y="128"/>
                    <a:pt x="219" y="127"/>
                  </a:cubicBezTo>
                  <a:cubicBezTo>
                    <a:pt x="218" y="126"/>
                    <a:pt x="214" y="126"/>
                    <a:pt x="212" y="126"/>
                  </a:cubicBezTo>
                  <a:cubicBezTo>
                    <a:pt x="210" y="126"/>
                    <a:pt x="208" y="126"/>
                    <a:pt x="206" y="126"/>
                  </a:cubicBezTo>
                  <a:cubicBezTo>
                    <a:pt x="205" y="126"/>
                    <a:pt x="202" y="126"/>
                    <a:pt x="201" y="125"/>
                  </a:cubicBezTo>
                  <a:cubicBezTo>
                    <a:pt x="199" y="125"/>
                    <a:pt x="195" y="122"/>
                    <a:pt x="193" y="121"/>
                  </a:cubicBezTo>
                  <a:cubicBezTo>
                    <a:pt x="192" y="120"/>
                    <a:pt x="189" y="118"/>
                    <a:pt x="187" y="117"/>
                  </a:cubicBezTo>
                  <a:cubicBezTo>
                    <a:pt x="186" y="117"/>
                    <a:pt x="184" y="118"/>
                    <a:pt x="183" y="119"/>
                  </a:cubicBezTo>
                  <a:cubicBezTo>
                    <a:pt x="182" y="119"/>
                    <a:pt x="181" y="120"/>
                    <a:pt x="180" y="120"/>
                  </a:cubicBezTo>
                  <a:cubicBezTo>
                    <a:pt x="179" y="121"/>
                    <a:pt x="177" y="121"/>
                    <a:pt x="176" y="120"/>
                  </a:cubicBezTo>
                  <a:cubicBezTo>
                    <a:pt x="174" y="120"/>
                    <a:pt x="170" y="119"/>
                    <a:pt x="169" y="118"/>
                  </a:cubicBezTo>
                  <a:cubicBezTo>
                    <a:pt x="168" y="118"/>
                    <a:pt x="168" y="116"/>
                    <a:pt x="168" y="115"/>
                  </a:cubicBezTo>
                  <a:cubicBezTo>
                    <a:pt x="168" y="114"/>
                    <a:pt x="169" y="113"/>
                    <a:pt x="169" y="112"/>
                  </a:cubicBezTo>
                  <a:cubicBezTo>
                    <a:pt x="159" y="115"/>
                    <a:pt x="136" y="120"/>
                    <a:pt x="127" y="122"/>
                  </a:cubicBezTo>
                  <a:cubicBezTo>
                    <a:pt x="108" y="127"/>
                    <a:pt x="71" y="135"/>
                    <a:pt x="52" y="139"/>
                  </a:cubicBezTo>
                  <a:cubicBezTo>
                    <a:pt x="41" y="141"/>
                    <a:pt x="14" y="146"/>
                    <a:pt x="0" y="149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1" y="595"/>
                    <a:pt x="71" y="592"/>
                    <a:pt x="72" y="591"/>
                  </a:cubicBezTo>
                  <a:cubicBezTo>
                    <a:pt x="72" y="590"/>
                    <a:pt x="75" y="590"/>
                    <a:pt x="76" y="591"/>
                  </a:cubicBezTo>
                  <a:cubicBezTo>
                    <a:pt x="77" y="591"/>
                    <a:pt x="79" y="592"/>
                    <a:pt x="79" y="592"/>
                  </a:cubicBezTo>
                  <a:cubicBezTo>
                    <a:pt x="80" y="593"/>
                    <a:pt x="81" y="595"/>
                    <a:pt x="82" y="596"/>
                  </a:cubicBezTo>
                  <a:cubicBezTo>
                    <a:pt x="82" y="597"/>
                    <a:pt x="84" y="596"/>
                    <a:pt x="85" y="597"/>
                  </a:cubicBezTo>
                  <a:cubicBezTo>
                    <a:pt x="86" y="597"/>
                    <a:pt x="88" y="598"/>
                    <a:pt x="90" y="599"/>
                  </a:cubicBezTo>
                  <a:cubicBezTo>
                    <a:pt x="90" y="599"/>
                    <a:pt x="91" y="601"/>
                    <a:pt x="92" y="601"/>
                  </a:cubicBezTo>
                  <a:cubicBezTo>
                    <a:pt x="93" y="601"/>
                    <a:pt x="96" y="601"/>
                    <a:pt x="97" y="600"/>
                  </a:cubicBezTo>
                  <a:cubicBezTo>
                    <a:pt x="98" y="600"/>
                    <a:pt x="99" y="597"/>
                    <a:pt x="100" y="597"/>
                  </a:cubicBezTo>
                  <a:cubicBezTo>
                    <a:pt x="100" y="596"/>
                    <a:pt x="101" y="595"/>
                    <a:pt x="102" y="595"/>
                  </a:cubicBezTo>
                  <a:cubicBezTo>
                    <a:pt x="103" y="594"/>
                    <a:pt x="106" y="595"/>
                    <a:pt x="107" y="594"/>
                  </a:cubicBezTo>
                  <a:cubicBezTo>
                    <a:pt x="108" y="594"/>
                    <a:pt x="108" y="592"/>
                    <a:pt x="109" y="591"/>
                  </a:cubicBezTo>
                  <a:cubicBezTo>
                    <a:pt x="110" y="590"/>
                    <a:pt x="113" y="589"/>
                    <a:pt x="114" y="589"/>
                  </a:cubicBezTo>
                  <a:cubicBezTo>
                    <a:pt x="114" y="589"/>
                    <a:pt x="115" y="589"/>
                    <a:pt x="116" y="590"/>
                  </a:cubicBezTo>
                  <a:cubicBezTo>
                    <a:pt x="117" y="590"/>
                    <a:pt x="117" y="593"/>
                    <a:pt x="118" y="594"/>
                  </a:cubicBezTo>
                  <a:cubicBezTo>
                    <a:pt x="118" y="595"/>
                    <a:pt x="118" y="597"/>
                    <a:pt x="118" y="598"/>
                  </a:cubicBezTo>
                  <a:cubicBezTo>
                    <a:pt x="119" y="599"/>
                    <a:pt x="122" y="601"/>
                    <a:pt x="123" y="601"/>
                  </a:cubicBezTo>
                  <a:cubicBezTo>
                    <a:pt x="125" y="602"/>
                    <a:pt x="128" y="600"/>
                    <a:pt x="129" y="601"/>
                  </a:cubicBezTo>
                  <a:cubicBezTo>
                    <a:pt x="131" y="601"/>
                    <a:pt x="133" y="602"/>
                    <a:pt x="134" y="603"/>
                  </a:cubicBezTo>
                  <a:cubicBezTo>
                    <a:pt x="135" y="603"/>
                    <a:pt x="138" y="605"/>
                    <a:pt x="138" y="606"/>
                  </a:cubicBezTo>
                  <a:cubicBezTo>
                    <a:pt x="139" y="607"/>
                    <a:pt x="138" y="609"/>
                    <a:pt x="139" y="610"/>
                  </a:cubicBezTo>
                  <a:cubicBezTo>
                    <a:pt x="139" y="611"/>
                    <a:pt x="141" y="614"/>
                    <a:pt x="142" y="615"/>
                  </a:cubicBezTo>
                  <a:cubicBezTo>
                    <a:pt x="143" y="616"/>
                    <a:pt x="146" y="618"/>
                    <a:pt x="147" y="619"/>
                  </a:cubicBezTo>
                  <a:cubicBezTo>
                    <a:pt x="148" y="620"/>
                    <a:pt x="149" y="622"/>
                    <a:pt x="150" y="623"/>
                  </a:cubicBezTo>
                  <a:cubicBezTo>
                    <a:pt x="150" y="625"/>
                    <a:pt x="150" y="629"/>
                    <a:pt x="151" y="631"/>
                  </a:cubicBezTo>
                  <a:cubicBezTo>
                    <a:pt x="151" y="632"/>
                    <a:pt x="151" y="635"/>
                    <a:pt x="152" y="636"/>
                  </a:cubicBezTo>
                  <a:cubicBezTo>
                    <a:pt x="153" y="637"/>
                    <a:pt x="157" y="637"/>
                    <a:pt x="158" y="637"/>
                  </a:cubicBezTo>
                  <a:cubicBezTo>
                    <a:pt x="160" y="638"/>
                    <a:pt x="164" y="638"/>
                    <a:pt x="166" y="638"/>
                  </a:cubicBezTo>
                  <a:cubicBezTo>
                    <a:pt x="167" y="639"/>
                    <a:pt x="168" y="640"/>
                    <a:pt x="170" y="641"/>
                  </a:cubicBezTo>
                  <a:cubicBezTo>
                    <a:pt x="171" y="641"/>
                    <a:pt x="175" y="641"/>
                    <a:pt x="177" y="641"/>
                  </a:cubicBezTo>
                  <a:cubicBezTo>
                    <a:pt x="179" y="641"/>
                    <a:pt x="182" y="639"/>
                    <a:pt x="183" y="639"/>
                  </a:cubicBezTo>
                  <a:cubicBezTo>
                    <a:pt x="184" y="638"/>
                    <a:pt x="186" y="636"/>
                    <a:pt x="187" y="636"/>
                  </a:cubicBezTo>
                  <a:cubicBezTo>
                    <a:pt x="188" y="635"/>
                    <a:pt x="191" y="636"/>
                    <a:pt x="192" y="636"/>
                  </a:cubicBezTo>
                  <a:cubicBezTo>
                    <a:pt x="193" y="636"/>
                    <a:pt x="195" y="638"/>
                    <a:pt x="196" y="638"/>
                  </a:cubicBezTo>
                  <a:cubicBezTo>
                    <a:pt x="198" y="638"/>
                    <a:pt x="201" y="638"/>
                    <a:pt x="202" y="638"/>
                  </a:cubicBezTo>
                  <a:cubicBezTo>
                    <a:pt x="203" y="638"/>
                    <a:pt x="205" y="639"/>
                    <a:pt x="205" y="640"/>
                  </a:cubicBezTo>
                  <a:cubicBezTo>
                    <a:pt x="206" y="641"/>
                    <a:pt x="206" y="644"/>
                    <a:pt x="207" y="645"/>
                  </a:cubicBezTo>
                  <a:cubicBezTo>
                    <a:pt x="207" y="646"/>
                    <a:pt x="209" y="646"/>
                    <a:pt x="210" y="646"/>
                  </a:cubicBezTo>
                  <a:cubicBezTo>
                    <a:pt x="211" y="646"/>
                    <a:pt x="214" y="645"/>
                    <a:pt x="215" y="646"/>
                  </a:cubicBezTo>
                  <a:cubicBezTo>
                    <a:pt x="216" y="647"/>
                    <a:pt x="216" y="649"/>
                    <a:pt x="216" y="650"/>
                  </a:cubicBezTo>
                  <a:cubicBezTo>
                    <a:pt x="216" y="651"/>
                    <a:pt x="216" y="654"/>
                    <a:pt x="217" y="654"/>
                  </a:cubicBezTo>
                  <a:cubicBezTo>
                    <a:pt x="218" y="655"/>
                    <a:pt x="221" y="655"/>
                    <a:pt x="222" y="655"/>
                  </a:cubicBezTo>
                  <a:cubicBezTo>
                    <a:pt x="224" y="655"/>
                    <a:pt x="228" y="656"/>
                    <a:pt x="230" y="656"/>
                  </a:cubicBezTo>
                  <a:cubicBezTo>
                    <a:pt x="231" y="656"/>
                    <a:pt x="234" y="656"/>
                    <a:pt x="235" y="655"/>
                  </a:cubicBezTo>
                  <a:cubicBezTo>
                    <a:pt x="236" y="653"/>
                    <a:pt x="235" y="648"/>
                    <a:pt x="236" y="647"/>
                  </a:cubicBezTo>
                  <a:cubicBezTo>
                    <a:pt x="237" y="646"/>
                    <a:pt x="240" y="646"/>
                    <a:pt x="241" y="645"/>
                  </a:cubicBezTo>
                  <a:cubicBezTo>
                    <a:pt x="242" y="645"/>
                    <a:pt x="243" y="642"/>
                    <a:pt x="245" y="641"/>
                  </a:cubicBezTo>
                  <a:cubicBezTo>
                    <a:pt x="246" y="640"/>
                    <a:pt x="249" y="640"/>
                    <a:pt x="251" y="640"/>
                  </a:cubicBezTo>
                  <a:cubicBezTo>
                    <a:pt x="252" y="640"/>
                    <a:pt x="255" y="640"/>
                    <a:pt x="256" y="641"/>
                  </a:cubicBezTo>
                  <a:cubicBezTo>
                    <a:pt x="258" y="641"/>
                    <a:pt x="260" y="644"/>
                    <a:pt x="261" y="644"/>
                  </a:cubicBezTo>
                  <a:cubicBezTo>
                    <a:pt x="263" y="645"/>
                    <a:pt x="266" y="644"/>
                    <a:pt x="267" y="644"/>
                  </a:cubicBezTo>
                  <a:cubicBezTo>
                    <a:pt x="269" y="644"/>
                    <a:pt x="272" y="644"/>
                    <a:pt x="273" y="644"/>
                  </a:cubicBezTo>
                  <a:cubicBezTo>
                    <a:pt x="275" y="645"/>
                    <a:pt x="277" y="646"/>
                    <a:pt x="278" y="647"/>
                  </a:cubicBezTo>
                  <a:cubicBezTo>
                    <a:pt x="279" y="647"/>
                    <a:pt x="279" y="650"/>
                    <a:pt x="280" y="651"/>
                  </a:cubicBezTo>
                  <a:cubicBezTo>
                    <a:pt x="281" y="652"/>
                    <a:pt x="284" y="653"/>
                    <a:pt x="285" y="653"/>
                  </a:cubicBezTo>
                  <a:cubicBezTo>
                    <a:pt x="287" y="652"/>
                    <a:pt x="287" y="649"/>
                    <a:pt x="288" y="648"/>
                  </a:cubicBezTo>
                  <a:cubicBezTo>
                    <a:pt x="288" y="647"/>
                    <a:pt x="290" y="647"/>
                    <a:pt x="291" y="646"/>
                  </a:cubicBezTo>
                  <a:cubicBezTo>
                    <a:pt x="292" y="646"/>
                    <a:pt x="295" y="648"/>
                    <a:pt x="297" y="648"/>
                  </a:cubicBezTo>
                  <a:cubicBezTo>
                    <a:pt x="299" y="647"/>
                    <a:pt x="303" y="646"/>
                    <a:pt x="304" y="645"/>
                  </a:cubicBezTo>
                  <a:cubicBezTo>
                    <a:pt x="305" y="644"/>
                    <a:pt x="305" y="641"/>
                    <a:pt x="305" y="640"/>
                  </a:cubicBezTo>
                  <a:cubicBezTo>
                    <a:pt x="306" y="639"/>
                    <a:pt x="305" y="637"/>
                    <a:pt x="305" y="636"/>
                  </a:cubicBezTo>
                  <a:cubicBezTo>
                    <a:pt x="306" y="635"/>
                    <a:pt x="309" y="634"/>
                    <a:pt x="310" y="633"/>
                  </a:cubicBezTo>
                  <a:cubicBezTo>
                    <a:pt x="311" y="632"/>
                    <a:pt x="312" y="630"/>
                    <a:pt x="312" y="629"/>
                  </a:cubicBezTo>
                  <a:cubicBezTo>
                    <a:pt x="312" y="628"/>
                    <a:pt x="313" y="625"/>
                    <a:pt x="313" y="624"/>
                  </a:cubicBezTo>
                  <a:cubicBezTo>
                    <a:pt x="314" y="623"/>
                    <a:pt x="318" y="624"/>
                    <a:pt x="319" y="623"/>
                  </a:cubicBezTo>
                  <a:cubicBezTo>
                    <a:pt x="320" y="623"/>
                    <a:pt x="322" y="622"/>
                    <a:pt x="323" y="621"/>
                  </a:cubicBezTo>
                  <a:cubicBezTo>
                    <a:pt x="324" y="621"/>
                    <a:pt x="326" y="618"/>
                    <a:pt x="328" y="617"/>
                  </a:cubicBezTo>
                  <a:cubicBezTo>
                    <a:pt x="329" y="617"/>
                    <a:pt x="332" y="616"/>
                    <a:pt x="333" y="616"/>
                  </a:cubicBezTo>
                  <a:cubicBezTo>
                    <a:pt x="334" y="616"/>
                    <a:pt x="337" y="617"/>
                    <a:pt x="337" y="618"/>
                  </a:cubicBezTo>
                  <a:cubicBezTo>
                    <a:pt x="338" y="619"/>
                    <a:pt x="338" y="622"/>
                    <a:pt x="338" y="624"/>
                  </a:cubicBezTo>
                  <a:cubicBezTo>
                    <a:pt x="338" y="625"/>
                    <a:pt x="336" y="627"/>
                    <a:pt x="337" y="629"/>
                  </a:cubicBezTo>
                  <a:cubicBezTo>
                    <a:pt x="337" y="630"/>
                    <a:pt x="340" y="631"/>
                    <a:pt x="340" y="632"/>
                  </a:cubicBezTo>
                  <a:cubicBezTo>
                    <a:pt x="341" y="633"/>
                    <a:pt x="340" y="635"/>
                    <a:pt x="341" y="637"/>
                  </a:cubicBezTo>
                  <a:cubicBezTo>
                    <a:pt x="341" y="638"/>
                    <a:pt x="342" y="642"/>
                    <a:pt x="343" y="643"/>
                  </a:cubicBezTo>
                  <a:cubicBezTo>
                    <a:pt x="345" y="645"/>
                    <a:pt x="348" y="648"/>
                    <a:pt x="351" y="648"/>
                  </a:cubicBezTo>
                  <a:cubicBezTo>
                    <a:pt x="352" y="648"/>
                    <a:pt x="355" y="646"/>
                    <a:pt x="357" y="645"/>
                  </a:cubicBezTo>
                  <a:cubicBezTo>
                    <a:pt x="359" y="645"/>
                    <a:pt x="362" y="646"/>
                    <a:pt x="363" y="647"/>
                  </a:cubicBezTo>
                  <a:cubicBezTo>
                    <a:pt x="364" y="647"/>
                    <a:pt x="366" y="650"/>
                    <a:pt x="367" y="651"/>
                  </a:cubicBezTo>
                  <a:cubicBezTo>
                    <a:pt x="368" y="652"/>
                    <a:pt x="371" y="653"/>
                    <a:pt x="373" y="654"/>
                  </a:cubicBezTo>
                  <a:cubicBezTo>
                    <a:pt x="374" y="655"/>
                    <a:pt x="378" y="655"/>
                    <a:pt x="379" y="657"/>
                  </a:cubicBezTo>
                  <a:cubicBezTo>
                    <a:pt x="379" y="658"/>
                    <a:pt x="379" y="660"/>
                    <a:pt x="380" y="661"/>
                  </a:cubicBezTo>
                  <a:cubicBezTo>
                    <a:pt x="380" y="663"/>
                    <a:pt x="382" y="666"/>
                    <a:pt x="383" y="668"/>
                  </a:cubicBezTo>
                  <a:cubicBezTo>
                    <a:pt x="383" y="668"/>
                    <a:pt x="383" y="668"/>
                    <a:pt x="384" y="668"/>
                  </a:cubicBezTo>
                  <a:cubicBezTo>
                    <a:pt x="385" y="668"/>
                    <a:pt x="387" y="669"/>
                    <a:pt x="388" y="669"/>
                  </a:cubicBezTo>
                  <a:cubicBezTo>
                    <a:pt x="389" y="668"/>
                    <a:pt x="392" y="667"/>
                    <a:pt x="393" y="666"/>
                  </a:cubicBezTo>
                  <a:cubicBezTo>
                    <a:pt x="394" y="666"/>
                    <a:pt x="397" y="663"/>
                    <a:pt x="398" y="663"/>
                  </a:cubicBezTo>
                  <a:cubicBezTo>
                    <a:pt x="400" y="662"/>
                    <a:pt x="403" y="662"/>
                    <a:pt x="404" y="662"/>
                  </a:cubicBezTo>
                  <a:cubicBezTo>
                    <a:pt x="405" y="661"/>
                    <a:pt x="406" y="659"/>
                    <a:pt x="407" y="659"/>
                  </a:cubicBezTo>
                  <a:cubicBezTo>
                    <a:pt x="409" y="658"/>
                    <a:pt x="412" y="659"/>
                    <a:pt x="414" y="658"/>
                  </a:cubicBezTo>
                  <a:cubicBezTo>
                    <a:pt x="415" y="657"/>
                    <a:pt x="417" y="655"/>
                    <a:pt x="418" y="654"/>
                  </a:cubicBezTo>
                  <a:cubicBezTo>
                    <a:pt x="419" y="653"/>
                    <a:pt x="419" y="649"/>
                    <a:pt x="419" y="648"/>
                  </a:cubicBezTo>
                  <a:cubicBezTo>
                    <a:pt x="419" y="646"/>
                    <a:pt x="419" y="643"/>
                    <a:pt x="419" y="642"/>
                  </a:cubicBezTo>
                  <a:cubicBezTo>
                    <a:pt x="419" y="640"/>
                    <a:pt x="417" y="636"/>
                    <a:pt x="417" y="634"/>
                  </a:cubicBezTo>
                  <a:cubicBezTo>
                    <a:pt x="417" y="633"/>
                    <a:pt x="417" y="630"/>
                    <a:pt x="418" y="628"/>
                  </a:cubicBezTo>
                  <a:cubicBezTo>
                    <a:pt x="419" y="628"/>
                    <a:pt x="421" y="627"/>
                    <a:pt x="422" y="626"/>
                  </a:cubicBezTo>
                  <a:cubicBezTo>
                    <a:pt x="424" y="626"/>
                    <a:pt x="427" y="627"/>
                    <a:pt x="429" y="627"/>
                  </a:cubicBezTo>
                  <a:cubicBezTo>
                    <a:pt x="429" y="627"/>
                    <a:pt x="431" y="626"/>
                    <a:pt x="431" y="625"/>
                  </a:cubicBezTo>
                  <a:cubicBezTo>
                    <a:pt x="432" y="624"/>
                    <a:pt x="433" y="620"/>
                    <a:pt x="432" y="618"/>
                  </a:cubicBezTo>
                  <a:cubicBezTo>
                    <a:pt x="432" y="617"/>
                    <a:pt x="429" y="615"/>
                    <a:pt x="429" y="614"/>
                  </a:cubicBezTo>
                  <a:cubicBezTo>
                    <a:pt x="428" y="613"/>
                    <a:pt x="429" y="610"/>
                    <a:pt x="429" y="608"/>
                  </a:cubicBezTo>
                  <a:cubicBezTo>
                    <a:pt x="429" y="607"/>
                    <a:pt x="428" y="603"/>
                    <a:pt x="427" y="602"/>
                  </a:cubicBezTo>
                  <a:cubicBezTo>
                    <a:pt x="426" y="601"/>
                    <a:pt x="425" y="599"/>
                    <a:pt x="424" y="598"/>
                  </a:cubicBezTo>
                  <a:cubicBezTo>
                    <a:pt x="423" y="597"/>
                    <a:pt x="421" y="596"/>
                    <a:pt x="421" y="595"/>
                  </a:cubicBezTo>
                  <a:cubicBezTo>
                    <a:pt x="420" y="595"/>
                    <a:pt x="420" y="592"/>
                    <a:pt x="421" y="592"/>
                  </a:cubicBezTo>
                  <a:cubicBezTo>
                    <a:pt x="421" y="590"/>
                    <a:pt x="425" y="588"/>
                    <a:pt x="426" y="587"/>
                  </a:cubicBezTo>
                  <a:cubicBezTo>
                    <a:pt x="427" y="586"/>
                    <a:pt x="429" y="583"/>
                    <a:pt x="429" y="582"/>
                  </a:cubicBezTo>
                  <a:cubicBezTo>
                    <a:pt x="429" y="581"/>
                    <a:pt x="427" y="578"/>
                    <a:pt x="427" y="577"/>
                  </a:cubicBezTo>
                  <a:cubicBezTo>
                    <a:pt x="427" y="576"/>
                    <a:pt x="427" y="573"/>
                    <a:pt x="427" y="572"/>
                  </a:cubicBezTo>
                  <a:cubicBezTo>
                    <a:pt x="428" y="571"/>
                    <a:pt x="429" y="569"/>
                    <a:pt x="429" y="568"/>
                  </a:cubicBezTo>
                  <a:cubicBezTo>
                    <a:pt x="430" y="566"/>
                    <a:pt x="431" y="563"/>
                    <a:pt x="431" y="561"/>
                  </a:cubicBezTo>
                  <a:cubicBezTo>
                    <a:pt x="431" y="560"/>
                    <a:pt x="431" y="558"/>
                    <a:pt x="431" y="557"/>
                  </a:cubicBezTo>
                  <a:cubicBezTo>
                    <a:pt x="432" y="556"/>
                    <a:pt x="434" y="556"/>
                    <a:pt x="435" y="555"/>
                  </a:cubicBezTo>
                  <a:cubicBezTo>
                    <a:pt x="435" y="554"/>
                    <a:pt x="435" y="551"/>
                    <a:pt x="436" y="550"/>
                  </a:cubicBezTo>
                  <a:cubicBezTo>
                    <a:pt x="437" y="549"/>
                    <a:pt x="438" y="548"/>
                    <a:pt x="439" y="548"/>
                  </a:cubicBezTo>
                  <a:cubicBezTo>
                    <a:pt x="440" y="547"/>
                    <a:pt x="442" y="547"/>
                    <a:pt x="443" y="548"/>
                  </a:cubicBezTo>
                  <a:cubicBezTo>
                    <a:pt x="444" y="549"/>
                    <a:pt x="443" y="551"/>
                    <a:pt x="444" y="551"/>
                  </a:cubicBezTo>
                  <a:cubicBezTo>
                    <a:pt x="444" y="552"/>
                    <a:pt x="446" y="553"/>
                    <a:pt x="447" y="552"/>
                  </a:cubicBezTo>
                  <a:cubicBezTo>
                    <a:pt x="448" y="552"/>
                    <a:pt x="449" y="551"/>
                    <a:pt x="450" y="551"/>
                  </a:cubicBezTo>
                  <a:cubicBezTo>
                    <a:pt x="452" y="551"/>
                    <a:pt x="454" y="554"/>
                    <a:pt x="455" y="555"/>
                  </a:cubicBezTo>
                  <a:cubicBezTo>
                    <a:pt x="455" y="556"/>
                    <a:pt x="455" y="558"/>
                    <a:pt x="456" y="559"/>
                  </a:cubicBezTo>
                  <a:cubicBezTo>
                    <a:pt x="456" y="559"/>
                    <a:pt x="457" y="560"/>
                    <a:pt x="457" y="561"/>
                  </a:cubicBezTo>
                  <a:cubicBezTo>
                    <a:pt x="458" y="562"/>
                    <a:pt x="457" y="564"/>
                    <a:pt x="457" y="565"/>
                  </a:cubicBezTo>
                  <a:cubicBezTo>
                    <a:pt x="457" y="566"/>
                    <a:pt x="456" y="570"/>
                    <a:pt x="458" y="571"/>
                  </a:cubicBezTo>
                  <a:cubicBezTo>
                    <a:pt x="458" y="571"/>
                    <a:pt x="460" y="571"/>
                    <a:pt x="461" y="571"/>
                  </a:cubicBezTo>
                  <a:cubicBezTo>
                    <a:pt x="463" y="570"/>
                    <a:pt x="464" y="568"/>
                    <a:pt x="465" y="566"/>
                  </a:cubicBezTo>
                  <a:cubicBezTo>
                    <a:pt x="466" y="565"/>
                    <a:pt x="465" y="562"/>
                    <a:pt x="466" y="560"/>
                  </a:cubicBezTo>
                  <a:cubicBezTo>
                    <a:pt x="466" y="559"/>
                    <a:pt x="467" y="557"/>
                    <a:pt x="468" y="556"/>
                  </a:cubicBezTo>
                  <a:cubicBezTo>
                    <a:pt x="470" y="556"/>
                    <a:pt x="472" y="559"/>
                    <a:pt x="473" y="559"/>
                  </a:cubicBezTo>
                  <a:cubicBezTo>
                    <a:pt x="474" y="559"/>
                    <a:pt x="476" y="559"/>
                    <a:pt x="477" y="558"/>
                  </a:cubicBezTo>
                  <a:cubicBezTo>
                    <a:pt x="478" y="558"/>
                    <a:pt x="478" y="555"/>
                    <a:pt x="478" y="554"/>
                  </a:cubicBezTo>
                  <a:cubicBezTo>
                    <a:pt x="477" y="553"/>
                    <a:pt x="474" y="552"/>
                    <a:pt x="473" y="551"/>
                  </a:cubicBezTo>
                  <a:cubicBezTo>
                    <a:pt x="472" y="549"/>
                    <a:pt x="473" y="546"/>
                    <a:pt x="472" y="544"/>
                  </a:cubicBezTo>
                  <a:cubicBezTo>
                    <a:pt x="472" y="543"/>
                    <a:pt x="471" y="542"/>
                    <a:pt x="470" y="541"/>
                  </a:cubicBezTo>
                  <a:cubicBezTo>
                    <a:pt x="469" y="540"/>
                    <a:pt x="467" y="540"/>
                    <a:pt x="466" y="539"/>
                  </a:cubicBezTo>
                  <a:cubicBezTo>
                    <a:pt x="466" y="538"/>
                    <a:pt x="465" y="536"/>
                    <a:pt x="465" y="535"/>
                  </a:cubicBezTo>
                  <a:cubicBezTo>
                    <a:pt x="465" y="534"/>
                    <a:pt x="467" y="532"/>
                    <a:pt x="468" y="532"/>
                  </a:cubicBezTo>
                  <a:cubicBezTo>
                    <a:pt x="469" y="532"/>
                    <a:pt x="471" y="532"/>
                    <a:pt x="472" y="532"/>
                  </a:cubicBezTo>
                  <a:cubicBezTo>
                    <a:pt x="473" y="531"/>
                    <a:pt x="473" y="529"/>
                    <a:pt x="474" y="528"/>
                  </a:cubicBezTo>
                  <a:cubicBezTo>
                    <a:pt x="474" y="527"/>
                    <a:pt x="475" y="523"/>
                    <a:pt x="474" y="522"/>
                  </a:cubicBezTo>
                  <a:cubicBezTo>
                    <a:pt x="474" y="520"/>
                    <a:pt x="471" y="519"/>
                    <a:pt x="470" y="518"/>
                  </a:cubicBezTo>
                  <a:cubicBezTo>
                    <a:pt x="470" y="516"/>
                    <a:pt x="470" y="513"/>
                    <a:pt x="471" y="512"/>
                  </a:cubicBezTo>
                  <a:cubicBezTo>
                    <a:pt x="472" y="510"/>
                    <a:pt x="475" y="509"/>
                    <a:pt x="475" y="508"/>
                  </a:cubicBezTo>
                  <a:cubicBezTo>
                    <a:pt x="476" y="508"/>
                    <a:pt x="476" y="506"/>
                    <a:pt x="476" y="505"/>
                  </a:cubicBezTo>
                  <a:cubicBezTo>
                    <a:pt x="476" y="504"/>
                    <a:pt x="475" y="501"/>
                    <a:pt x="475" y="500"/>
                  </a:cubicBezTo>
                  <a:cubicBezTo>
                    <a:pt x="475" y="499"/>
                    <a:pt x="476" y="497"/>
                    <a:pt x="477" y="496"/>
                  </a:cubicBezTo>
                  <a:cubicBezTo>
                    <a:pt x="479" y="496"/>
                    <a:pt x="482" y="497"/>
                    <a:pt x="483" y="497"/>
                  </a:cubicBezTo>
                  <a:cubicBezTo>
                    <a:pt x="485" y="496"/>
                    <a:pt x="487" y="496"/>
                    <a:pt x="488" y="495"/>
                  </a:cubicBezTo>
                  <a:cubicBezTo>
                    <a:pt x="489" y="494"/>
                    <a:pt x="490" y="492"/>
                    <a:pt x="490" y="491"/>
                  </a:cubicBezTo>
                  <a:cubicBezTo>
                    <a:pt x="491" y="490"/>
                    <a:pt x="489" y="486"/>
                    <a:pt x="490" y="484"/>
                  </a:cubicBezTo>
                  <a:cubicBezTo>
                    <a:pt x="490" y="483"/>
                    <a:pt x="491" y="480"/>
                    <a:pt x="492" y="479"/>
                  </a:cubicBezTo>
                  <a:cubicBezTo>
                    <a:pt x="493" y="478"/>
                    <a:pt x="494" y="477"/>
                    <a:pt x="495" y="476"/>
                  </a:cubicBezTo>
                  <a:cubicBezTo>
                    <a:pt x="496" y="475"/>
                    <a:pt x="498" y="473"/>
                    <a:pt x="499" y="471"/>
                  </a:cubicBezTo>
                  <a:cubicBezTo>
                    <a:pt x="499" y="470"/>
                    <a:pt x="499" y="467"/>
                    <a:pt x="500" y="467"/>
                  </a:cubicBezTo>
                  <a:cubicBezTo>
                    <a:pt x="501" y="466"/>
                    <a:pt x="504" y="466"/>
                    <a:pt x="505" y="467"/>
                  </a:cubicBezTo>
                  <a:cubicBezTo>
                    <a:pt x="506" y="467"/>
                    <a:pt x="507" y="468"/>
                    <a:pt x="508" y="469"/>
                  </a:cubicBezTo>
                  <a:cubicBezTo>
                    <a:pt x="509" y="470"/>
                    <a:pt x="508" y="473"/>
                    <a:pt x="509" y="475"/>
                  </a:cubicBezTo>
                  <a:cubicBezTo>
                    <a:pt x="510" y="476"/>
                    <a:pt x="512" y="477"/>
                    <a:pt x="514" y="478"/>
                  </a:cubicBezTo>
                  <a:cubicBezTo>
                    <a:pt x="515" y="478"/>
                    <a:pt x="517" y="476"/>
                    <a:pt x="518" y="475"/>
                  </a:cubicBezTo>
                  <a:cubicBezTo>
                    <a:pt x="520" y="474"/>
                    <a:pt x="520" y="471"/>
                    <a:pt x="521" y="469"/>
                  </a:cubicBezTo>
                  <a:cubicBezTo>
                    <a:pt x="522" y="468"/>
                    <a:pt x="525" y="466"/>
                    <a:pt x="527" y="465"/>
                  </a:cubicBezTo>
                  <a:cubicBezTo>
                    <a:pt x="528" y="464"/>
                    <a:pt x="531" y="465"/>
                    <a:pt x="532" y="465"/>
                  </a:cubicBezTo>
                  <a:cubicBezTo>
                    <a:pt x="533" y="464"/>
                    <a:pt x="534" y="461"/>
                    <a:pt x="534" y="460"/>
                  </a:cubicBezTo>
                  <a:cubicBezTo>
                    <a:pt x="535" y="459"/>
                    <a:pt x="535" y="456"/>
                    <a:pt x="536" y="455"/>
                  </a:cubicBezTo>
                  <a:cubicBezTo>
                    <a:pt x="537" y="454"/>
                    <a:pt x="540" y="454"/>
                    <a:pt x="541" y="453"/>
                  </a:cubicBezTo>
                  <a:cubicBezTo>
                    <a:pt x="542" y="452"/>
                    <a:pt x="544" y="450"/>
                    <a:pt x="544" y="448"/>
                  </a:cubicBezTo>
                  <a:cubicBezTo>
                    <a:pt x="545" y="446"/>
                    <a:pt x="546" y="442"/>
                    <a:pt x="547" y="440"/>
                  </a:cubicBezTo>
                  <a:cubicBezTo>
                    <a:pt x="548" y="438"/>
                    <a:pt x="550" y="435"/>
                    <a:pt x="551" y="434"/>
                  </a:cubicBezTo>
                  <a:cubicBezTo>
                    <a:pt x="553" y="431"/>
                    <a:pt x="556" y="427"/>
                    <a:pt x="558" y="424"/>
                  </a:cubicBezTo>
                  <a:cubicBezTo>
                    <a:pt x="559" y="423"/>
                    <a:pt x="561" y="419"/>
                    <a:pt x="563" y="418"/>
                  </a:cubicBezTo>
                  <a:cubicBezTo>
                    <a:pt x="564" y="417"/>
                    <a:pt x="567" y="417"/>
                    <a:pt x="568" y="416"/>
                  </a:cubicBezTo>
                  <a:cubicBezTo>
                    <a:pt x="569" y="415"/>
                    <a:pt x="570" y="413"/>
                    <a:pt x="570" y="412"/>
                  </a:cubicBezTo>
                  <a:cubicBezTo>
                    <a:pt x="570" y="410"/>
                    <a:pt x="568" y="407"/>
                    <a:pt x="568" y="406"/>
                  </a:cubicBezTo>
                  <a:cubicBezTo>
                    <a:pt x="569" y="404"/>
                    <a:pt x="572" y="404"/>
                    <a:pt x="572" y="403"/>
                  </a:cubicBezTo>
                  <a:cubicBezTo>
                    <a:pt x="573" y="401"/>
                    <a:pt x="571" y="398"/>
                    <a:pt x="570" y="396"/>
                  </a:cubicBezTo>
                  <a:cubicBezTo>
                    <a:pt x="570" y="395"/>
                    <a:pt x="567" y="394"/>
                    <a:pt x="566" y="393"/>
                  </a:cubicBezTo>
                  <a:cubicBezTo>
                    <a:pt x="565" y="392"/>
                    <a:pt x="566" y="390"/>
                    <a:pt x="566" y="388"/>
                  </a:cubicBezTo>
                  <a:cubicBezTo>
                    <a:pt x="567" y="387"/>
                    <a:pt x="570" y="385"/>
                    <a:pt x="571" y="383"/>
                  </a:cubicBezTo>
                  <a:cubicBezTo>
                    <a:pt x="571" y="381"/>
                    <a:pt x="568" y="378"/>
                    <a:pt x="568" y="376"/>
                  </a:cubicBezTo>
                  <a:cubicBezTo>
                    <a:pt x="568" y="375"/>
                    <a:pt x="570" y="373"/>
                    <a:pt x="570" y="372"/>
                  </a:cubicBezTo>
                  <a:cubicBezTo>
                    <a:pt x="571" y="371"/>
                    <a:pt x="571" y="369"/>
                    <a:pt x="571" y="368"/>
                  </a:cubicBezTo>
                  <a:cubicBezTo>
                    <a:pt x="570" y="367"/>
                    <a:pt x="568" y="366"/>
                    <a:pt x="567" y="365"/>
                  </a:cubicBezTo>
                  <a:cubicBezTo>
                    <a:pt x="567" y="365"/>
                    <a:pt x="568" y="363"/>
                    <a:pt x="568" y="362"/>
                  </a:cubicBezTo>
                  <a:cubicBezTo>
                    <a:pt x="569" y="362"/>
                    <a:pt x="572" y="363"/>
                    <a:pt x="574" y="362"/>
                  </a:cubicBezTo>
                  <a:cubicBezTo>
                    <a:pt x="574" y="362"/>
                    <a:pt x="575" y="361"/>
                    <a:pt x="575" y="360"/>
                  </a:cubicBezTo>
                  <a:cubicBezTo>
                    <a:pt x="575" y="358"/>
                    <a:pt x="572" y="355"/>
                    <a:pt x="572" y="353"/>
                  </a:cubicBezTo>
                  <a:cubicBezTo>
                    <a:pt x="572" y="352"/>
                    <a:pt x="574" y="350"/>
                    <a:pt x="574" y="348"/>
                  </a:cubicBezTo>
                  <a:cubicBezTo>
                    <a:pt x="574" y="347"/>
                    <a:pt x="573" y="344"/>
                    <a:pt x="573" y="343"/>
                  </a:cubicBezTo>
                  <a:cubicBezTo>
                    <a:pt x="572" y="340"/>
                    <a:pt x="569" y="335"/>
                    <a:pt x="570" y="333"/>
                  </a:cubicBezTo>
                  <a:cubicBezTo>
                    <a:pt x="571" y="332"/>
                    <a:pt x="574" y="331"/>
                    <a:pt x="574" y="330"/>
                  </a:cubicBezTo>
                  <a:cubicBezTo>
                    <a:pt x="575" y="328"/>
                    <a:pt x="573" y="325"/>
                    <a:pt x="573" y="324"/>
                  </a:cubicBezTo>
                  <a:cubicBezTo>
                    <a:pt x="572" y="322"/>
                    <a:pt x="573" y="319"/>
                    <a:pt x="573" y="318"/>
                  </a:cubicBezTo>
                  <a:cubicBezTo>
                    <a:pt x="573" y="316"/>
                    <a:pt x="575" y="314"/>
                    <a:pt x="576" y="312"/>
                  </a:cubicBezTo>
                  <a:cubicBezTo>
                    <a:pt x="576" y="311"/>
                    <a:pt x="575" y="307"/>
                    <a:pt x="576" y="306"/>
                  </a:cubicBezTo>
                  <a:cubicBezTo>
                    <a:pt x="576" y="305"/>
                    <a:pt x="576" y="302"/>
                    <a:pt x="577" y="301"/>
                  </a:cubicBezTo>
                  <a:cubicBezTo>
                    <a:pt x="578" y="301"/>
                    <a:pt x="579" y="300"/>
                    <a:pt x="579" y="299"/>
                  </a:cubicBezTo>
                  <a:cubicBezTo>
                    <a:pt x="580" y="298"/>
                    <a:pt x="579" y="295"/>
                    <a:pt x="579" y="29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4119563" y="2179638"/>
              <a:ext cx="712787" cy="339725"/>
            </a:xfrm>
            <a:custGeom>
              <a:avLst/>
              <a:gdLst>
                <a:gd name="T0" fmla="*/ 557 w 844"/>
                <a:gd name="T1" fmla="*/ 228 h 402"/>
                <a:gd name="T2" fmla="*/ 603 w 844"/>
                <a:gd name="T3" fmla="*/ 201 h 402"/>
                <a:gd name="T4" fmla="*/ 646 w 844"/>
                <a:gd name="T5" fmla="*/ 202 h 402"/>
                <a:gd name="T6" fmla="*/ 695 w 844"/>
                <a:gd name="T7" fmla="*/ 230 h 402"/>
                <a:gd name="T8" fmla="*/ 697 w 844"/>
                <a:gd name="T9" fmla="*/ 202 h 402"/>
                <a:gd name="T10" fmla="*/ 710 w 844"/>
                <a:gd name="T11" fmla="*/ 191 h 402"/>
                <a:gd name="T12" fmla="*/ 729 w 844"/>
                <a:gd name="T13" fmla="*/ 201 h 402"/>
                <a:gd name="T14" fmla="*/ 770 w 844"/>
                <a:gd name="T15" fmla="*/ 194 h 402"/>
                <a:gd name="T16" fmla="*/ 817 w 844"/>
                <a:gd name="T17" fmla="*/ 191 h 402"/>
                <a:gd name="T18" fmla="*/ 836 w 844"/>
                <a:gd name="T19" fmla="*/ 176 h 402"/>
                <a:gd name="T20" fmla="*/ 802 w 844"/>
                <a:gd name="T21" fmla="*/ 165 h 402"/>
                <a:gd name="T22" fmla="*/ 799 w 844"/>
                <a:gd name="T23" fmla="*/ 179 h 402"/>
                <a:gd name="T24" fmla="*/ 769 w 844"/>
                <a:gd name="T25" fmla="*/ 169 h 402"/>
                <a:gd name="T26" fmla="*/ 746 w 844"/>
                <a:gd name="T27" fmla="*/ 161 h 402"/>
                <a:gd name="T28" fmla="*/ 752 w 844"/>
                <a:gd name="T29" fmla="*/ 125 h 402"/>
                <a:gd name="T30" fmla="*/ 732 w 844"/>
                <a:gd name="T31" fmla="*/ 109 h 402"/>
                <a:gd name="T32" fmla="*/ 693 w 844"/>
                <a:gd name="T33" fmla="*/ 117 h 402"/>
                <a:gd name="T34" fmla="*/ 652 w 844"/>
                <a:gd name="T35" fmla="*/ 121 h 402"/>
                <a:gd name="T36" fmla="*/ 637 w 844"/>
                <a:gd name="T37" fmla="*/ 84 h 402"/>
                <a:gd name="T38" fmla="*/ 585 w 844"/>
                <a:gd name="T39" fmla="*/ 97 h 402"/>
                <a:gd name="T40" fmla="*/ 508 w 844"/>
                <a:gd name="T41" fmla="*/ 113 h 402"/>
                <a:gd name="T42" fmla="*/ 463 w 844"/>
                <a:gd name="T43" fmla="*/ 147 h 402"/>
                <a:gd name="T44" fmla="*/ 441 w 844"/>
                <a:gd name="T45" fmla="*/ 146 h 402"/>
                <a:gd name="T46" fmla="*/ 431 w 844"/>
                <a:gd name="T47" fmla="*/ 161 h 402"/>
                <a:gd name="T48" fmla="*/ 393 w 844"/>
                <a:gd name="T49" fmla="*/ 158 h 402"/>
                <a:gd name="T50" fmla="*/ 355 w 844"/>
                <a:gd name="T51" fmla="*/ 144 h 402"/>
                <a:gd name="T52" fmla="*/ 327 w 844"/>
                <a:gd name="T53" fmla="*/ 114 h 402"/>
                <a:gd name="T54" fmla="*/ 304 w 844"/>
                <a:gd name="T55" fmla="*/ 102 h 402"/>
                <a:gd name="T56" fmla="*/ 262 w 844"/>
                <a:gd name="T57" fmla="*/ 103 h 402"/>
                <a:gd name="T58" fmla="*/ 236 w 844"/>
                <a:gd name="T59" fmla="*/ 114 h 402"/>
                <a:gd name="T60" fmla="*/ 223 w 844"/>
                <a:gd name="T61" fmla="*/ 98 h 402"/>
                <a:gd name="T62" fmla="*/ 245 w 844"/>
                <a:gd name="T63" fmla="*/ 63 h 402"/>
                <a:gd name="T64" fmla="*/ 276 w 844"/>
                <a:gd name="T65" fmla="*/ 28 h 402"/>
                <a:gd name="T66" fmla="*/ 298 w 844"/>
                <a:gd name="T67" fmla="*/ 12 h 402"/>
                <a:gd name="T68" fmla="*/ 251 w 844"/>
                <a:gd name="T69" fmla="*/ 7 h 402"/>
                <a:gd name="T70" fmla="*/ 202 w 844"/>
                <a:gd name="T71" fmla="*/ 51 h 402"/>
                <a:gd name="T72" fmla="*/ 166 w 844"/>
                <a:gd name="T73" fmla="*/ 86 h 402"/>
                <a:gd name="T74" fmla="*/ 120 w 844"/>
                <a:gd name="T75" fmla="*/ 125 h 402"/>
                <a:gd name="T76" fmla="*/ 56 w 844"/>
                <a:gd name="T77" fmla="*/ 150 h 402"/>
                <a:gd name="T78" fmla="*/ 5 w 844"/>
                <a:gd name="T79" fmla="*/ 189 h 402"/>
                <a:gd name="T80" fmla="*/ 34 w 844"/>
                <a:gd name="T81" fmla="*/ 214 h 402"/>
                <a:gd name="T82" fmla="*/ 200 w 844"/>
                <a:gd name="T83" fmla="*/ 259 h 402"/>
                <a:gd name="T84" fmla="*/ 221 w 844"/>
                <a:gd name="T85" fmla="*/ 262 h 402"/>
                <a:gd name="T86" fmla="*/ 249 w 844"/>
                <a:gd name="T87" fmla="*/ 261 h 402"/>
                <a:gd name="T88" fmla="*/ 274 w 844"/>
                <a:gd name="T89" fmla="*/ 265 h 402"/>
                <a:gd name="T90" fmla="*/ 290 w 844"/>
                <a:gd name="T91" fmla="*/ 289 h 402"/>
                <a:gd name="T92" fmla="*/ 312 w 844"/>
                <a:gd name="T93" fmla="*/ 291 h 402"/>
                <a:gd name="T94" fmla="*/ 336 w 844"/>
                <a:gd name="T95" fmla="*/ 335 h 402"/>
                <a:gd name="T96" fmla="*/ 340 w 844"/>
                <a:gd name="T97" fmla="*/ 360 h 402"/>
                <a:gd name="T98" fmla="*/ 354 w 844"/>
                <a:gd name="T99" fmla="*/ 380 h 402"/>
                <a:gd name="T100" fmla="*/ 363 w 844"/>
                <a:gd name="T101" fmla="*/ 401 h 402"/>
                <a:gd name="T102" fmla="*/ 387 w 844"/>
                <a:gd name="T103" fmla="*/ 355 h 402"/>
                <a:gd name="T104" fmla="*/ 417 w 844"/>
                <a:gd name="T105" fmla="*/ 289 h 402"/>
                <a:gd name="T106" fmla="*/ 429 w 844"/>
                <a:gd name="T107" fmla="*/ 295 h 402"/>
                <a:gd name="T108" fmla="*/ 450 w 844"/>
                <a:gd name="T109" fmla="*/ 259 h 402"/>
                <a:gd name="T110" fmla="*/ 478 w 844"/>
                <a:gd name="T111" fmla="*/ 261 h 402"/>
                <a:gd name="T112" fmla="*/ 465 w 844"/>
                <a:gd name="T113" fmla="*/ 284 h 402"/>
                <a:gd name="T114" fmla="*/ 475 w 844"/>
                <a:gd name="T115" fmla="*/ 298 h 402"/>
                <a:gd name="T116" fmla="*/ 483 w 844"/>
                <a:gd name="T117" fmla="*/ 277 h 402"/>
                <a:gd name="T118" fmla="*/ 503 w 844"/>
                <a:gd name="T119" fmla="*/ 24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4" h="402">
                  <a:moveTo>
                    <a:pt x="525" y="232"/>
                  </a:moveTo>
                  <a:cubicBezTo>
                    <a:pt x="527" y="231"/>
                    <a:pt x="530" y="232"/>
                    <a:pt x="532" y="232"/>
                  </a:cubicBezTo>
                  <a:cubicBezTo>
                    <a:pt x="533" y="232"/>
                    <a:pt x="536" y="233"/>
                    <a:pt x="538" y="234"/>
                  </a:cubicBezTo>
                  <a:cubicBezTo>
                    <a:pt x="538" y="234"/>
                    <a:pt x="539" y="234"/>
                    <a:pt x="540" y="234"/>
                  </a:cubicBezTo>
                  <a:cubicBezTo>
                    <a:pt x="542" y="234"/>
                    <a:pt x="546" y="236"/>
                    <a:pt x="548" y="237"/>
                  </a:cubicBezTo>
                  <a:cubicBezTo>
                    <a:pt x="549" y="237"/>
                    <a:pt x="550" y="239"/>
                    <a:pt x="551" y="238"/>
                  </a:cubicBezTo>
                  <a:cubicBezTo>
                    <a:pt x="552" y="238"/>
                    <a:pt x="552" y="235"/>
                    <a:pt x="552" y="234"/>
                  </a:cubicBezTo>
                  <a:cubicBezTo>
                    <a:pt x="552" y="233"/>
                    <a:pt x="550" y="231"/>
                    <a:pt x="550" y="230"/>
                  </a:cubicBezTo>
                  <a:cubicBezTo>
                    <a:pt x="550" y="229"/>
                    <a:pt x="551" y="228"/>
                    <a:pt x="552" y="228"/>
                  </a:cubicBezTo>
                  <a:cubicBezTo>
                    <a:pt x="553" y="227"/>
                    <a:pt x="556" y="229"/>
                    <a:pt x="557" y="228"/>
                  </a:cubicBezTo>
                  <a:cubicBezTo>
                    <a:pt x="559" y="228"/>
                    <a:pt x="560" y="225"/>
                    <a:pt x="561" y="224"/>
                  </a:cubicBezTo>
                  <a:cubicBezTo>
                    <a:pt x="561" y="224"/>
                    <a:pt x="563" y="224"/>
                    <a:pt x="564" y="224"/>
                  </a:cubicBezTo>
                  <a:cubicBezTo>
                    <a:pt x="565" y="225"/>
                    <a:pt x="567" y="227"/>
                    <a:pt x="568" y="227"/>
                  </a:cubicBezTo>
                  <a:cubicBezTo>
                    <a:pt x="570" y="228"/>
                    <a:pt x="574" y="228"/>
                    <a:pt x="576" y="227"/>
                  </a:cubicBezTo>
                  <a:cubicBezTo>
                    <a:pt x="577" y="227"/>
                    <a:pt x="579" y="225"/>
                    <a:pt x="580" y="224"/>
                  </a:cubicBezTo>
                  <a:cubicBezTo>
                    <a:pt x="582" y="222"/>
                    <a:pt x="584" y="218"/>
                    <a:pt x="585" y="216"/>
                  </a:cubicBezTo>
                  <a:cubicBezTo>
                    <a:pt x="586" y="213"/>
                    <a:pt x="587" y="209"/>
                    <a:pt x="588" y="207"/>
                  </a:cubicBezTo>
                  <a:cubicBezTo>
                    <a:pt x="589" y="205"/>
                    <a:pt x="592" y="202"/>
                    <a:pt x="594" y="201"/>
                  </a:cubicBezTo>
                  <a:cubicBezTo>
                    <a:pt x="594" y="201"/>
                    <a:pt x="596" y="200"/>
                    <a:pt x="597" y="199"/>
                  </a:cubicBezTo>
                  <a:cubicBezTo>
                    <a:pt x="599" y="199"/>
                    <a:pt x="602" y="201"/>
                    <a:pt x="603" y="201"/>
                  </a:cubicBezTo>
                  <a:cubicBezTo>
                    <a:pt x="604" y="200"/>
                    <a:pt x="604" y="197"/>
                    <a:pt x="605" y="197"/>
                  </a:cubicBezTo>
                  <a:cubicBezTo>
                    <a:pt x="605" y="196"/>
                    <a:pt x="607" y="196"/>
                    <a:pt x="608" y="197"/>
                  </a:cubicBezTo>
                  <a:cubicBezTo>
                    <a:pt x="609" y="197"/>
                    <a:pt x="610" y="200"/>
                    <a:pt x="610" y="200"/>
                  </a:cubicBezTo>
                  <a:cubicBezTo>
                    <a:pt x="611" y="200"/>
                    <a:pt x="613" y="197"/>
                    <a:pt x="613" y="197"/>
                  </a:cubicBezTo>
                  <a:cubicBezTo>
                    <a:pt x="615" y="197"/>
                    <a:pt x="617" y="197"/>
                    <a:pt x="618" y="198"/>
                  </a:cubicBezTo>
                  <a:cubicBezTo>
                    <a:pt x="620" y="198"/>
                    <a:pt x="622" y="202"/>
                    <a:pt x="624" y="202"/>
                  </a:cubicBezTo>
                  <a:cubicBezTo>
                    <a:pt x="626" y="202"/>
                    <a:pt x="628" y="200"/>
                    <a:pt x="630" y="200"/>
                  </a:cubicBezTo>
                  <a:cubicBezTo>
                    <a:pt x="631" y="201"/>
                    <a:pt x="633" y="202"/>
                    <a:pt x="634" y="202"/>
                  </a:cubicBezTo>
                  <a:cubicBezTo>
                    <a:pt x="635" y="202"/>
                    <a:pt x="636" y="201"/>
                    <a:pt x="637" y="201"/>
                  </a:cubicBezTo>
                  <a:cubicBezTo>
                    <a:pt x="639" y="201"/>
                    <a:pt x="644" y="202"/>
                    <a:pt x="646" y="202"/>
                  </a:cubicBezTo>
                  <a:cubicBezTo>
                    <a:pt x="648" y="203"/>
                    <a:pt x="653" y="203"/>
                    <a:pt x="655" y="203"/>
                  </a:cubicBezTo>
                  <a:cubicBezTo>
                    <a:pt x="656" y="204"/>
                    <a:pt x="659" y="205"/>
                    <a:pt x="660" y="206"/>
                  </a:cubicBezTo>
                  <a:cubicBezTo>
                    <a:pt x="662" y="207"/>
                    <a:pt x="666" y="211"/>
                    <a:pt x="668" y="212"/>
                  </a:cubicBezTo>
                  <a:cubicBezTo>
                    <a:pt x="669" y="213"/>
                    <a:pt x="672" y="216"/>
                    <a:pt x="673" y="217"/>
                  </a:cubicBezTo>
                  <a:cubicBezTo>
                    <a:pt x="674" y="218"/>
                    <a:pt x="678" y="219"/>
                    <a:pt x="679" y="220"/>
                  </a:cubicBezTo>
                  <a:cubicBezTo>
                    <a:pt x="680" y="220"/>
                    <a:pt x="682" y="222"/>
                    <a:pt x="683" y="223"/>
                  </a:cubicBezTo>
                  <a:cubicBezTo>
                    <a:pt x="684" y="223"/>
                    <a:pt x="685" y="225"/>
                    <a:pt x="686" y="226"/>
                  </a:cubicBezTo>
                  <a:cubicBezTo>
                    <a:pt x="687" y="226"/>
                    <a:pt x="688" y="226"/>
                    <a:pt x="689" y="226"/>
                  </a:cubicBezTo>
                  <a:cubicBezTo>
                    <a:pt x="689" y="227"/>
                    <a:pt x="691" y="228"/>
                    <a:pt x="691" y="228"/>
                  </a:cubicBezTo>
                  <a:cubicBezTo>
                    <a:pt x="692" y="228"/>
                    <a:pt x="694" y="230"/>
                    <a:pt x="695" y="230"/>
                  </a:cubicBezTo>
                  <a:cubicBezTo>
                    <a:pt x="696" y="229"/>
                    <a:pt x="698" y="227"/>
                    <a:pt x="698" y="226"/>
                  </a:cubicBezTo>
                  <a:cubicBezTo>
                    <a:pt x="699" y="225"/>
                    <a:pt x="698" y="223"/>
                    <a:pt x="697" y="222"/>
                  </a:cubicBezTo>
                  <a:cubicBezTo>
                    <a:pt x="697" y="221"/>
                    <a:pt x="695" y="220"/>
                    <a:pt x="695" y="220"/>
                  </a:cubicBezTo>
                  <a:cubicBezTo>
                    <a:pt x="695" y="219"/>
                    <a:pt x="694" y="218"/>
                    <a:pt x="694" y="218"/>
                  </a:cubicBezTo>
                  <a:cubicBezTo>
                    <a:pt x="694" y="217"/>
                    <a:pt x="697" y="215"/>
                    <a:pt x="697" y="214"/>
                  </a:cubicBezTo>
                  <a:cubicBezTo>
                    <a:pt x="697" y="214"/>
                    <a:pt x="695" y="212"/>
                    <a:pt x="695" y="212"/>
                  </a:cubicBezTo>
                  <a:cubicBezTo>
                    <a:pt x="694" y="212"/>
                    <a:pt x="692" y="212"/>
                    <a:pt x="692" y="211"/>
                  </a:cubicBezTo>
                  <a:cubicBezTo>
                    <a:pt x="692" y="210"/>
                    <a:pt x="692" y="208"/>
                    <a:pt x="692" y="208"/>
                  </a:cubicBezTo>
                  <a:cubicBezTo>
                    <a:pt x="693" y="207"/>
                    <a:pt x="695" y="207"/>
                    <a:pt x="696" y="206"/>
                  </a:cubicBezTo>
                  <a:cubicBezTo>
                    <a:pt x="697" y="206"/>
                    <a:pt x="697" y="203"/>
                    <a:pt x="697" y="202"/>
                  </a:cubicBezTo>
                  <a:cubicBezTo>
                    <a:pt x="697" y="201"/>
                    <a:pt x="696" y="199"/>
                    <a:pt x="696" y="199"/>
                  </a:cubicBezTo>
                  <a:cubicBezTo>
                    <a:pt x="695" y="198"/>
                    <a:pt x="695" y="196"/>
                    <a:pt x="695" y="195"/>
                  </a:cubicBezTo>
                  <a:cubicBezTo>
                    <a:pt x="695" y="194"/>
                    <a:pt x="695" y="192"/>
                    <a:pt x="696" y="191"/>
                  </a:cubicBezTo>
                  <a:cubicBezTo>
                    <a:pt x="696" y="190"/>
                    <a:pt x="697" y="190"/>
                    <a:pt x="698" y="190"/>
                  </a:cubicBezTo>
                  <a:cubicBezTo>
                    <a:pt x="699" y="190"/>
                    <a:pt x="700" y="189"/>
                    <a:pt x="700" y="190"/>
                  </a:cubicBezTo>
                  <a:cubicBezTo>
                    <a:pt x="701" y="190"/>
                    <a:pt x="703" y="191"/>
                    <a:pt x="704" y="192"/>
                  </a:cubicBezTo>
                  <a:cubicBezTo>
                    <a:pt x="704" y="193"/>
                    <a:pt x="703" y="195"/>
                    <a:pt x="704" y="195"/>
                  </a:cubicBezTo>
                  <a:cubicBezTo>
                    <a:pt x="704" y="195"/>
                    <a:pt x="705" y="195"/>
                    <a:pt x="706" y="194"/>
                  </a:cubicBezTo>
                  <a:cubicBezTo>
                    <a:pt x="706" y="194"/>
                    <a:pt x="708" y="192"/>
                    <a:pt x="709" y="192"/>
                  </a:cubicBezTo>
                  <a:cubicBezTo>
                    <a:pt x="709" y="191"/>
                    <a:pt x="709" y="191"/>
                    <a:pt x="710" y="191"/>
                  </a:cubicBezTo>
                  <a:cubicBezTo>
                    <a:pt x="711" y="190"/>
                    <a:pt x="714" y="191"/>
                    <a:pt x="715" y="193"/>
                  </a:cubicBezTo>
                  <a:cubicBezTo>
                    <a:pt x="716" y="193"/>
                    <a:pt x="716" y="196"/>
                    <a:pt x="716" y="197"/>
                  </a:cubicBezTo>
                  <a:cubicBezTo>
                    <a:pt x="716" y="198"/>
                    <a:pt x="714" y="200"/>
                    <a:pt x="715" y="201"/>
                  </a:cubicBezTo>
                  <a:cubicBezTo>
                    <a:pt x="715" y="202"/>
                    <a:pt x="716" y="203"/>
                    <a:pt x="716" y="203"/>
                  </a:cubicBezTo>
                  <a:cubicBezTo>
                    <a:pt x="717" y="203"/>
                    <a:pt x="719" y="203"/>
                    <a:pt x="719" y="202"/>
                  </a:cubicBezTo>
                  <a:cubicBezTo>
                    <a:pt x="720" y="201"/>
                    <a:pt x="719" y="198"/>
                    <a:pt x="719" y="198"/>
                  </a:cubicBezTo>
                  <a:cubicBezTo>
                    <a:pt x="720" y="197"/>
                    <a:pt x="721" y="198"/>
                    <a:pt x="721" y="198"/>
                  </a:cubicBezTo>
                  <a:cubicBezTo>
                    <a:pt x="722" y="198"/>
                    <a:pt x="723" y="200"/>
                    <a:pt x="724" y="200"/>
                  </a:cubicBezTo>
                  <a:cubicBezTo>
                    <a:pt x="725" y="201"/>
                    <a:pt x="726" y="199"/>
                    <a:pt x="727" y="199"/>
                  </a:cubicBezTo>
                  <a:cubicBezTo>
                    <a:pt x="728" y="199"/>
                    <a:pt x="729" y="200"/>
                    <a:pt x="729" y="201"/>
                  </a:cubicBezTo>
                  <a:cubicBezTo>
                    <a:pt x="730" y="202"/>
                    <a:pt x="730" y="205"/>
                    <a:pt x="731" y="206"/>
                  </a:cubicBezTo>
                  <a:cubicBezTo>
                    <a:pt x="732" y="206"/>
                    <a:pt x="734" y="207"/>
                    <a:pt x="735" y="207"/>
                  </a:cubicBezTo>
                  <a:cubicBezTo>
                    <a:pt x="735" y="207"/>
                    <a:pt x="737" y="205"/>
                    <a:pt x="737" y="204"/>
                  </a:cubicBezTo>
                  <a:cubicBezTo>
                    <a:pt x="738" y="203"/>
                    <a:pt x="740" y="200"/>
                    <a:pt x="741" y="200"/>
                  </a:cubicBezTo>
                  <a:cubicBezTo>
                    <a:pt x="742" y="199"/>
                    <a:pt x="744" y="200"/>
                    <a:pt x="745" y="200"/>
                  </a:cubicBezTo>
                  <a:cubicBezTo>
                    <a:pt x="746" y="199"/>
                    <a:pt x="748" y="198"/>
                    <a:pt x="750" y="198"/>
                  </a:cubicBezTo>
                  <a:cubicBezTo>
                    <a:pt x="751" y="198"/>
                    <a:pt x="753" y="196"/>
                    <a:pt x="755" y="196"/>
                  </a:cubicBezTo>
                  <a:cubicBezTo>
                    <a:pt x="756" y="196"/>
                    <a:pt x="758" y="197"/>
                    <a:pt x="759" y="197"/>
                  </a:cubicBezTo>
                  <a:cubicBezTo>
                    <a:pt x="760" y="196"/>
                    <a:pt x="763" y="193"/>
                    <a:pt x="764" y="193"/>
                  </a:cubicBezTo>
                  <a:cubicBezTo>
                    <a:pt x="766" y="192"/>
                    <a:pt x="769" y="193"/>
                    <a:pt x="770" y="194"/>
                  </a:cubicBezTo>
                  <a:cubicBezTo>
                    <a:pt x="772" y="194"/>
                    <a:pt x="775" y="194"/>
                    <a:pt x="776" y="194"/>
                  </a:cubicBezTo>
                  <a:cubicBezTo>
                    <a:pt x="778" y="193"/>
                    <a:pt x="780" y="192"/>
                    <a:pt x="781" y="191"/>
                  </a:cubicBezTo>
                  <a:cubicBezTo>
                    <a:pt x="782" y="191"/>
                    <a:pt x="784" y="191"/>
                    <a:pt x="785" y="191"/>
                  </a:cubicBezTo>
                  <a:cubicBezTo>
                    <a:pt x="787" y="191"/>
                    <a:pt x="789" y="192"/>
                    <a:pt x="791" y="192"/>
                  </a:cubicBezTo>
                  <a:cubicBezTo>
                    <a:pt x="791" y="192"/>
                    <a:pt x="793" y="190"/>
                    <a:pt x="793" y="190"/>
                  </a:cubicBezTo>
                  <a:cubicBezTo>
                    <a:pt x="794" y="190"/>
                    <a:pt x="795" y="191"/>
                    <a:pt x="796" y="191"/>
                  </a:cubicBezTo>
                  <a:cubicBezTo>
                    <a:pt x="797" y="192"/>
                    <a:pt x="797" y="194"/>
                    <a:pt x="798" y="194"/>
                  </a:cubicBezTo>
                  <a:cubicBezTo>
                    <a:pt x="800" y="195"/>
                    <a:pt x="802" y="192"/>
                    <a:pt x="804" y="192"/>
                  </a:cubicBezTo>
                  <a:cubicBezTo>
                    <a:pt x="805" y="192"/>
                    <a:pt x="808" y="194"/>
                    <a:pt x="810" y="194"/>
                  </a:cubicBezTo>
                  <a:cubicBezTo>
                    <a:pt x="812" y="194"/>
                    <a:pt x="815" y="192"/>
                    <a:pt x="817" y="191"/>
                  </a:cubicBezTo>
                  <a:cubicBezTo>
                    <a:pt x="817" y="191"/>
                    <a:pt x="818" y="189"/>
                    <a:pt x="819" y="189"/>
                  </a:cubicBezTo>
                  <a:cubicBezTo>
                    <a:pt x="820" y="188"/>
                    <a:pt x="823" y="189"/>
                    <a:pt x="824" y="189"/>
                  </a:cubicBezTo>
                  <a:cubicBezTo>
                    <a:pt x="825" y="190"/>
                    <a:pt x="826" y="192"/>
                    <a:pt x="827" y="193"/>
                  </a:cubicBezTo>
                  <a:cubicBezTo>
                    <a:pt x="828" y="193"/>
                    <a:pt x="831" y="194"/>
                    <a:pt x="833" y="194"/>
                  </a:cubicBezTo>
                  <a:cubicBezTo>
                    <a:pt x="834" y="193"/>
                    <a:pt x="837" y="191"/>
                    <a:pt x="838" y="190"/>
                  </a:cubicBezTo>
                  <a:cubicBezTo>
                    <a:pt x="839" y="189"/>
                    <a:pt x="840" y="187"/>
                    <a:pt x="841" y="186"/>
                  </a:cubicBezTo>
                  <a:cubicBezTo>
                    <a:pt x="842" y="185"/>
                    <a:pt x="843" y="183"/>
                    <a:pt x="843" y="182"/>
                  </a:cubicBezTo>
                  <a:cubicBezTo>
                    <a:pt x="844" y="181"/>
                    <a:pt x="843" y="179"/>
                    <a:pt x="842" y="178"/>
                  </a:cubicBezTo>
                  <a:cubicBezTo>
                    <a:pt x="842" y="177"/>
                    <a:pt x="841" y="176"/>
                    <a:pt x="840" y="176"/>
                  </a:cubicBezTo>
                  <a:cubicBezTo>
                    <a:pt x="839" y="175"/>
                    <a:pt x="837" y="176"/>
                    <a:pt x="836" y="176"/>
                  </a:cubicBezTo>
                  <a:cubicBezTo>
                    <a:pt x="835" y="175"/>
                    <a:pt x="834" y="173"/>
                    <a:pt x="834" y="173"/>
                  </a:cubicBezTo>
                  <a:cubicBezTo>
                    <a:pt x="834" y="173"/>
                    <a:pt x="832" y="170"/>
                    <a:pt x="831" y="169"/>
                  </a:cubicBezTo>
                  <a:cubicBezTo>
                    <a:pt x="831" y="168"/>
                    <a:pt x="829" y="167"/>
                    <a:pt x="829" y="166"/>
                  </a:cubicBezTo>
                  <a:cubicBezTo>
                    <a:pt x="828" y="166"/>
                    <a:pt x="827" y="163"/>
                    <a:pt x="826" y="162"/>
                  </a:cubicBezTo>
                  <a:cubicBezTo>
                    <a:pt x="825" y="162"/>
                    <a:pt x="822" y="161"/>
                    <a:pt x="821" y="161"/>
                  </a:cubicBezTo>
                  <a:cubicBezTo>
                    <a:pt x="819" y="161"/>
                    <a:pt x="815" y="162"/>
                    <a:pt x="814" y="162"/>
                  </a:cubicBezTo>
                  <a:cubicBezTo>
                    <a:pt x="813" y="162"/>
                    <a:pt x="811" y="162"/>
                    <a:pt x="810" y="163"/>
                  </a:cubicBezTo>
                  <a:cubicBezTo>
                    <a:pt x="809" y="163"/>
                    <a:pt x="809" y="165"/>
                    <a:pt x="808" y="165"/>
                  </a:cubicBezTo>
                  <a:cubicBezTo>
                    <a:pt x="807" y="166"/>
                    <a:pt x="806" y="166"/>
                    <a:pt x="805" y="166"/>
                  </a:cubicBezTo>
                  <a:cubicBezTo>
                    <a:pt x="805" y="166"/>
                    <a:pt x="803" y="165"/>
                    <a:pt x="802" y="165"/>
                  </a:cubicBezTo>
                  <a:cubicBezTo>
                    <a:pt x="802" y="164"/>
                    <a:pt x="800" y="163"/>
                    <a:pt x="799" y="163"/>
                  </a:cubicBezTo>
                  <a:cubicBezTo>
                    <a:pt x="799" y="163"/>
                    <a:pt x="798" y="165"/>
                    <a:pt x="798" y="166"/>
                  </a:cubicBezTo>
                  <a:cubicBezTo>
                    <a:pt x="798" y="167"/>
                    <a:pt x="798" y="168"/>
                    <a:pt x="798" y="168"/>
                  </a:cubicBezTo>
                  <a:cubicBezTo>
                    <a:pt x="799" y="169"/>
                    <a:pt x="801" y="171"/>
                    <a:pt x="802" y="172"/>
                  </a:cubicBezTo>
                  <a:cubicBezTo>
                    <a:pt x="803" y="172"/>
                    <a:pt x="804" y="172"/>
                    <a:pt x="804" y="173"/>
                  </a:cubicBezTo>
                  <a:cubicBezTo>
                    <a:pt x="805" y="173"/>
                    <a:pt x="806" y="174"/>
                    <a:pt x="807" y="175"/>
                  </a:cubicBezTo>
                  <a:cubicBezTo>
                    <a:pt x="807" y="176"/>
                    <a:pt x="807" y="178"/>
                    <a:pt x="807" y="180"/>
                  </a:cubicBezTo>
                  <a:cubicBezTo>
                    <a:pt x="807" y="180"/>
                    <a:pt x="806" y="182"/>
                    <a:pt x="805" y="183"/>
                  </a:cubicBezTo>
                  <a:cubicBezTo>
                    <a:pt x="804" y="183"/>
                    <a:pt x="802" y="182"/>
                    <a:pt x="801" y="182"/>
                  </a:cubicBezTo>
                  <a:cubicBezTo>
                    <a:pt x="800" y="181"/>
                    <a:pt x="800" y="179"/>
                    <a:pt x="799" y="179"/>
                  </a:cubicBezTo>
                  <a:cubicBezTo>
                    <a:pt x="799" y="179"/>
                    <a:pt x="798" y="180"/>
                    <a:pt x="797" y="180"/>
                  </a:cubicBezTo>
                  <a:cubicBezTo>
                    <a:pt x="797" y="181"/>
                    <a:pt x="797" y="183"/>
                    <a:pt x="797" y="183"/>
                  </a:cubicBezTo>
                  <a:cubicBezTo>
                    <a:pt x="796" y="184"/>
                    <a:pt x="795" y="185"/>
                    <a:pt x="794" y="185"/>
                  </a:cubicBezTo>
                  <a:cubicBezTo>
                    <a:pt x="793" y="185"/>
                    <a:pt x="791" y="184"/>
                    <a:pt x="790" y="184"/>
                  </a:cubicBezTo>
                  <a:cubicBezTo>
                    <a:pt x="789" y="183"/>
                    <a:pt x="788" y="181"/>
                    <a:pt x="787" y="181"/>
                  </a:cubicBezTo>
                  <a:cubicBezTo>
                    <a:pt x="785" y="180"/>
                    <a:pt x="783" y="181"/>
                    <a:pt x="781" y="180"/>
                  </a:cubicBezTo>
                  <a:cubicBezTo>
                    <a:pt x="780" y="180"/>
                    <a:pt x="777" y="179"/>
                    <a:pt x="776" y="179"/>
                  </a:cubicBezTo>
                  <a:cubicBezTo>
                    <a:pt x="775" y="178"/>
                    <a:pt x="773" y="175"/>
                    <a:pt x="772" y="174"/>
                  </a:cubicBezTo>
                  <a:cubicBezTo>
                    <a:pt x="771" y="174"/>
                    <a:pt x="769" y="173"/>
                    <a:pt x="769" y="172"/>
                  </a:cubicBezTo>
                  <a:cubicBezTo>
                    <a:pt x="768" y="171"/>
                    <a:pt x="768" y="170"/>
                    <a:pt x="769" y="169"/>
                  </a:cubicBezTo>
                  <a:cubicBezTo>
                    <a:pt x="769" y="168"/>
                    <a:pt x="772" y="167"/>
                    <a:pt x="772" y="166"/>
                  </a:cubicBezTo>
                  <a:cubicBezTo>
                    <a:pt x="772" y="166"/>
                    <a:pt x="772" y="164"/>
                    <a:pt x="771" y="163"/>
                  </a:cubicBezTo>
                  <a:cubicBezTo>
                    <a:pt x="770" y="163"/>
                    <a:pt x="768" y="162"/>
                    <a:pt x="767" y="162"/>
                  </a:cubicBezTo>
                  <a:cubicBezTo>
                    <a:pt x="766" y="162"/>
                    <a:pt x="763" y="163"/>
                    <a:pt x="762" y="163"/>
                  </a:cubicBezTo>
                  <a:cubicBezTo>
                    <a:pt x="762" y="162"/>
                    <a:pt x="761" y="161"/>
                    <a:pt x="760" y="160"/>
                  </a:cubicBezTo>
                  <a:cubicBezTo>
                    <a:pt x="760" y="160"/>
                    <a:pt x="759" y="158"/>
                    <a:pt x="759" y="158"/>
                  </a:cubicBezTo>
                  <a:cubicBezTo>
                    <a:pt x="757" y="157"/>
                    <a:pt x="754" y="157"/>
                    <a:pt x="753" y="158"/>
                  </a:cubicBezTo>
                  <a:cubicBezTo>
                    <a:pt x="752" y="158"/>
                    <a:pt x="752" y="160"/>
                    <a:pt x="752" y="161"/>
                  </a:cubicBezTo>
                  <a:cubicBezTo>
                    <a:pt x="751" y="161"/>
                    <a:pt x="749" y="162"/>
                    <a:pt x="748" y="162"/>
                  </a:cubicBezTo>
                  <a:cubicBezTo>
                    <a:pt x="747" y="162"/>
                    <a:pt x="746" y="162"/>
                    <a:pt x="746" y="161"/>
                  </a:cubicBezTo>
                  <a:cubicBezTo>
                    <a:pt x="745" y="160"/>
                    <a:pt x="744" y="158"/>
                    <a:pt x="744" y="157"/>
                  </a:cubicBezTo>
                  <a:cubicBezTo>
                    <a:pt x="744" y="156"/>
                    <a:pt x="745" y="153"/>
                    <a:pt x="746" y="152"/>
                  </a:cubicBezTo>
                  <a:cubicBezTo>
                    <a:pt x="746" y="152"/>
                    <a:pt x="748" y="151"/>
                    <a:pt x="749" y="150"/>
                  </a:cubicBezTo>
                  <a:cubicBezTo>
                    <a:pt x="750" y="150"/>
                    <a:pt x="752" y="150"/>
                    <a:pt x="753" y="150"/>
                  </a:cubicBezTo>
                  <a:cubicBezTo>
                    <a:pt x="753" y="150"/>
                    <a:pt x="755" y="149"/>
                    <a:pt x="755" y="149"/>
                  </a:cubicBezTo>
                  <a:cubicBezTo>
                    <a:pt x="756" y="148"/>
                    <a:pt x="758" y="147"/>
                    <a:pt x="759" y="146"/>
                  </a:cubicBezTo>
                  <a:cubicBezTo>
                    <a:pt x="759" y="145"/>
                    <a:pt x="758" y="142"/>
                    <a:pt x="757" y="140"/>
                  </a:cubicBezTo>
                  <a:cubicBezTo>
                    <a:pt x="757" y="138"/>
                    <a:pt x="756" y="135"/>
                    <a:pt x="755" y="133"/>
                  </a:cubicBezTo>
                  <a:cubicBezTo>
                    <a:pt x="755" y="132"/>
                    <a:pt x="755" y="129"/>
                    <a:pt x="754" y="128"/>
                  </a:cubicBezTo>
                  <a:cubicBezTo>
                    <a:pt x="754" y="127"/>
                    <a:pt x="752" y="126"/>
                    <a:pt x="752" y="125"/>
                  </a:cubicBezTo>
                  <a:cubicBezTo>
                    <a:pt x="751" y="124"/>
                    <a:pt x="749" y="121"/>
                    <a:pt x="749" y="119"/>
                  </a:cubicBezTo>
                  <a:cubicBezTo>
                    <a:pt x="749" y="118"/>
                    <a:pt x="751" y="115"/>
                    <a:pt x="752" y="114"/>
                  </a:cubicBezTo>
                  <a:cubicBezTo>
                    <a:pt x="752" y="113"/>
                    <a:pt x="751" y="108"/>
                    <a:pt x="751" y="108"/>
                  </a:cubicBezTo>
                  <a:cubicBezTo>
                    <a:pt x="751" y="108"/>
                    <a:pt x="751" y="103"/>
                    <a:pt x="751" y="102"/>
                  </a:cubicBezTo>
                  <a:cubicBezTo>
                    <a:pt x="750" y="101"/>
                    <a:pt x="749" y="99"/>
                    <a:pt x="749" y="99"/>
                  </a:cubicBezTo>
                  <a:cubicBezTo>
                    <a:pt x="747" y="98"/>
                    <a:pt x="745" y="101"/>
                    <a:pt x="744" y="101"/>
                  </a:cubicBezTo>
                  <a:cubicBezTo>
                    <a:pt x="743" y="100"/>
                    <a:pt x="742" y="98"/>
                    <a:pt x="741" y="97"/>
                  </a:cubicBezTo>
                  <a:cubicBezTo>
                    <a:pt x="740" y="97"/>
                    <a:pt x="739" y="99"/>
                    <a:pt x="738" y="99"/>
                  </a:cubicBezTo>
                  <a:cubicBezTo>
                    <a:pt x="737" y="100"/>
                    <a:pt x="736" y="102"/>
                    <a:pt x="735" y="103"/>
                  </a:cubicBezTo>
                  <a:cubicBezTo>
                    <a:pt x="734" y="104"/>
                    <a:pt x="733" y="109"/>
                    <a:pt x="732" y="109"/>
                  </a:cubicBezTo>
                  <a:cubicBezTo>
                    <a:pt x="730" y="109"/>
                    <a:pt x="729" y="107"/>
                    <a:pt x="727" y="106"/>
                  </a:cubicBezTo>
                  <a:cubicBezTo>
                    <a:pt x="726" y="106"/>
                    <a:pt x="724" y="105"/>
                    <a:pt x="722" y="105"/>
                  </a:cubicBezTo>
                  <a:cubicBezTo>
                    <a:pt x="721" y="105"/>
                    <a:pt x="719" y="108"/>
                    <a:pt x="718" y="109"/>
                  </a:cubicBezTo>
                  <a:cubicBezTo>
                    <a:pt x="717" y="109"/>
                    <a:pt x="715" y="108"/>
                    <a:pt x="715" y="108"/>
                  </a:cubicBezTo>
                  <a:cubicBezTo>
                    <a:pt x="713" y="109"/>
                    <a:pt x="711" y="112"/>
                    <a:pt x="711" y="113"/>
                  </a:cubicBezTo>
                  <a:cubicBezTo>
                    <a:pt x="710" y="114"/>
                    <a:pt x="710" y="118"/>
                    <a:pt x="709" y="119"/>
                  </a:cubicBezTo>
                  <a:cubicBezTo>
                    <a:pt x="708" y="120"/>
                    <a:pt x="706" y="121"/>
                    <a:pt x="705" y="122"/>
                  </a:cubicBezTo>
                  <a:cubicBezTo>
                    <a:pt x="704" y="122"/>
                    <a:pt x="703" y="125"/>
                    <a:pt x="702" y="126"/>
                  </a:cubicBezTo>
                  <a:cubicBezTo>
                    <a:pt x="701" y="126"/>
                    <a:pt x="699" y="124"/>
                    <a:pt x="698" y="124"/>
                  </a:cubicBezTo>
                  <a:cubicBezTo>
                    <a:pt x="696" y="122"/>
                    <a:pt x="694" y="118"/>
                    <a:pt x="693" y="117"/>
                  </a:cubicBezTo>
                  <a:cubicBezTo>
                    <a:pt x="691" y="117"/>
                    <a:pt x="689" y="116"/>
                    <a:pt x="687" y="116"/>
                  </a:cubicBezTo>
                  <a:cubicBezTo>
                    <a:pt x="686" y="116"/>
                    <a:pt x="683" y="116"/>
                    <a:pt x="682" y="117"/>
                  </a:cubicBezTo>
                  <a:cubicBezTo>
                    <a:pt x="681" y="117"/>
                    <a:pt x="679" y="119"/>
                    <a:pt x="678" y="120"/>
                  </a:cubicBezTo>
                  <a:cubicBezTo>
                    <a:pt x="677" y="121"/>
                    <a:pt x="674" y="123"/>
                    <a:pt x="674" y="123"/>
                  </a:cubicBezTo>
                  <a:cubicBezTo>
                    <a:pt x="674" y="123"/>
                    <a:pt x="671" y="126"/>
                    <a:pt x="670" y="126"/>
                  </a:cubicBezTo>
                  <a:cubicBezTo>
                    <a:pt x="669" y="127"/>
                    <a:pt x="667" y="126"/>
                    <a:pt x="666" y="125"/>
                  </a:cubicBezTo>
                  <a:cubicBezTo>
                    <a:pt x="665" y="125"/>
                    <a:pt x="663" y="122"/>
                    <a:pt x="662" y="122"/>
                  </a:cubicBezTo>
                  <a:cubicBezTo>
                    <a:pt x="661" y="122"/>
                    <a:pt x="660" y="124"/>
                    <a:pt x="659" y="124"/>
                  </a:cubicBezTo>
                  <a:cubicBezTo>
                    <a:pt x="658" y="125"/>
                    <a:pt x="656" y="123"/>
                    <a:pt x="655" y="123"/>
                  </a:cubicBezTo>
                  <a:cubicBezTo>
                    <a:pt x="654" y="122"/>
                    <a:pt x="653" y="120"/>
                    <a:pt x="652" y="121"/>
                  </a:cubicBezTo>
                  <a:cubicBezTo>
                    <a:pt x="651" y="121"/>
                    <a:pt x="651" y="123"/>
                    <a:pt x="650" y="123"/>
                  </a:cubicBezTo>
                  <a:cubicBezTo>
                    <a:pt x="649" y="124"/>
                    <a:pt x="646" y="125"/>
                    <a:pt x="645" y="124"/>
                  </a:cubicBezTo>
                  <a:cubicBezTo>
                    <a:pt x="643" y="124"/>
                    <a:pt x="642" y="123"/>
                    <a:pt x="641" y="122"/>
                  </a:cubicBezTo>
                  <a:cubicBezTo>
                    <a:pt x="640" y="121"/>
                    <a:pt x="638" y="119"/>
                    <a:pt x="638" y="118"/>
                  </a:cubicBezTo>
                  <a:cubicBezTo>
                    <a:pt x="638" y="117"/>
                    <a:pt x="639" y="115"/>
                    <a:pt x="640" y="114"/>
                  </a:cubicBezTo>
                  <a:cubicBezTo>
                    <a:pt x="640" y="112"/>
                    <a:pt x="642" y="110"/>
                    <a:pt x="642" y="109"/>
                  </a:cubicBezTo>
                  <a:cubicBezTo>
                    <a:pt x="641" y="108"/>
                    <a:pt x="639" y="106"/>
                    <a:pt x="639" y="105"/>
                  </a:cubicBezTo>
                  <a:cubicBezTo>
                    <a:pt x="638" y="103"/>
                    <a:pt x="636" y="100"/>
                    <a:pt x="636" y="98"/>
                  </a:cubicBezTo>
                  <a:cubicBezTo>
                    <a:pt x="636" y="96"/>
                    <a:pt x="638" y="93"/>
                    <a:pt x="638" y="91"/>
                  </a:cubicBezTo>
                  <a:cubicBezTo>
                    <a:pt x="638" y="89"/>
                    <a:pt x="637" y="86"/>
                    <a:pt x="637" y="84"/>
                  </a:cubicBezTo>
                  <a:cubicBezTo>
                    <a:pt x="638" y="83"/>
                    <a:pt x="640" y="80"/>
                    <a:pt x="640" y="79"/>
                  </a:cubicBezTo>
                  <a:cubicBezTo>
                    <a:pt x="641" y="78"/>
                    <a:pt x="644" y="76"/>
                    <a:pt x="644" y="75"/>
                  </a:cubicBezTo>
                  <a:cubicBezTo>
                    <a:pt x="643" y="73"/>
                    <a:pt x="639" y="71"/>
                    <a:pt x="638" y="72"/>
                  </a:cubicBezTo>
                  <a:cubicBezTo>
                    <a:pt x="636" y="72"/>
                    <a:pt x="635" y="75"/>
                    <a:pt x="634" y="75"/>
                  </a:cubicBezTo>
                  <a:cubicBezTo>
                    <a:pt x="632" y="76"/>
                    <a:pt x="629" y="77"/>
                    <a:pt x="627" y="78"/>
                  </a:cubicBezTo>
                  <a:cubicBezTo>
                    <a:pt x="625" y="78"/>
                    <a:pt x="620" y="77"/>
                    <a:pt x="617" y="77"/>
                  </a:cubicBezTo>
                  <a:cubicBezTo>
                    <a:pt x="615" y="78"/>
                    <a:pt x="611" y="79"/>
                    <a:pt x="609" y="80"/>
                  </a:cubicBezTo>
                  <a:cubicBezTo>
                    <a:pt x="607" y="81"/>
                    <a:pt x="602" y="84"/>
                    <a:pt x="600" y="86"/>
                  </a:cubicBezTo>
                  <a:cubicBezTo>
                    <a:pt x="598" y="87"/>
                    <a:pt x="594" y="90"/>
                    <a:pt x="592" y="92"/>
                  </a:cubicBezTo>
                  <a:cubicBezTo>
                    <a:pt x="590" y="93"/>
                    <a:pt x="587" y="96"/>
                    <a:pt x="585" y="97"/>
                  </a:cubicBezTo>
                  <a:cubicBezTo>
                    <a:pt x="583" y="98"/>
                    <a:pt x="579" y="100"/>
                    <a:pt x="577" y="100"/>
                  </a:cubicBezTo>
                  <a:cubicBezTo>
                    <a:pt x="574" y="101"/>
                    <a:pt x="567" y="100"/>
                    <a:pt x="564" y="100"/>
                  </a:cubicBezTo>
                  <a:cubicBezTo>
                    <a:pt x="562" y="101"/>
                    <a:pt x="559" y="102"/>
                    <a:pt x="557" y="103"/>
                  </a:cubicBezTo>
                  <a:cubicBezTo>
                    <a:pt x="555" y="103"/>
                    <a:pt x="549" y="104"/>
                    <a:pt x="547" y="104"/>
                  </a:cubicBezTo>
                  <a:cubicBezTo>
                    <a:pt x="544" y="104"/>
                    <a:pt x="538" y="102"/>
                    <a:pt x="535" y="102"/>
                  </a:cubicBezTo>
                  <a:cubicBezTo>
                    <a:pt x="533" y="102"/>
                    <a:pt x="531" y="104"/>
                    <a:pt x="530" y="104"/>
                  </a:cubicBezTo>
                  <a:cubicBezTo>
                    <a:pt x="527" y="105"/>
                    <a:pt x="523" y="107"/>
                    <a:pt x="521" y="108"/>
                  </a:cubicBezTo>
                  <a:cubicBezTo>
                    <a:pt x="520" y="109"/>
                    <a:pt x="516" y="109"/>
                    <a:pt x="515" y="110"/>
                  </a:cubicBezTo>
                  <a:cubicBezTo>
                    <a:pt x="514" y="111"/>
                    <a:pt x="513" y="113"/>
                    <a:pt x="512" y="113"/>
                  </a:cubicBezTo>
                  <a:cubicBezTo>
                    <a:pt x="511" y="113"/>
                    <a:pt x="509" y="113"/>
                    <a:pt x="508" y="113"/>
                  </a:cubicBezTo>
                  <a:cubicBezTo>
                    <a:pt x="507" y="112"/>
                    <a:pt x="506" y="111"/>
                    <a:pt x="505" y="111"/>
                  </a:cubicBezTo>
                  <a:cubicBezTo>
                    <a:pt x="504" y="111"/>
                    <a:pt x="501" y="112"/>
                    <a:pt x="500" y="113"/>
                  </a:cubicBezTo>
                  <a:cubicBezTo>
                    <a:pt x="499" y="113"/>
                    <a:pt x="497" y="116"/>
                    <a:pt x="496" y="117"/>
                  </a:cubicBezTo>
                  <a:cubicBezTo>
                    <a:pt x="494" y="118"/>
                    <a:pt x="492" y="122"/>
                    <a:pt x="490" y="123"/>
                  </a:cubicBezTo>
                  <a:cubicBezTo>
                    <a:pt x="489" y="125"/>
                    <a:pt x="485" y="127"/>
                    <a:pt x="484" y="128"/>
                  </a:cubicBezTo>
                  <a:cubicBezTo>
                    <a:pt x="483" y="129"/>
                    <a:pt x="481" y="132"/>
                    <a:pt x="480" y="133"/>
                  </a:cubicBezTo>
                  <a:cubicBezTo>
                    <a:pt x="479" y="134"/>
                    <a:pt x="476" y="136"/>
                    <a:pt x="474" y="136"/>
                  </a:cubicBezTo>
                  <a:cubicBezTo>
                    <a:pt x="473" y="137"/>
                    <a:pt x="470" y="137"/>
                    <a:pt x="469" y="138"/>
                  </a:cubicBezTo>
                  <a:cubicBezTo>
                    <a:pt x="468" y="139"/>
                    <a:pt x="467" y="140"/>
                    <a:pt x="467" y="141"/>
                  </a:cubicBezTo>
                  <a:cubicBezTo>
                    <a:pt x="466" y="143"/>
                    <a:pt x="464" y="146"/>
                    <a:pt x="463" y="147"/>
                  </a:cubicBezTo>
                  <a:cubicBezTo>
                    <a:pt x="463" y="148"/>
                    <a:pt x="461" y="151"/>
                    <a:pt x="460" y="152"/>
                  </a:cubicBezTo>
                  <a:cubicBezTo>
                    <a:pt x="459" y="153"/>
                    <a:pt x="458" y="154"/>
                    <a:pt x="457" y="155"/>
                  </a:cubicBezTo>
                  <a:cubicBezTo>
                    <a:pt x="456" y="155"/>
                    <a:pt x="454" y="154"/>
                    <a:pt x="453" y="154"/>
                  </a:cubicBezTo>
                  <a:cubicBezTo>
                    <a:pt x="451" y="153"/>
                    <a:pt x="449" y="152"/>
                    <a:pt x="448" y="151"/>
                  </a:cubicBezTo>
                  <a:cubicBezTo>
                    <a:pt x="448" y="150"/>
                    <a:pt x="450" y="149"/>
                    <a:pt x="450" y="148"/>
                  </a:cubicBezTo>
                  <a:cubicBezTo>
                    <a:pt x="450" y="146"/>
                    <a:pt x="449" y="144"/>
                    <a:pt x="449" y="143"/>
                  </a:cubicBezTo>
                  <a:cubicBezTo>
                    <a:pt x="448" y="142"/>
                    <a:pt x="447" y="140"/>
                    <a:pt x="446" y="140"/>
                  </a:cubicBezTo>
                  <a:cubicBezTo>
                    <a:pt x="446" y="139"/>
                    <a:pt x="444" y="140"/>
                    <a:pt x="443" y="140"/>
                  </a:cubicBezTo>
                  <a:cubicBezTo>
                    <a:pt x="443" y="141"/>
                    <a:pt x="442" y="141"/>
                    <a:pt x="441" y="142"/>
                  </a:cubicBezTo>
                  <a:cubicBezTo>
                    <a:pt x="441" y="143"/>
                    <a:pt x="441" y="145"/>
                    <a:pt x="441" y="146"/>
                  </a:cubicBezTo>
                  <a:cubicBezTo>
                    <a:pt x="441" y="147"/>
                    <a:pt x="442" y="148"/>
                    <a:pt x="443" y="149"/>
                  </a:cubicBezTo>
                  <a:cubicBezTo>
                    <a:pt x="443" y="149"/>
                    <a:pt x="444" y="150"/>
                    <a:pt x="444" y="151"/>
                  </a:cubicBezTo>
                  <a:cubicBezTo>
                    <a:pt x="445" y="152"/>
                    <a:pt x="445" y="154"/>
                    <a:pt x="445" y="155"/>
                  </a:cubicBezTo>
                  <a:cubicBezTo>
                    <a:pt x="445" y="156"/>
                    <a:pt x="445" y="158"/>
                    <a:pt x="444" y="158"/>
                  </a:cubicBezTo>
                  <a:cubicBezTo>
                    <a:pt x="444" y="159"/>
                    <a:pt x="443" y="161"/>
                    <a:pt x="442" y="161"/>
                  </a:cubicBezTo>
                  <a:cubicBezTo>
                    <a:pt x="441" y="161"/>
                    <a:pt x="440" y="159"/>
                    <a:pt x="439" y="158"/>
                  </a:cubicBezTo>
                  <a:cubicBezTo>
                    <a:pt x="438" y="157"/>
                    <a:pt x="438" y="155"/>
                    <a:pt x="437" y="155"/>
                  </a:cubicBezTo>
                  <a:cubicBezTo>
                    <a:pt x="436" y="155"/>
                    <a:pt x="434" y="156"/>
                    <a:pt x="433" y="156"/>
                  </a:cubicBezTo>
                  <a:cubicBezTo>
                    <a:pt x="433" y="157"/>
                    <a:pt x="431" y="157"/>
                    <a:pt x="431" y="158"/>
                  </a:cubicBezTo>
                  <a:cubicBezTo>
                    <a:pt x="431" y="158"/>
                    <a:pt x="431" y="160"/>
                    <a:pt x="431" y="161"/>
                  </a:cubicBezTo>
                  <a:cubicBezTo>
                    <a:pt x="431" y="162"/>
                    <a:pt x="430" y="163"/>
                    <a:pt x="429" y="164"/>
                  </a:cubicBezTo>
                  <a:cubicBezTo>
                    <a:pt x="428" y="164"/>
                    <a:pt x="426" y="164"/>
                    <a:pt x="426" y="164"/>
                  </a:cubicBezTo>
                  <a:cubicBezTo>
                    <a:pt x="424" y="164"/>
                    <a:pt x="422" y="164"/>
                    <a:pt x="421" y="163"/>
                  </a:cubicBezTo>
                  <a:cubicBezTo>
                    <a:pt x="420" y="163"/>
                    <a:pt x="419" y="160"/>
                    <a:pt x="418" y="160"/>
                  </a:cubicBezTo>
                  <a:cubicBezTo>
                    <a:pt x="418" y="159"/>
                    <a:pt x="415" y="161"/>
                    <a:pt x="414" y="160"/>
                  </a:cubicBezTo>
                  <a:cubicBezTo>
                    <a:pt x="413" y="160"/>
                    <a:pt x="412" y="157"/>
                    <a:pt x="411" y="156"/>
                  </a:cubicBezTo>
                  <a:cubicBezTo>
                    <a:pt x="410" y="154"/>
                    <a:pt x="410" y="151"/>
                    <a:pt x="409" y="150"/>
                  </a:cubicBezTo>
                  <a:cubicBezTo>
                    <a:pt x="408" y="149"/>
                    <a:pt x="404" y="149"/>
                    <a:pt x="403" y="150"/>
                  </a:cubicBezTo>
                  <a:cubicBezTo>
                    <a:pt x="401" y="150"/>
                    <a:pt x="399" y="152"/>
                    <a:pt x="398" y="153"/>
                  </a:cubicBezTo>
                  <a:cubicBezTo>
                    <a:pt x="397" y="154"/>
                    <a:pt x="395" y="157"/>
                    <a:pt x="393" y="158"/>
                  </a:cubicBezTo>
                  <a:cubicBezTo>
                    <a:pt x="392" y="158"/>
                    <a:pt x="389" y="159"/>
                    <a:pt x="388" y="159"/>
                  </a:cubicBezTo>
                  <a:cubicBezTo>
                    <a:pt x="387" y="159"/>
                    <a:pt x="384" y="160"/>
                    <a:pt x="383" y="160"/>
                  </a:cubicBezTo>
                  <a:cubicBezTo>
                    <a:pt x="381" y="160"/>
                    <a:pt x="379" y="161"/>
                    <a:pt x="377" y="161"/>
                  </a:cubicBezTo>
                  <a:cubicBezTo>
                    <a:pt x="376" y="162"/>
                    <a:pt x="373" y="163"/>
                    <a:pt x="371" y="163"/>
                  </a:cubicBezTo>
                  <a:cubicBezTo>
                    <a:pt x="369" y="163"/>
                    <a:pt x="366" y="161"/>
                    <a:pt x="364" y="161"/>
                  </a:cubicBezTo>
                  <a:cubicBezTo>
                    <a:pt x="363" y="160"/>
                    <a:pt x="360" y="159"/>
                    <a:pt x="359" y="158"/>
                  </a:cubicBezTo>
                  <a:cubicBezTo>
                    <a:pt x="359" y="157"/>
                    <a:pt x="360" y="154"/>
                    <a:pt x="360" y="153"/>
                  </a:cubicBezTo>
                  <a:cubicBezTo>
                    <a:pt x="359" y="152"/>
                    <a:pt x="358" y="150"/>
                    <a:pt x="358" y="149"/>
                  </a:cubicBezTo>
                  <a:cubicBezTo>
                    <a:pt x="358" y="148"/>
                    <a:pt x="358" y="146"/>
                    <a:pt x="358" y="146"/>
                  </a:cubicBezTo>
                  <a:cubicBezTo>
                    <a:pt x="357" y="145"/>
                    <a:pt x="356" y="144"/>
                    <a:pt x="355" y="144"/>
                  </a:cubicBezTo>
                  <a:cubicBezTo>
                    <a:pt x="354" y="144"/>
                    <a:pt x="353" y="145"/>
                    <a:pt x="352" y="145"/>
                  </a:cubicBezTo>
                  <a:cubicBezTo>
                    <a:pt x="351" y="145"/>
                    <a:pt x="350" y="144"/>
                    <a:pt x="349" y="143"/>
                  </a:cubicBezTo>
                  <a:cubicBezTo>
                    <a:pt x="348" y="143"/>
                    <a:pt x="347" y="141"/>
                    <a:pt x="347" y="140"/>
                  </a:cubicBezTo>
                  <a:cubicBezTo>
                    <a:pt x="346" y="140"/>
                    <a:pt x="345" y="139"/>
                    <a:pt x="344" y="138"/>
                  </a:cubicBezTo>
                  <a:cubicBezTo>
                    <a:pt x="343" y="137"/>
                    <a:pt x="341" y="136"/>
                    <a:pt x="340" y="135"/>
                  </a:cubicBezTo>
                  <a:cubicBezTo>
                    <a:pt x="339" y="134"/>
                    <a:pt x="340" y="130"/>
                    <a:pt x="339" y="129"/>
                  </a:cubicBezTo>
                  <a:cubicBezTo>
                    <a:pt x="338" y="128"/>
                    <a:pt x="336" y="129"/>
                    <a:pt x="335" y="128"/>
                  </a:cubicBezTo>
                  <a:cubicBezTo>
                    <a:pt x="334" y="128"/>
                    <a:pt x="332" y="126"/>
                    <a:pt x="331" y="125"/>
                  </a:cubicBezTo>
                  <a:cubicBezTo>
                    <a:pt x="330" y="123"/>
                    <a:pt x="331" y="120"/>
                    <a:pt x="331" y="119"/>
                  </a:cubicBezTo>
                  <a:cubicBezTo>
                    <a:pt x="330" y="118"/>
                    <a:pt x="328" y="115"/>
                    <a:pt x="327" y="114"/>
                  </a:cubicBezTo>
                  <a:cubicBezTo>
                    <a:pt x="327" y="114"/>
                    <a:pt x="325" y="113"/>
                    <a:pt x="324" y="112"/>
                  </a:cubicBezTo>
                  <a:cubicBezTo>
                    <a:pt x="324" y="112"/>
                    <a:pt x="323" y="111"/>
                    <a:pt x="322" y="111"/>
                  </a:cubicBezTo>
                  <a:cubicBezTo>
                    <a:pt x="321" y="110"/>
                    <a:pt x="319" y="111"/>
                    <a:pt x="319" y="111"/>
                  </a:cubicBezTo>
                  <a:cubicBezTo>
                    <a:pt x="318" y="110"/>
                    <a:pt x="318" y="108"/>
                    <a:pt x="317" y="108"/>
                  </a:cubicBezTo>
                  <a:cubicBezTo>
                    <a:pt x="317" y="108"/>
                    <a:pt x="317" y="110"/>
                    <a:pt x="316" y="110"/>
                  </a:cubicBezTo>
                  <a:cubicBezTo>
                    <a:pt x="315" y="111"/>
                    <a:pt x="312" y="111"/>
                    <a:pt x="311" y="111"/>
                  </a:cubicBezTo>
                  <a:cubicBezTo>
                    <a:pt x="310" y="110"/>
                    <a:pt x="310" y="108"/>
                    <a:pt x="310" y="107"/>
                  </a:cubicBezTo>
                  <a:cubicBezTo>
                    <a:pt x="309" y="106"/>
                    <a:pt x="310" y="104"/>
                    <a:pt x="310" y="104"/>
                  </a:cubicBezTo>
                  <a:cubicBezTo>
                    <a:pt x="309" y="103"/>
                    <a:pt x="306" y="104"/>
                    <a:pt x="305" y="104"/>
                  </a:cubicBezTo>
                  <a:cubicBezTo>
                    <a:pt x="304" y="104"/>
                    <a:pt x="304" y="102"/>
                    <a:pt x="304" y="102"/>
                  </a:cubicBezTo>
                  <a:cubicBezTo>
                    <a:pt x="303" y="101"/>
                    <a:pt x="301" y="100"/>
                    <a:pt x="299" y="100"/>
                  </a:cubicBezTo>
                  <a:cubicBezTo>
                    <a:pt x="299" y="100"/>
                    <a:pt x="298" y="102"/>
                    <a:pt x="298" y="102"/>
                  </a:cubicBezTo>
                  <a:cubicBezTo>
                    <a:pt x="297" y="102"/>
                    <a:pt x="295" y="101"/>
                    <a:pt x="295" y="101"/>
                  </a:cubicBezTo>
                  <a:cubicBezTo>
                    <a:pt x="294" y="100"/>
                    <a:pt x="292" y="99"/>
                    <a:pt x="291" y="99"/>
                  </a:cubicBezTo>
                  <a:cubicBezTo>
                    <a:pt x="290" y="98"/>
                    <a:pt x="288" y="99"/>
                    <a:pt x="287" y="99"/>
                  </a:cubicBezTo>
                  <a:cubicBezTo>
                    <a:pt x="285" y="100"/>
                    <a:pt x="283" y="101"/>
                    <a:pt x="282" y="101"/>
                  </a:cubicBezTo>
                  <a:cubicBezTo>
                    <a:pt x="281" y="102"/>
                    <a:pt x="279" y="101"/>
                    <a:pt x="278" y="101"/>
                  </a:cubicBezTo>
                  <a:cubicBezTo>
                    <a:pt x="275" y="101"/>
                    <a:pt x="270" y="98"/>
                    <a:pt x="268" y="99"/>
                  </a:cubicBezTo>
                  <a:cubicBezTo>
                    <a:pt x="267" y="99"/>
                    <a:pt x="265" y="101"/>
                    <a:pt x="265" y="101"/>
                  </a:cubicBezTo>
                  <a:cubicBezTo>
                    <a:pt x="264" y="102"/>
                    <a:pt x="263" y="103"/>
                    <a:pt x="262" y="103"/>
                  </a:cubicBezTo>
                  <a:cubicBezTo>
                    <a:pt x="261" y="104"/>
                    <a:pt x="259" y="105"/>
                    <a:pt x="258" y="104"/>
                  </a:cubicBezTo>
                  <a:cubicBezTo>
                    <a:pt x="257" y="104"/>
                    <a:pt x="256" y="102"/>
                    <a:pt x="256" y="101"/>
                  </a:cubicBezTo>
                  <a:cubicBezTo>
                    <a:pt x="256" y="100"/>
                    <a:pt x="256" y="99"/>
                    <a:pt x="256" y="99"/>
                  </a:cubicBezTo>
                  <a:cubicBezTo>
                    <a:pt x="257" y="98"/>
                    <a:pt x="259" y="98"/>
                    <a:pt x="260" y="97"/>
                  </a:cubicBezTo>
                  <a:cubicBezTo>
                    <a:pt x="261" y="96"/>
                    <a:pt x="261" y="95"/>
                    <a:pt x="261" y="94"/>
                  </a:cubicBezTo>
                  <a:cubicBezTo>
                    <a:pt x="261" y="93"/>
                    <a:pt x="259" y="93"/>
                    <a:pt x="258" y="93"/>
                  </a:cubicBezTo>
                  <a:cubicBezTo>
                    <a:pt x="256" y="93"/>
                    <a:pt x="254" y="94"/>
                    <a:pt x="253" y="95"/>
                  </a:cubicBezTo>
                  <a:cubicBezTo>
                    <a:pt x="251" y="96"/>
                    <a:pt x="249" y="98"/>
                    <a:pt x="248" y="100"/>
                  </a:cubicBezTo>
                  <a:cubicBezTo>
                    <a:pt x="246" y="102"/>
                    <a:pt x="243" y="106"/>
                    <a:pt x="242" y="108"/>
                  </a:cubicBezTo>
                  <a:cubicBezTo>
                    <a:pt x="240" y="109"/>
                    <a:pt x="237" y="112"/>
                    <a:pt x="236" y="114"/>
                  </a:cubicBezTo>
                  <a:cubicBezTo>
                    <a:pt x="235" y="114"/>
                    <a:pt x="234" y="115"/>
                    <a:pt x="233" y="115"/>
                  </a:cubicBezTo>
                  <a:cubicBezTo>
                    <a:pt x="233" y="116"/>
                    <a:pt x="232" y="118"/>
                    <a:pt x="232" y="119"/>
                  </a:cubicBezTo>
                  <a:cubicBezTo>
                    <a:pt x="231" y="120"/>
                    <a:pt x="230" y="122"/>
                    <a:pt x="230" y="123"/>
                  </a:cubicBezTo>
                  <a:cubicBezTo>
                    <a:pt x="229" y="125"/>
                    <a:pt x="228" y="129"/>
                    <a:pt x="227" y="129"/>
                  </a:cubicBezTo>
                  <a:cubicBezTo>
                    <a:pt x="225" y="129"/>
                    <a:pt x="223" y="126"/>
                    <a:pt x="222" y="125"/>
                  </a:cubicBezTo>
                  <a:cubicBezTo>
                    <a:pt x="222" y="124"/>
                    <a:pt x="221" y="121"/>
                    <a:pt x="220" y="120"/>
                  </a:cubicBezTo>
                  <a:cubicBezTo>
                    <a:pt x="220" y="118"/>
                    <a:pt x="221" y="115"/>
                    <a:pt x="221" y="113"/>
                  </a:cubicBezTo>
                  <a:cubicBezTo>
                    <a:pt x="221" y="112"/>
                    <a:pt x="222" y="110"/>
                    <a:pt x="222" y="109"/>
                  </a:cubicBezTo>
                  <a:cubicBezTo>
                    <a:pt x="223" y="107"/>
                    <a:pt x="223" y="105"/>
                    <a:pt x="223" y="104"/>
                  </a:cubicBezTo>
                  <a:cubicBezTo>
                    <a:pt x="223" y="102"/>
                    <a:pt x="222" y="99"/>
                    <a:pt x="223" y="98"/>
                  </a:cubicBezTo>
                  <a:cubicBezTo>
                    <a:pt x="223" y="97"/>
                    <a:pt x="226" y="96"/>
                    <a:pt x="227" y="95"/>
                  </a:cubicBezTo>
                  <a:cubicBezTo>
                    <a:pt x="228" y="94"/>
                    <a:pt x="232" y="91"/>
                    <a:pt x="232" y="90"/>
                  </a:cubicBezTo>
                  <a:cubicBezTo>
                    <a:pt x="233" y="87"/>
                    <a:pt x="231" y="83"/>
                    <a:pt x="231" y="80"/>
                  </a:cubicBezTo>
                  <a:cubicBezTo>
                    <a:pt x="231" y="79"/>
                    <a:pt x="232" y="77"/>
                    <a:pt x="233" y="76"/>
                  </a:cubicBezTo>
                  <a:cubicBezTo>
                    <a:pt x="233" y="75"/>
                    <a:pt x="235" y="74"/>
                    <a:pt x="235" y="74"/>
                  </a:cubicBezTo>
                  <a:cubicBezTo>
                    <a:pt x="236" y="73"/>
                    <a:pt x="238" y="73"/>
                    <a:pt x="239" y="72"/>
                  </a:cubicBezTo>
                  <a:cubicBezTo>
                    <a:pt x="239" y="71"/>
                    <a:pt x="239" y="68"/>
                    <a:pt x="239" y="67"/>
                  </a:cubicBezTo>
                  <a:cubicBezTo>
                    <a:pt x="239" y="66"/>
                    <a:pt x="238" y="65"/>
                    <a:pt x="239" y="64"/>
                  </a:cubicBezTo>
                  <a:cubicBezTo>
                    <a:pt x="240" y="64"/>
                    <a:pt x="241" y="65"/>
                    <a:pt x="241" y="65"/>
                  </a:cubicBezTo>
                  <a:cubicBezTo>
                    <a:pt x="242" y="65"/>
                    <a:pt x="244" y="64"/>
                    <a:pt x="245" y="63"/>
                  </a:cubicBezTo>
                  <a:cubicBezTo>
                    <a:pt x="245" y="63"/>
                    <a:pt x="244" y="61"/>
                    <a:pt x="244" y="60"/>
                  </a:cubicBezTo>
                  <a:cubicBezTo>
                    <a:pt x="244" y="59"/>
                    <a:pt x="244" y="56"/>
                    <a:pt x="245" y="55"/>
                  </a:cubicBezTo>
                  <a:cubicBezTo>
                    <a:pt x="246" y="53"/>
                    <a:pt x="249" y="51"/>
                    <a:pt x="250" y="50"/>
                  </a:cubicBezTo>
                  <a:cubicBezTo>
                    <a:pt x="251" y="49"/>
                    <a:pt x="254" y="47"/>
                    <a:pt x="255" y="46"/>
                  </a:cubicBezTo>
                  <a:cubicBezTo>
                    <a:pt x="256" y="45"/>
                    <a:pt x="258" y="43"/>
                    <a:pt x="259" y="42"/>
                  </a:cubicBezTo>
                  <a:cubicBezTo>
                    <a:pt x="259" y="41"/>
                    <a:pt x="260" y="39"/>
                    <a:pt x="260" y="37"/>
                  </a:cubicBezTo>
                  <a:cubicBezTo>
                    <a:pt x="261" y="37"/>
                    <a:pt x="262" y="35"/>
                    <a:pt x="263" y="34"/>
                  </a:cubicBezTo>
                  <a:cubicBezTo>
                    <a:pt x="263" y="34"/>
                    <a:pt x="265" y="33"/>
                    <a:pt x="266" y="33"/>
                  </a:cubicBezTo>
                  <a:cubicBezTo>
                    <a:pt x="267" y="32"/>
                    <a:pt x="269" y="30"/>
                    <a:pt x="270" y="30"/>
                  </a:cubicBezTo>
                  <a:cubicBezTo>
                    <a:pt x="271" y="29"/>
                    <a:pt x="275" y="29"/>
                    <a:pt x="276" y="28"/>
                  </a:cubicBezTo>
                  <a:cubicBezTo>
                    <a:pt x="276" y="27"/>
                    <a:pt x="276" y="24"/>
                    <a:pt x="276" y="23"/>
                  </a:cubicBezTo>
                  <a:cubicBezTo>
                    <a:pt x="275" y="22"/>
                    <a:pt x="272" y="22"/>
                    <a:pt x="271" y="21"/>
                  </a:cubicBezTo>
                  <a:cubicBezTo>
                    <a:pt x="271" y="20"/>
                    <a:pt x="271" y="17"/>
                    <a:pt x="272" y="16"/>
                  </a:cubicBezTo>
                  <a:cubicBezTo>
                    <a:pt x="273" y="15"/>
                    <a:pt x="275" y="16"/>
                    <a:pt x="276" y="16"/>
                  </a:cubicBezTo>
                  <a:cubicBezTo>
                    <a:pt x="278" y="16"/>
                    <a:pt x="280" y="14"/>
                    <a:pt x="281" y="14"/>
                  </a:cubicBezTo>
                  <a:cubicBezTo>
                    <a:pt x="282" y="14"/>
                    <a:pt x="284" y="14"/>
                    <a:pt x="285" y="15"/>
                  </a:cubicBezTo>
                  <a:cubicBezTo>
                    <a:pt x="286" y="15"/>
                    <a:pt x="286" y="17"/>
                    <a:pt x="287" y="17"/>
                  </a:cubicBezTo>
                  <a:cubicBezTo>
                    <a:pt x="288" y="17"/>
                    <a:pt x="290" y="17"/>
                    <a:pt x="291" y="17"/>
                  </a:cubicBezTo>
                  <a:cubicBezTo>
                    <a:pt x="292" y="16"/>
                    <a:pt x="292" y="13"/>
                    <a:pt x="294" y="12"/>
                  </a:cubicBezTo>
                  <a:cubicBezTo>
                    <a:pt x="295" y="12"/>
                    <a:pt x="297" y="12"/>
                    <a:pt x="298" y="12"/>
                  </a:cubicBezTo>
                  <a:cubicBezTo>
                    <a:pt x="298" y="12"/>
                    <a:pt x="301" y="13"/>
                    <a:pt x="301" y="12"/>
                  </a:cubicBezTo>
                  <a:cubicBezTo>
                    <a:pt x="302" y="11"/>
                    <a:pt x="301" y="8"/>
                    <a:pt x="300" y="7"/>
                  </a:cubicBezTo>
                  <a:cubicBezTo>
                    <a:pt x="299" y="5"/>
                    <a:pt x="296" y="4"/>
                    <a:pt x="295" y="3"/>
                  </a:cubicBezTo>
                  <a:cubicBezTo>
                    <a:pt x="294" y="2"/>
                    <a:pt x="291" y="0"/>
                    <a:pt x="289" y="0"/>
                  </a:cubicBezTo>
                  <a:cubicBezTo>
                    <a:pt x="288" y="0"/>
                    <a:pt x="284" y="0"/>
                    <a:pt x="282" y="0"/>
                  </a:cubicBezTo>
                  <a:cubicBezTo>
                    <a:pt x="281" y="1"/>
                    <a:pt x="279" y="2"/>
                    <a:pt x="277" y="2"/>
                  </a:cubicBezTo>
                  <a:cubicBezTo>
                    <a:pt x="274" y="3"/>
                    <a:pt x="268" y="1"/>
                    <a:pt x="266" y="1"/>
                  </a:cubicBezTo>
                  <a:cubicBezTo>
                    <a:pt x="264" y="2"/>
                    <a:pt x="261" y="2"/>
                    <a:pt x="260" y="3"/>
                  </a:cubicBezTo>
                  <a:cubicBezTo>
                    <a:pt x="259" y="3"/>
                    <a:pt x="257" y="5"/>
                    <a:pt x="256" y="5"/>
                  </a:cubicBezTo>
                  <a:cubicBezTo>
                    <a:pt x="255" y="6"/>
                    <a:pt x="252" y="6"/>
                    <a:pt x="251" y="7"/>
                  </a:cubicBezTo>
                  <a:cubicBezTo>
                    <a:pt x="249" y="7"/>
                    <a:pt x="246" y="7"/>
                    <a:pt x="245" y="8"/>
                  </a:cubicBezTo>
                  <a:cubicBezTo>
                    <a:pt x="243" y="9"/>
                    <a:pt x="241" y="12"/>
                    <a:pt x="240" y="13"/>
                  </a:cubicBezTo>
                  <a:cubicBezTo>
                    <a:pt x="239" y="13"/>
                    <a:pt x="237" y="14"/>
                    <a:pt x="236" y="14"/>
                  </a:cubicBezTo>
                  <a:cubicBezTo>
                    <a:pt x="235" y="15"/>
                    <a:pt x="233" y="17"/>
                    <a:pt x="232" y="17"/>
                  </a:cubicBezTo>
                  <a:cubicBezTo>
                    <a:pt x="231" y="18"/>
                    <a:pt x="229" y="19"/>
                    <a:pt x="228" y="20"/>
                  </a:cubicBezTo>
                  <a:cubicBezTo>
                    <a:pt x="226" y="21"/>
                    <a:pt x="221" y="23"/>
                    <a:pt x="220" y="25"/>
                  </a:cubicBezTo>
                  <a:cubicBezTo>
                    <a:pt x="218" y="26"/>
                    <a:pt x="216" y="30"/>
                    <a:pt x="215" y="32"/>
                  </a:cubicBezTo>
                  <a:cubicBezTo>
                    <a:pt x="214" y="33"/>
                    <a:pt x="213" y="37"/>
                    <a:pt x="212" y="38"/>
                  </a:cubicBezTo>
                  <a:cubicBezTo>
                    <a:pt x="211" y="40"/>
                    <a:pt x="208" y="44"/>
                    <a:pt x="206" y="46"/>
                  </a:cubicBezTo>
                  <a:cubicBezTo>
                    <a:pt x="205" y="48"/>
                    <a:pt x="203" y="50"/>
                    <a:pt x="202" y="51"/>
                  </a:cubicBezTo>
                  <a:cubicBezTo>
                    <a:pt x="200" y="52"/>
                    <a:pt x="196" y="54"/>
                    <a:pt x="194" y="55"/>
                  </a:cubicBezTo>
                  <a:cubicBezTo>
                    <a:pt x="192" y="56"/>
                    <a:pt x="188" y="57"/>
                    <a:pt x="187" y="59"/>
                  </a:cubicBezTo>
                  <a:cubicBezTo>
                    <a:pt x="185" y="60"/>
                    <a:pt x="184" y="64"/>
                    <a:pt x="183" y="65"/>
                  </a:cubicBezTo>
                  <a:cubicBezTo>
                    <a:pt x="182" y="66"/>
                    <a:pt x="182" y="67"/>
                    <a:pt x="181" y="68"/>
                  </a:cubicBezTo>
                  <a:cubicBezTo>
                    <a:pt x="181" y="69"/>
                    <a:pt x="180" y="70"/>
                    <a:pt x="179" y="71"/>
                  </a:cubicBezTo>
                  <a:cubicBezTo>
                    <a:pt x="179" y="71"/>
                    <a:pt x="177" y="71"/>
                    <a:pt x="176" y="71"/>
                  </a:cubicBezTo>
                  <a:cubicBezTo>
                    <a:pt x="175" y="72"/>
                    <a:pt x="174" y="75"/>
                    <a:pt x="173" y="75"/>
                  </a:cubicBezTo>
                  <a:cubicBezTo>
                    <a:pt x="172" y="76"/>
                    <a:pt x="170" y="78"/>
                    <a:pt x="170" y="79"/>
                  </a:cubicBezTo>
                  <a:cubicBezTo>
                    <a:pt x="169" y="80"/>
                    <a:pt x="167" y="81"/>
                    <a:pt x="167" y="82"/>
                  </a:cubicBezTo>
                  <a:cubicBezTo>
                    <a:pt x="166" y="83"/>
                    <a:pt x="166" y="85"/>
                    <a:pt x="166" y="86"/>
                  </a:cubicBezTo>
                  <a:cubicBezTo>
                    <a:pt x="166" y="88"/>
                    <a:pt x="166" y="92"/>
                    <a:pt x="165" y="94"/>
                  </a:cubicBezTo>
                  <a:cubicBezTo>
                    <a:pt x="164" y="96"/>
                    <a:pt x="160" y="100"/>
                    <a:pt x="158" y="100"/>
                  </a:cubicBezTo>
                  <a:cubicBezTo>
                    <a:pt x="156" y="101"/>
                    <a:pt x="153" y="99"/>
                    <a:pt x="151" y="100"/>
                  </a:cubicBezTo>
                  <a:cubicBezTo>
                    <a:pt x="150" y="100"/>
                    <a:pt x="149" y="102"/>
                    <a:pt x="148" y="102"/>
                  </a:cubicBezTo>
                  <a:cubicBezTo>
                    <a:pt x="147" y="103"/>
                    <a:pt x="145" y="103"/>
                    <a:pt x="144" y="103"/>
                  </a:cubicBezTo>
                  <a:cubicBezTo>
                    <a:pt x="143" y="103"/>
                    <a:pt x="141" y="103"/>
                    <a:pt x="140" y="104"/>
                  </a:cubicBezTo>
                  <a:cubicBezTo>
                    <a:pt x="139" y="105"/>
                    <a:pt x="137" y="108"/>
                    <a:pt x="137" y="109"/>
                  </a:cubicBezTo>
                  <a:cubicBezTo>
                    <a:pt x="136" y="110"/>
                    <a:pt x="134" y="113"/>
                    <a:pt x="133" y="114"/>
                  </a:cubicBezTo>
                  <a:cubicBezTo>
                    <a:pt x="132" y="116"/>
                    <a:pt x="129" y="119"/>
                    <a:pt x="127" y="120"/>
                  </a:cubicBezTo>
                  <a:cubicBezTo>
                    <a:pt x="126" y="121"/>
                    <a:pt x="122" y="123"/>
                    <a:pt x="120" y="125"/>
                  </a:cubicBezTo>
                  <a:cubicBezTo>
                    <a:pt x="119" y="126"/>
                    <a:pt x="116" y="128"/>
                    <a:pt x="114" y="130"/>
                  </a:cubicBezTo>
                  <a:cubicBezTo>
                    <a:pt x="113" y="131"/>
                    <a:pt x="110" y="132"/>
                    <a:pt x="108" y="133"/>
                  </a:cubicBezTo>
                  <a:cubicBezTo>
                    <a:pt x="106" y="133"/>
                    <a:pt x="102" y="132"/>
                    <a:pt x="100" y="133"/>
                  </a:cubicBezTo>
                  <a:cubicBezTo>
                    <a:pt x="98" y="133"/>
                    <a:pt x="95" y="134"/>
                    <a:pt x="93" y="135"/>
                  </a:cubicBezTo>
                  <a:cubicBezTo>
                    <a:pt x="92" y="136"/>
                    <a:pt x="89" y="139"/>
                    <a:pt x="87" y="140"/>
                  </a:cubicBezTo>
                  <a:cubicBezTo>
                    <a:pt x="85" y="140"/>
                    <a:pt x="83" y="137"/>
                    <a:pt x="82" y="137"/>
                  </a:cubicBezTo>
                  <a:cubicBezTo>
                    <a:pt x="80" y="136"/>
                    <a:pt x="75" y="137"/>
                    <a:pt x="73" y="138"/>
                  </a:cubicBezTo>
                  <a:cubicBezTo>
                    <a:pt x="71" y="138"/>
                    <a:pt x="66" y="139"/>
                    <a:pt x="64" y="140"/>
                  </a:cubicBezTo>
                  <a:cubicBezTo>
                    <a:pt x="63" y="141"/>
                    <a:pt x="61" y="144"/>
                    <a:pt x="60" y="145"/>
                  </a:cubicBezTo>
                  <a:cubicBezTo>
                    <a:pt x="59" y="146"/>
                    <a:pt x="57" y="149"/>
                    <a:pt x="56" y="150"/>
                  </a:cubicBezTo>
                  <a:cubicBezTo>
                    <a:pt x="54" y="152"/>
                    <a:pt x="50" y="156"/>
                    <a:pt x="48" y="159"/>
                  </a:cubicBezTo>
                  <a:cubicBezTo>
                    <a:pt x="46" y="161"/>
                    <a:pt x="42" y="166"/>
                    <a:pt x="40" y="168"/>
                  </a:cubicBezTo>
                  <a:cubicBezTo>
                    <a:pt x="38" y="170"/>
                    <a:pt x="34" y="173"/>
                    <a:pt x="32" y="174"/>
                  </a:cubicBezTo>
                  <a:cubicBezTo>
                    <a:pt x="29" y="175"/>
                    <a:pt x="25" y="175"/>
                    <a:pt x="22" y="176"/>
                  </a:cubicBezTo>
                  <a:cubicBezTo>
                    <a:pt x="21" y="176"/>
                    <a:pt x="17" y="179"/>
                    <a:pt x="16" y="180"/>
                  </a:cubicBezTo>
                  <a:cubicBezTo>
                    <a:pt x="14" y="181"/>
                    <a:pt x="10" y="184"/>
                    <a:pt x="10" y="184"/>
                  </a:cubicBezTo>
                  <a:cubicBezTo>
                    <a:pt x="9" y="184"/>
                    <a:pt x="5" y="184"/>
                    <a:pt x="4" y="185"/>
                  </a:cubicBezTo>
                  <a:cubicBezTo>
                    <a:pt x="3" y="185"/>
                    <a:pt x="1" y="186"/>
                    <a:pt x="0" y="187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2" y="190"/>
                    <a:pt x="4" y="189"/>
                    <a:pt x="5" y="189"/>
                  </a:cubicBezTo>
                  <a:cubicBezTo>
                    <a:pt x="6" y="189"/>
                    <a:pt x="6" y="189"/>
                    <a:pt x="6" y="189"/>
                  </a:cubicBezTo>
                  <a:cubicBezTo>
                    <a:pt x="9" y="189"/>
                    <a:pt x="12" y="191"/>
                    <a:pt x="13" y="193"/>
                  </a:cubicBezTo>
                  <a:cubicBezTo>
                    <a:pt x="13" y="194"/>
                    <a:pt x="13" y="194"/>
                    <a:pt x="14" y="195"/>
                  </a:cubicBezTo>
                  <a:cubicBezTo>
                    <a:pt x="14" y="195"/>
                    <a:pt x="14" y="195"/>
                    <a:pt x="14" y="195"/>
                  </a:cubicBezTo>
                  <a:cubicBezTo>
                    <a:pt x="14" y="195"/>
                    <a:pt x="15" y="195"/>
                    <a:pt x="15" y="195"/>
                  </a:cubicBezTo>
                  <a:cubicBezTo>
                    <a:pt x="17" y="195"/>
                    <a:pt x="19" y="195"/>
                    <a:pt x="20" y="196"/>
                  </a:cubicBezTo>
                  <a:cubicBezTo>
                    <a:pt x="22" y="197"/>
                    <a:pt x="24" y="198"/>
                    <a:pt x="25" y="200"/>
                  </a:cubicBezTo>
                  <a:cubicBezTo>
                    <a:pt x="26" y="201"/>
                    <a:pt x="26" y="201"/>
                    <a:pt x="26" y="201"/>
                  </a:cubicBezTo>
                  <a:cubicBezTo>
                    <a:pt x="28" y="203"/>
                    <a:pt x="30" y="206"/>
                    <a:pt x="31" y="207"/>
                  </a:cubicBezTo>
                  <a:cubicBezTo>
                    <a:pt x="33" y="209"/>
                    <a:pt x="34" y="213"/>
                    <a:pt x="34" y="214"/>
                  </a:cubicBezTo>
                  <a:cubicBezTo>
                    <a:pt x="34" y="215"/>
                    <a:pt x="35" y="215"/>
                    <a:pt x="35" y="216"/>
                  </a:cubicBezTo>
                  <a:cubicBezTo>
                    <a:pt x="35" y="216"/>
                    <a:pt x="35" y="217"/>
                    <a:pt x="35" y="217"/>
                  </a:cubicBezTo>
                  <a:cubicBezTo>
                    <a:pt x="35" y="217"/>
                    <a:pt x="35" y="217"/>
                    <a:pt x="35" y="217"/>
                  </a:cubicBezTo>
                  <a:cubicBezTo>
                    <a:pt x="36" y="218"/>
                    <a:pt x="36" y="218"/>
                    <a:pt x="36" y="218"/>
                  </a:cubicBezTo>
                  <a:cubicBezTo>
                    <a:pt x="37" y="219"/>
                    <a:pt x="37" y="220"/>
                    <a:pt x="38" y="220"/>
                  </a:cubicBezTo>
                  <a:cubicBezTo>
                    <a:pt x="38" y="221"/>
                    <a:pt x="39" y="222"/>
                    <a:pt x="40" y="222"/>
                  </a:cubicBezTo>
                  <a:cubicBezTo>
                    <a:pt x="40" y="223"/>
                    <a:pt x="41" y="224"/>
                    <a:pt x="42" y="224"/>
                  </a:cubicBezTo>
                  <a:cubicBezTo>
                    <a:pt x="166" y="245"/>
                    <a:pt x="166" y="245"/>
                    <a:pt x="166" y="245"/>
                  </a:cubicBezTo>
                  <a:cubicBezTo>
                    <a:pt x="197" y="260"/>
                    <a:pt x="197" y="260"/>
                    <a:pt x="197" y="260"/>
                  </a:cubicBezTo>
                  <a:cubicBezTo>
                    <a:pt x="199" y="259"/>
                    <a:pt x="200" y="259"/>
                    <a:pt x="200" y="259"/>
                  </a:cubicBezTo>
                  <a:cubicBezTo>
                    <a:pt x="201" y="259"/>
                    <a:pt x="202" y="259"/>
                    <a:pt x="203" y="259"/>
                  </a:cubicBezTo>
                  <a:cubicBezTo>
                    <a:pt x="204" y="259"/>
                    <a:pt x="205" y="259"/>
                    <a:pt x="206" y="258"/>
                  </a:cubicBezTo>
                  <a:cubicBezTo>
                    <a:pt x="206" y="258"/>
                    <a:pt x="206" y="258"/>
                    <a:pt x="206" y="258"/>
                  </a:cubicBezTo>
                  <a:cubicBezTo>
                    <a:pt x="207" y="258"/>
                    <a:pt x="207" y="258"/>
                    <a:pt x="207" y="258"/>
                  </a:cubicBezTo>
                  <a:cubicBezTo>
                    <a:pt x="208" y="258"/>
                    <a:pt x="210" y="259"/>
                    <a:pt x="211" y="259"/>
                  </a:cubicBezTo>
                  <a:cubicBezTo>
                    <a:pt x="211" y="259"/>
                    <a:pt x="211" y="260"/>
                    <a:pt x="211" y="260"/>
                  </a:cubicBezTo>
                  <a:cubicBezTo>
                    <a:pt x="211" y="260"/>
                    <a:pt x="212" y="260"/>
                    <a:pt x="212" y="260"/>
                  </a:cubicBezTo>
                  <a:cubicBezTo>
                    <a:pt x="214" y="260"/>
                    <a:pt x="216" y="260"/>
                    <a:pt x="218" y="261"/>
                  </a:cubicBezTo>
                  <a:cubicBezTo>
                    <a:pt x="219" y="261"/>
                    <a:pt x="219" y="262"/>
                    <a:pt x="220" y="263"/>
                  </a:cubicBezTo>
                  <a:cubicBezTo>
                    <a:pt x="220" y="262"/>
                    <a:pt x="221" y="262"/>
                    <a:pt x="221" y="262"/>
                  </a:cubicBezTo>
                  <a:cubicBezTo>
                    <a:pt x="222" y="261"/>
                    <a:pt x="224" y="260"/>
                    <a:pt x="225" y="259"/>
                  </a:cubicBezTo>
                  <a:cubicBezTo>
                    <a:pt x="225" y="259"/>
                    <a:pt x="229" y="257"/>
                    <a:pt x="233" y="257"/>
                  </a:cubicBezTo>
                  <a:cubicBezTo>
                    <a:pt x="233" y="257"/>
                    <a:pt x="233" y="257"/>
                    <a:pt x="234" y="257"/>
                  </a:cubicBezTo>
                  <a:cubicBezTo>
                    <a:pt x="236" y="257"/>
                    <a:pt x="237" y="258"/>
                    <a:pt x="238" y="259"/>
                  </a:cubicBezTo>
                  <a:cubicBezTo>
                    <a:pt x="238" y="259"/>
                    <a:pt x="238" y="259"/>
                    <a:pt x="239" y="260"/>
                  </a:cubicBezTo>
                  <a:cubicBezTo>
                    <a:pt x="239" y="259"/>
                    <a:pt x="239" y="259"/>
                    <a:pt x="239" y="259"/>
                  </a:cubicBezTo>
                  <a:cubicBezTo>
                    <a:pt x="240" y="259"/>
                    <a:pt x="241" y="259"/>
                    <a:pt x="241" y="259"/>
                  </a:cubicBezTo>
                  <a:cubicBezTo>
                    <a:pt x="242" y="259"/>
                    <a:pt x="243" y="259"/>
                    <a:pt x="244" y="260"/>
                  </a:cubicBezTo>
                  <a:cubicBezTo>
                    <a:pt x="245" y="260"/>
                    <a:pt x="246" y="261"/>
                    <a:pt x="247" y="262"/>
                  </a:cubicBezTo>
                  <a:cubicBezTo>
                    <a:pt x="248" y="261"/>
                    <a:pt x="249" y="261"/>
                    <a:pt x="249" y="261"/>
                  </a:cubicBezTo>
                  <a:cubicBezTo>
                    <a:pt x="250" y="261"/>
                    <a:pt x="250" y="261"/>
                    <a:pt x="251" y="261"/>
                  </a:cubicBezTo>
                  <a:cubicBezTo>
                    <a:pt x="253" y="261"/>
                    <a:pt x="255" y="261"/>
                    <a:pt x="257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59" y="263"/>
                    <a:pt x="260" y="264"/>
                    <a:pt x="261" y="265"/>
                  </a:cubicBezTo>
                  <a:cubicBezTo>
                    <a:pt x="261" y="265"/>
                    <a:pt x="261" y="265"/>
                    <a:pt x="262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4" y="264"/>
                    <a:pt x="266" y="263"/>
                    <a:pt x="268" y="263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70" y="263"/>
                    <a:pt x="272" y="264"/>
                    <a:pt x="274" y="265"/>
                  </a:cubicBezTo>
                  <a:cubicBezTo>
                    <a:pt x="274" y="265"/>
                    <a:pt x="274" y="265"/>
                    <a:pt x="274" y="265"/>
                  </a:cubicBezTo>
                  <a:cubicBezTo>
                    <a:pt x="275" y="264"/>
                    <a:pt x="276" y="264"/>
                    <a:pt x="278" y="264"/>
                  </a:cubicBezTo>
                  <a:cubicBezTo>
                    <a:pt x="278" y="264"/>
                    <a:pt x="278" y="264"/>
                    <a:pt x="278" y="264"/>
                  </a:cubicBezTo>
                  <a:cubicBezTo>
                    <a:pt x="279" y="264"/>
                    <a:pt x="281" y="264"/>
                    <a:pt x="287" y="267"/>
                  </a:cubicBezTo>
                  <a:cubicBezTo>
                    <a:pt x="289" y="268"/>
                    <a:pt x="291" y="269"/>
                    <a:pt x="292" y="271"/>
                  </a:cubicBezTo>
                  <a:cubicBezTo>
                    <a:pt x="293" y="273"/>
                    <a:pt x="293" y="274"/>
                    <a:pt x="293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4" y="277"/>
                    <a:pt x="295" y="279"/>
                    <a:pt x="295" y="281"/>
                  </a:cubicBezTo>
                  <a:cubicBezTo>
                    <a:pt x="295" y="284"/>
                    <a:pt x="293" y="286"/>
                    <a:pt x="292" y="287"/>
                  </a:cubicBezTo>
                  <a:cubicBezTo>
                    <a:pt x="292" y="287"/>
                    <a:pt x="292" y="287"/>
                    <a:pt x="292" y="287"/>
                  </a:cubicBezTo>
                  <a:cubicBezTo>
                    <a:pt x="291" y="288"/>
                    <a:pt x="291" y="288"/>
                    <a:pt x="290" y="289"/>
                  </a:cubicBezTo>
                  <a:cubicBezTo>
                    <a:pt x="290" y="289"/>
                    <a:pt x="291" y="290"/>
                    <a:pt x="291" y="290"/>
                  </a:cubicBezTo>
                  <a:cubicBezTo>
                    <a:pt x="291" y="291"/>
                    <a:pt x="292" y="291"/>
                    <a:pt x="292" y="291"/>
                  </a:cubicBezTo>
                  <a:cubicBezTo>
                    <a:pt x="292" y="291"/>
                    <a:pt x="292" y="291"/>
                    <a:pt x="292" y="291"/>
                  </a:cubicBezTo>
                  <a:cubicBezTo>
                    <a:pt x="293" y="290"/>
                    <a:pt x="294" y="290"/>
                    <a:pt x="296" y="289"/>
                  </a:cubicBezTo>
                  <a:cubicBezTo>
                    <a:pt x="296" y="289"/>
                    <a:pt x="296" y="289"/>
                    <a:pt x="296" y="289"/>
                  </a:cubicBezTo>
                  <a:cubicBezTo>
                    <a:pt x="298" y="288"/>
                    <a:pt x="300" y="288"/>
                    <a:pt x="302" y="288"/>
                  </a:cubicBezTo>
                  <a:cubicBezTo>
                    <a:pt x="303" y="288"/>
                    <a:pt x="304" y="288"/>
                    <a:pt x="305" y="288"/>
                  </a:cubicBezTo>
                  <a:cubicBezTo>
                    <a:pt x="307" y="289"/>
                    <a:pt x="308" y="291"/>
                    <a:pt x="308" y="292"/>
                  </a:cubicBezTo>
                  <a:cubicBezTo>
                    <a:pt x="309" y="292"/>
                    <a:pt x="311" y="291"/>
                    <a:pt x="312" y="291"/>
                  </a:cubicBezTo>
                  <a:cubicBezTo>
                    <a:pt x="312" y="291"/>
                    <a:pt x="312" y="291"/>
                    <a:pt x="312" y="291"/>
                  </a:cubicBezTo>
                  <a:cubicBezTo>
                    <a:pt x="315" y="291"/>
                    <a:pt x="319" y="293"/>
                    <a:pt x="321" y="294"/>
                  </a:cubicBezTo>
                  <a:cubicBezTo>
                    <a:pt x="322" y="295"/>
                    <a:pt x="323" y="296"/>
                    <a:pt x="323" y="297"/>
                  </a:cubicBezTo>
                  <a:cubicBezTo>
                    <a:pt x="324" y="297"/>
                    <a:pt x="324" y="298"/>
                    <a:pt x="324" y="298"/>
                  </a:cubicBezTo>
                  <a:cubicBezTo>
                    <a:pt x="327" y="298"/>
                    <a:pt x="329" y="298"/>
                    <a:pt x="331" y="300"/>
                  </a:cubicBezTo>
                  <a:cubicBezTo>
                    <a:pt x="331" y="300"/>
                    <a:pt x="337" y="305"/>
                    <a:pt x="336" y="311"/>
                  </a:cubicBezTo>
                  <a:cubicBezTo>
                    <a:pt x="335" y="312"/>
                    <a:pt x="335" y="313"/>
                    <a:pt x="334" y="313"/>
                  </a:cubicBezTo>
                  <a:cubicBezTo>
                    <a:pt x="336" y="315"/>
                    <a:pt x="338" y="316"/>
                    <a:pt x="339" y="319"/>
                  </a:cubicBezTo>
                  <a:cubicBezTo>
                    <a:pt x="341" y="322"/>
                    <a:pt x="339" y="328"/>
                    <a:pt x="337" y="330"/>
                  </a:cubicBezTo>
                  <a:cubicBezTo>
                    <a:pt x="337" y="331"/>
                    <a:pt x="336" y="332"/>
                    <a:pt x="335" y="332"/>
                  </a:cubicBezTo>
                  <a:cubicBezTo>
                    <a:pt x="335" y="333"/>
                    <a:pt x="336" y="334"/>
                    <a:pt x="336" y="335"/>
                  </a:cubicBezTo>
                  <a:cubicBezTo>
                    <a:pt x="337" y="338"/>
                    <a:pt x="338" y="341"/>
                    <a:pt x="338" y="344"/>
                  </a:cubicBezTo>
                  <a:cubicBezTo>
                    <a:pt x="338" y="346"/>
                    <a:pt x="337" y="349"/>
                    <a:pt x="336" y="351"/>
                  </a:cubicBezTo>
                  <a:cubicBezTo>
                    <a:pt x="335" y="352"/>
                    <a:pt x="334" y="353"/>
                    <a:pt x="332" y="354"/>
                  </a:cubicBezTo>
                  <a:cubicBezTo>
                    <a:pt x="332" y="354"/>
                    <a:pt x="333" y="354"/>
                    <a:pt x="333" y="354"/>
                  </a:cubicBezTo>
                  <a:cubicBezTo>
                    <a:pt x="333" y="356"/>
                    <a:pt x="335" y="358"/>
                    <a:pt x="334" y="361"/>
                  </a:cubicBezTo>
                  <a:cubicBezTo>
                    <a:pt x="334" y="361"/>
                    <a:pt x="334" y="361"/>
                    <a:pt x="334" y="361"/>
                  </a:cubicBezTo>
                  <a:cubicBezTo>
                    <a:pt x="335" y="361"/>
                    <a:pt x="335" y="360"/>
                    <a:pt x="336" y="360"/>
                  </a:cubicBezTo>
                  <a:cubicBezTo>
                    <a:pt x="337" y="360"/>
                    <a:pt x="337" y="361"/>
                    <a:pt x="338" y="361"/>
                  </a:cubicBezTo>
                  <a:cubicBezTo>
                    <a:pt x="339" y="361"/>
                    <a:pt x="339" y="361"/>
                    <a:pt x="339" y="361"/>
                  </a:cubicBezTo>
                  <a:cubicBezTo>
                    <a:pt x="340" y="361"/>
                    <a:pt x="340" y="361"/>
                    <a:pt x="340" y="360"/>
                  </a:cubicBezTo>
                  <a:cubicBezTo>
                    <a:pt x="340" y="359"/>
                    <a:pt x="340" y="357"/>
                    <a:pt x="342" y="355"/>
                  </a:cubicBezTo>
                  <a:cubicBezTo>
                    <a:pt x="344" y="354"/>
                    <a:pt x="347" y="353"/>
                    <a:pt x="349" y="353"/>
                  </a:cubicBezTo>
                  <a:cubicBezTo>
                    <a:pt x="350" y="353"/>
                    <a:pt x="351" y="353"/>
                    <a:pt x="351" y="353"/>
                  </a:cubicBezTo>
                  <a:cubicBezTo>
                    <a:pt x="354" y="354"/>
                    <a:pt x="357" y="358"/>
                    <a:pt x="357" y="359"/>
                  </a:cubicBezTo>
                  <a:cubicBezTo>
                    <a:pt x="358" y="360"/>
                    <a:pt x="360" y="363"/>
                    <a:pt x="360" y="365"/>
                  </a:cubicBezTo>
                  <a:cubicBezTo>
                    <a:pt x="360" y="367"/>
                    <a:pt x="359" y="369"/>
                    <a:pt x="358" y="370"/>
                  </a:cubicBezTo>
                  <a:cubicBezTo>
                    <a:pt x="358" y="370"/>
                    <a:pt x="358" y="370"/>
                    <a:pt x="358" y="370"/>
                  </a:cubicBezTo>
                  <a:cubicBezTo>
                    <a:pt x="358" y="371"/>
                    <a:pt x="357" y="372"/>
                    <a:pt x="357" y="374"/>
                  </a:cubicBezTo>
                  <a:cubicBezTo>
                    <a:pt x="356" y="374"/>
                    <a:pt x="356" y="375"/>
                    <a:pt x="355" y="376"/>
                  </a:cubicBezTo>
                  <a:cubicBezTo>
                    <a:pt x="355" y="376"/>
                    <a:pt x="355" y="378"/>
                    <a:pt x="354" y="380"/>
                  </a:cubicBezTo>
                  <a:cubicBezTo>
                    <a:pt x="354" y="380"/>
                    <a:pt x="354" y="381"/>
                    <a:pt x="354" y="381"/>
                  </a:cubicBezTo>
                  <a:cubicBezTo>
                    <a:pt x="354" y="382"/>
                    <a:pt x="354" y="383"/>
                    <a:pt x="354" y="384"/>
                  </a:cubicBezTo>
                  <a:cubicBezTo>
                    <a:pt x="353" y="385"/>
                    <a:pt x="352" y="388"/>
                    <a:pt x="352" y="389"/>
                  </a:cubicBezTo>
                  <a:cubicBezTo>
                    <a:pt x="352" y="390"/>
                    <a:pt x="353" y="391"/>
                    <a:pt x="353" y="392"/>
                  </a:cubicBezTo>
                  <a:cubicBezTo>
                    <a:pt x="353" y="392"/>
                    <a:pt x="353" y="393"/>
                    <a:pt x="354" y="393"/>
                  </a:cubicBezTo>
                  <a:cubicBezTo>
                    <a:pt x="354" y="393"/>
                    <a:pt x="355" y="394"/>
                    <a:pt x="355" y="394"/>
                  </a:cubicBezTo>
                  <a:cubicBezTo>
                    <a:pt x="356" y="394"/>
                    <a:pt x="356" y="394"/>
                    <a:pt x="356" y="395"/>
                  </a:cubicBezTo>
                  <a:cubicBezTo>
                    <a:pt x="358" y="396"/>
                    <a:pt x="359" y="397"/>
                    <a:pt x="360" y="398"/>
                  </a:cubicBezTo>
                  <a:cubicBezTo>
                    <a:pt x="361" y="399"/>
                    <a:pt x="361" y="400"/>
                    <a:pt x="361" y="401"/>
                  </a:cubicBezTo>
                  <a:cubicBezTo>
                    <a:pt x="362" y="401"/>
                    <a:pt x="362" y="401"/>
                    <a:pt x="363" y="401"/>
                  </a:cubicBezTo>
                  <a:cubicBezTo>
                    <a:pt x="363" y="401"/>
                    <a:pt x="364" y="402"/>
                    <a:pt x="365" y="402"/>
                  </a:cubicBezTo>
                  <a:cubicBezTo>
                    <a:pt x="365" y="401"/>
                    <a:pt x="365" y="401"/>
                    <a:pt x="365" y="401"/>
                  </a:cubicBezTo>
                  <a:cubicBezTo>
                    <a:pt x="365" y="400"/>
                    <a:pt x="366" y="398"/>
                    <a:pt x="366" y="397"/>
                  </a:cubicBezTo>
                  <a:cubicBezTo>
                    <a:pt x="367" y="395"/>
                    <a:pt x="369" y="392"/>
                    <a:pt x="370" y="390"/>
                  </a:cubicBezTo>
                  <a:cubicBezTo>
                    <a:pt x="371" y="389"/>
                    <a:pt x="374" y="385"/>
                    <a:pt x="374" y="383"/>
                  </a:cubicBezTo>
                  <a:cubicBezTo>
                    <a:pt x="375" y="382"/>
                    <a:pt x="377" y="377"/>
                    <a:pt x="378" y="376"/>
                  </a:cubicBezTo>
                  <a:cubicBezTo>
                    <a:pt x="379" y="375"/>
                    <a:pt x="380" y="373"/>
                    <a:pt x="380" y="372"/>
                  </a:cubicBezTo>
                  <a:cubicBezTo>
                    <a:pt x="381" y="370"/>
                    <a:pt x="382" y="367"/>
                    <a:pt x="382" y="365"/>
                  </a:cubicBezTo>
                  <a:cubicBezTo>
                    <a:pt x="383" y="364"/>
                    <a:pt x="384" y="362"/>
                    <a:pt x="385" y="361"/>
                  </a:cubicBezTo>
                  <a:cubicBezTo>
                    <a:pt x="385" y="360"/>
                    <a:pt x="386" y="357"/>
                    <a:pt x="387" y="355"/>
                  </a:cubicBezTo>
                  <a:cubicBezTo>
                    <a:pt x="387" y="354"/>
                    <a:pt x="388" y="353"/>
                    <a:pt x="389" y="352"/>
                  </a:cubicBezTo>
                  <a:cubicBezTo>
                    <a:pt x="390" y="351"/>
                    <a:pt x="392" y="349"/>
                    <a:pt x="392" y="347"/>
                  </a:cubicBezTo>
                  <a:cubicBezTo>
                    <a:pt x="392" y="346"/>
                    <a:pt x="391" y="344"/>
                    <a:pt x="391" y="343"/>
                  </a:cubicBezTo>
                  <a:cubicBezTo>
                    <a:pt x="391" y="341"/>
                    <a:pt x="394" y="339"/>
                    <a:pt x="395" y="337"/>
                  </a:cubicBezTo>
                  <a:cubicBezTo>
                    <a:pt x="396" y="335"/>
                    <a:pt x="396" y="331"/>
                    <a:pt x="396" y="329"/>
                  </a:cubicBezTo>
                  <a:cubicBezTo>
                    <a:pt x="397" y="325"/>
                    <a:pt x="399" y="317"/>
                    <a:pt x="401" y="313"/>
                  </a:cubicBezTo>
                  <a:cubicBezTo>
                    <a:pt x="401" y="311"/>
                    <a:pt x="403" y="307"/>
                    <a:pt x="404" y="306"/>
                  </a:cubicBezTo>
                  <a:cubicBezTo>
                    <a:pt x="405" y="304"/>
                    <a:pt x="408" y="300"/>
                    <a:pt x="410" y="299"/>
                  </a:cubicBezTo>
                  <a:cubicBezTo>
                    <a:pt x="411" y="298"/>
                    <a:pt x="414" y="295"/>
                    <a:pt x="414" y="294"/>
                  </a:cubicBezTo>
                  <a:cubicBezTo>
                    <a:pt x="415" y="293"/>
                    <a:pt x="416" y="291"/>
                    <a:pt x="417" y="289"/>
                  </a:cubicBezTo>
                  <a:cubicBezTo>
                    <a:pt x="417" y="288"/>
                    <a:pt x="417" y="285"/>
                    <a:pt x="417" y="283"/>
                  </a:cubicBezTo>
                  <a:cubicBezTo>
                    <a:pt x="416" y="281"/>
                    <a:pt x="415" y="278"/>
                    <a:pt x="415" y="277"/>
                  </a:cubicBezTo>
                  <a:cubicBezTo>
                    <a:pt x="414" y="275"/>
                    <a:pt x="415" y="272"/>
                    <a:pt x="416" y="271"/>
                  </a:cubicBezTo>
                  <a:cubicBezTo>
                    <a:pt x="417" y="270"/>
                    <a:pt x="420" y="269"/>
                    <a:pt x="421" y="269"/>
                  </a:cubicBezTo>
                  <a:cubicBezTo>
                    <a:pt x="422" y="269"/>
                    <a:pt x="423" y="270"/>
                    <a:pt x="424" y="271"/>
                  </a:cubicBezTo>
                  <a:cubicBezTo>
                    <a:pt x="425" y="272"/>
                    <a:pt x="426" y="274"/>
                    <a:pt x="426" y="275"/>
                  </a:cubicBezTo>
                  <a:cubicBezTo>
                    <a:pt x="426" y="276"/>
                    <a:pt x="425" y="279"/>
                    <a:pt x="425" y="280"/>
                  </a:cubicBezTo>
                  <a:cubicBezTo>
                    <a:pt x="425" y="281"/>
                    <a:pt x="426" y="283"/>
                    <a:pt x="427" y="285"/>
                  </a:cubicBezTo>
                  <a:cubicBezTo>
                    <a:pt x="427" y="286"/>
                    <a:pt x="427" y="288"/>
                    <a:pt x="427" y="290"/>
                  </a:cubicBezTo>
                  <a:cubicBezTo>
                    <a:pt x="427" y="291"/>
                    <a:pt x="427" y="295"/>
                    <a:pt x="429" y="295"/>
                  </a:cubicBezTo>
                  <a:cubicBezTo>
                    <a:pt x="430" y="296"/>
                    <a:pt x="431" y="294"/>
                    <a:pt x="432" y="294"/>
                  </a:cubicBezTo>
                  <a:cubicBezTo>
                    <a:pt x="434" y="293"/>
                    <a:pt x="435" y="291"/>
                    <a:pt x="437" y="290"/>
                  </a:cubicBezTo>
                  <a:cubicBezTo>
                    <a:pt x="438" y="289"/>
                    <a:pt x="441" y="289"/>
                    <a:pt x="443" y="288"/>
                  </a:cubicBezTo>
                  <a:cubicBezTo>
                    <a:pt x="444" y="287"/>
                    <a:pt x="445" y="284"/>
                    <a:pt x="445" y="283"/>
                  </a:cubicBezTo>
                  <a:cubicBezTo>
                    <a:pt x="445" y="282"/>
                    <a:pt x="445" y="279"/>
                    <a:pt x="445" y="278"/>
                  </a:cubicBezTo>
                  <a:cubicBezTo>
                    <a:pt x="446" y="277"/>
                    <a:pt x="447" y="275"/>
                    <a:pt x="448" y="274"/>
                  </a:cubicBezTo>
                  <a:cubicBezTo>
                    <a:pt x="449" y="273"/>
                    <a:pt x="450" y="271"/>
                    <a:pt x="450" y="269"/>
                  </a:cubicBezTo>
                  <a:cubicBezTo>
                    <a:pt x="450" y="268"/>
                    <a:pt x="448" y="267"/>
                    <a:pt x="448" y="267"/>
                  </a:cubicBezTo>
                  <a:cubicBezTo>
                    <a:pt x="448" y="266"/>
                    <a:pt x="447" y="264"/>
                    <a:pt x="448" y="263"/>
                  </a:cubicBezTo>
                  <a:cubicBezTo>
                    <a:pt x="448" y="262"/>
                    <a:pt x="449" y="260"/>
                    <a:pt x="450" y="259"/>
                  </a:cubicBezTo>
                  <a:cubicBezTo>
                    <a:pt x="451" y="259"/>
                    <a:pt x="454" y="259"/>
                    <a:pt x="455" y="260"/>
                  </a:cubicBezTo>
                  <a:cubicBezTo>
                    <a:pt x="455" y="260"/>
                    <a:pt x="455" y="262"/>
                    <a:pt x="456" y="263"/>
                  </a:cubicBezTo>
                  <a:cubicBezTo>
                    <a:pt x="456" y="263"/>
                    <a:pt x="459" y="264"/>
                    <a:pt x="460" y="264"/>
                  </a:cubicBezTo>
                  <a:cubicBezTo>
                    <a:pt x="461" y="264"/>
                    <a:pt x="463" y="264"/>
                    <a:pt x="464" y="264"/>
                  </a:cubicBezTo>
                  <a:cubicBezTo>
                    <a:pt x="465" y="263"/>
                    <a:pt x="466" y="262"/>
                    <a:pt x="466" y="261"/>
                  </a:cubicBezTo>
                  <a:cubicBezTo>
                    <a:pt x="467" y="260"/>
                    <a:pt x="467" y="256"/>
                    <a:pt x="468" y="255"/>
                  </a:cubicBezTo>
                  <a:cubicBezTo>
                    <a:pt x="468" y="254"/>
                    <a:pt x="470" y="252"/>
                    <a:pt x="472" y="251"/>
                  </a:cubicBezTo>
                  <a:cubicBezTo>
                    <a:pt x="473" y="251"/>
                    <a:pt x="476" y="251"/>
                    <a:pt x="477" y="252"/>
                  </a:cubicBezTo>
                  <a:cubicBezTo>
                    <a:pt x="477" y="252"/>
                    <a:pt x="478" y="254"/>
                    <a:pt x="478" y="255"/>
                  </a:cubicBezTo>
                  <a:cubicBezTo>
                    <a:pt x="479" y="257"/>
                    <a:pt x="478" y="260"/>
                    <a:pt x="478" y="261"/>
                  </a:cubicBezTo>
                  <a:cubicBezTo>
                    <a:pt x="478" y="262"/>
                    <a:pt x="477" y="263"/>
                    <a:pt x="477" y="264"/>
                  </a:cubicBezTo>
                  <a:cubicBezTo>
                    <a:pt x="476" y="265"/>
                    <a:pt x="476" y="267"/>
                    <a:pt x="476" y="268"/>
                  </a:cubicBezTo>
                  <a:cubicBezTo>
                    <a:pt x="475" y="268"/>
                    <a:pt x="475" y="269"/>
                    <a:pt x="475" y="270"/>
                  </a:cubicBezTo>
                  <a:cubicBezTo>
                    <a:pt x="474" y="271"/>
                    <a:pt x="474" y="273"/>
                    <a:pt x="473" y="273"/>
                  </a:cubicBezTo>
                  <a:cubicBezTo>
                    <a:pt x="473" y="274"/>
                    <a:pt x="471" y="274"/>
                    <a:pt x="470" y="274"/>
                  </a:cubicBezTo>
                  <a:cubicBezTo>
                    <a:pt x="470" y="274"/>
                    <a:pt x="469" y="273"/>
                    <a:pt x="469" y="273"/>
                  </a:cubicBezTo>
                  <a:cubicBezTo>
                    <a:pt x="468" y="273"/>
                    <a:pt x="468" y="275"/>
                    <a:pt x="467" y="276"/>
                  </a:cubicBezTo>
                  <a:cubicBezTo>
                    <a:pt x="467" y="277"/>
                    <a:pt x="468" y="279"/>
                    <a:pt x="468" y="280"/>
                  </a:cubicBezTo>
                  <a:cubicBezTo>
                    <a:pt x="468" y="280"/>
                    <a:pt x="468" y="282"/>
                    <a:pt x="467" y="282"/>
                  </a:cubicBezTo>
                  <a:cubicBezTo>
                    <a:pt x="467" y="283"/>
                    <a:pt x="465" y="283"/>
                    <a:pt x="465" y="284"/>
                  </a:cubicBezTo>
                  <a:cubicBezTo>
                    <a:pt x="465" y="285"/>
                    <a:pt x="466" y="287"/>
                    <a:pt x="465" y="287"/>
                  </a:cubicBezTo>
                  <a:cubicBezTo>
                    <a:pt x="465" y="288"/>
                    <a:pt x="465" y="289"/>
                    <a:pt x="464" y="289"/>
                  </a:cubicBezTo>
                  <a:cubicBezTo>
                    <a:pt x="464" y="290"/>
                    <a:pt x="461" y="289"/>
                    <a:pt x="461" y="289"/>
                  </a:cubicBezTo>
                  <a:cubicBezTo>
                    <a:pt x="460" y="290"/>
                    <a:pt x="460" y="292"/>
                    <a:pt x="460" y="293"/>
                  </a:cubicBezTo>
                  <a:cubicBezTo>
                    <a:pt x="460" y="294"/>
                    <a:pt x="461" y="297"/>
                    <a:pt x="461" y="297"/>
                  </a:cubicBezTo>
                  <a:cubicBezTo>
                    <a:pt x="462" y="299"/>
                    <a:pt x="465" y="301"/>
                    <a:pt x="466" y="301"/>
                  </a:cubicBezTo>
                  <a:cubicBezTo>
                    <a:pt x="467" y="302"/>
                    <a:pt x="468" y="303"/>
                    <a:pt x="469" y="303"/>
                  </a:cubicBezTo>
                  <a:cubicBezTo>
                    <a:pt x="470" y="303"/>
                    <a:pt x="472" y="304"/>
                    <a:pt x="473" y="303"/>
                  </a:cubicBezTo>
                  <a:cubicBezTo>
                    <a:pt x="474" y="303"/>
                    <a:pt x="476" y="301"/>
                    <a:pt x="476" y="300"/>
                  </a:cubicBezTo>
                  <a:cubicBezTo>
                    <a:pt x="476" y="299"/>
                    <a:pt x="475" y="298"/>
                    <a:pt x="475" y="298"/>
                  </a:cubicBezTo>
                  <a:cubicBezTo>
                    <a:pt x="474" y="297"/>
                    <a:pt x="473" y="297"/>
                    <a:pt x="473" y="297"/>
                  </a:cubicBezTo>
                  <a:cubicBezTo>
                    <a:pt x="472" y="296"/>
                    <a:pt x="471" y="295"/>
                    <a:pt x="471" y="294"/>
                  </a:cubicBezTo>
                  <a:cubicBezTo>
                    <a:pt x="471" y="294"/>
                    <a:pt x="472" y="293"/>
                    <a:pt x="473" y="292"/>
                  </a:cubicBezTo>
                  <a:cubicBezTo>
                    <a:pt x="473" y="292"/>
                    <a:pt x="475" y="291"/>
                    <a:pt x="476" y="291"/>
                  </a:cubicBezTo>
                  <a:cubicBezTo>
                    <a:pt x="476" y="290"/>
                    <a:pt x="477" y="289"/>
                    <a:pt x="477" y="289"/>
                  </a:cubicBezTo>
                  <a:cubicBezTo>
                    <a:pt x="477" y="288"/>
                    <a:pt x="476" y="286"/>
                    <a:pt x="476" y="285"/>
                  </a:cubicBezTo>
                  <a:cubicBezTo>
                    <a:pt x="476" y="285"/>
                    <a:pt x="476" y="283"/>
                    <a:pt x="477" y="283"/>
                  </a:cubicBezTo>
                  <a:cubicBezTo>
                    <a:pt x="478" y="283"/>
                    <a:pt x="479" y="285"/>
                    <a:pt x="480" y="284"/>
                  </a:cubicBezTo>
                  <a:cubicBezTo>
                    <a:pt x="481" y="284"/>
                    <a:pt x="481" y="283"/>
                    <a:pt x="482" y="282"/>
                  </a:cubicBezTo>
                  <a:cubicBezTo>
                    <a:pt x="482" y="281"/>
                    <a:pt x="482" y="278"/>
                    <a:pt x="483" y="277"/>
                  </a:cubicBezTo>
                  <a:cubicBezTo>
                    <a:pt x="483" y="277"/>
                    <a:pt x="484" y="276"/>
                    <a:pt x="485" y="275"/>
                  </a:cubicBezTo>
                  <a:cubicBezTo>
                    <a:pt x="486" y="275"/>
                    <a:pt x="488" y="274"/>
                    <a:pt x="489" y="273"/>
                  </a:cubicBezTo>
                  <a:cubicBezTo>
                    <a:pt x="490" y="273"/>
                    <a:pt x="492" y="272"/>
                    <a:pt x="492" y="271"/>
                  </a:cubicBezTo>
                  <a:cubicBezTo>
                    <a:pt x="493" y="270"/>
                    <a:pt x="493" y="268"/>
                    <a:pt x="494" y="268"/>
                  </a:cubicBezTo>
                  <a:cubicBezTo>
                    <a:pt x="495" y="267"/>
                    <a:pt x="497" y="269"/>
                    <a:pt x="498" y="269"/>
                  </a:cubicBezTo>
                  <a:cubicBezTo>
                    <a:pt x="499" y="269"/>
                    <a:pt x="501" y="267"/>
                    <a:pt x="501" y="266"/>
                  </a:cubicBezTo>
                  <a:cubicBezTo>
                    <a:pt x="502" y="265"/>
                    <a:pt x="501" y="262"/>
                    <a:pt x="501" y="261"/>
                  </a:cubicBezTo>
                  <a:cubicBezTo>
                    <a:pt x="501" y="260"/>
                    <a:pt x="502" y="258"/>
                    <a:pt x="502" y="258"/>
                  </a:cubicBezTo>
                  <a:cubicBezTo>
                    <a:pt x="502" y="256"/>
                    <a:pt x="502" y="252"/>
                    <a:pt x="502" y="250"/>
                  </a:cubicBezTo>
                  <a:cubicBezTo>
                    <a:pt x="502" y="249"/>
                    <a:pt x="502" y="246"/>
                    <a:pt x="503" y="244"/>
                  </a:cubicBezTo>
                  <a:cubicBezTo>
                    <a:pt x="503" y="243"/>
                    <a:pt x="506" y="240"/>
                    <a:pt x="507" y="239"/>
                  </a:cubicBezTo>
                  <a:cubicBezTo>
                    <a:pt x="508" y="238"/>
                    <a:pt x="510" y="237"/>
                    <a:pt x="511" y="237"/>
                  </a:cubicBezTo>
                  <a:cubicBezTo>
                    <a:pt x="512" y="236"/>
                    <a:pt x="515" y="234"/>
                    <a:pt x="517" y="234"/>
                  </a:cubicBezTo>
                  <a:cubicBezTo>
                    <a:pt x="518" y="234"/>
                    <a:pt x="520" y="236"/>
                    <a:pt x="521" y="236"/>
                  </a:cubicBezTo>
                  <a:cubicBezTo>
                    <a:pt x="523" y="236"/>
                    <a:pt x="524" y="233"/>
                    <a:pt x="525" y="23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4560888" y="2378075"/>
              <a:ext cx="458787" cy="617538"/>
            </a:xfrm>
            <a:custGeom>
              <a:avLst/>
              <a:gdLst>
                <a:gd name="T0" fmla="*/ 540 w 544"/>
                <a:gd name="T1" fmla="*/ 444 h 731"/>
                <a:gd name="T2" fmla="*/ 526 w 544"/>
                <a:gd name="T3" fmla="*/ 404 h 731"/>
                <a:gd name="T4" fmla="*/ 497 w 544"/>
                <a:gd name="T5" fmla="*/ 321 h 731"/>
                <a:gd name="T6" fmla="*/ 463 w 544"/>
                <a:gd name="T7" fmla="*/ 264 h 731"/>
                <a:gd name="T8" fmla="*/ 433 w 544"/>
                <a:gd name="T9" fmla="*/ 267 h 731"/>
                <a:gd name="T10" fmla="*/ 406 w 544"/>
                <a:gd name="T11" fmla="*/ 287 h 731"/>
                <a:gd name="T12" fmla="*/ 395 w 544"/>
                <a:gd name="T13" fmla="*/ 307 h 731"/>
                <a:gd name="T14" fmla="*/ 380 w 544"/>
                <a:gd name="T15" fmla="*/ 333 h 731"/>
                <a:gd name="T16" fmla="*/ 355 w 544"/>
                <a:gd name="T17" fmla="*/ 353 h 731"/>
                <a:gd name="T18" fmla="*/ 331 w 544"/>
                <a:gd name="T19" fmla="*/ 329 h 731"/>
                <a:gd name="T20" fmla="*/ 347 w 544"/>
                <a:gd name="T21" fmla="*/ 291 h 731"/>
                <a:gd name="T22" fmla="*/ 364 w 544"/>
                <a:gd name="T23" fmla="*/ 272 h 731"/>
                <a:gd name="T24" fmla="*/ 374 w 544"/>
                <a:gd name="T25" fmla="*/ 236 h 731"/>
                <a:gd name="T26" fmla="*/ 385 w 544"/>
                <a:gd name="T27" fmla="*/ 212 h 731"/>
                <a:gd name="T28" fmla="*/ 381 w 544"/>
                <a:gd name="T29" fmla="*/ 154 h 731"/>
                <a:gd name="T30" fmla="*/ 359 w 544"/>
                <a:gd name="T31" fmla="*/ 123 h 731"/>
                <a:gd name="T32" fmla="*/ 353 w 544"/>
                <a:gd name="T33" fmla="*/ 101 h 731"/>
                <a:gd name="T34" fmla="*/ 374 w 544"/>
                <a:gd name="T35" fmla="*/ 99 h 731"/>
                <a:gd name="T36" fmla="*/ 352 w 544"/>
                <a:gd name="T37" fmla="*/ 72 h 731"/>
                <a:gd name="T38" fmla="*/ 340 w 544"/>
                <a:gd name="T39" fmla="*/ 52 h 731"/>
                <a:gd name="T40" fmla="*/ 300 w 544"/>
                <a:gd name="T41" fmla="*/ 46 h 731"/>
                <a:gd name="T42" fmla="*/ 265 w 544"/>
                <a:gd name="T43" fmla="*/ 38 h 731"/>
                <a:gd name="T44" fmla="*/ 241 w 544"/>
                <a:gd name="T45" fmla="*/ 17 h 731"/>
                <a:gd name="T46" fmla="*/ 215 w 544"/>
                <a:gd name="T47" fmla="*/ 18 h 731"/>
                <a:gd name="T48" fmla="*/ 169 w 544"/>
                <a:gd name="T49" fmla="*/ 1 h 731"/>
                <a:gd name="T50" fmla="*/ 150 w 544"/>
                <a:gd name="T51" fmla="*/ 9 h 731"/>
                <a:gd name="T52" fmla="*/ 142 w 544"/>
                <a:gd name="T53" fmla="*/ 31 h 731"/>
                <a:gd name="T54" fmla="*/ 142 w 544"/>
                <a:gd name="T55" fmla="*/ 63 h 731"/>
                <a:gd name="T56" fmla="*/ 147 w 544"/>
                <a:gd name="T57" fmla="*/ 80 h 731"/>
                <a:gd name="T58" fmla="*/ 111 w 544"/>
                <a:gd name="T59" fmla="*/ 100 h 731"/>
                <a:gd name="T60" fmla="*/ 117 w 544"/>
                <a:gd name="T61" fmla="*/ 147 h 731"/>
                <a:gd name="T62" fmla="*/ 106 w 544"/>
                <a:gd name="T63" fmla="*/ 187 h 731"/>
                <a:gd name="T64" fmla="*/ 103 w 544"/>
                <a:gd name="T65" fmla="*/ 179 h 731"/>
                <a:gd name="T66" fmla="*/ 103 w 544"/>
                <a:gd name="T67" fmla="*/ 153 h 731"/>
                <a:gd name="T68" fmla="*/ 101 w 544"/>
                <a:gd name="T69" fmla="*/ 174 h 731"/>
                <a:gd name="T70" fmla="*/ 93 w 544"/>
                <a:gd name="T71" fmla="*/ 194 h 731"/>
                <a:gd name="T72" fmla="*/ 88 w 544"/>
                <a:gd name="T73" fmla="*/ 153 h 731"/>
                <a:gd name="T74" fmla="*/ 94 w 544"/>
                <a:gd name="T75" fmla="*/ 123 h 731"/>
                <a:gd name="T76" fmla="*/ 78 w 544"/>
                <a:gd name="T77" fmla="*/ 129 h 731"/>
                <a:gd name="T78" fmla="*/ 63 w 544"/>
                <a:gd name="T79" fmla="*/ 167 h 731"/>
                <a:gd name="T80" fmla="*/ 40 w 544"/>
                <a:gd name="T81" fmla="*/ 177 h 731"/>
                <a:gd name="T82" fmla="*/ 20 w 544"/>
                <a:gd name="T83" fmla="*/ 215 h 731"/>
                <a:gd name="T84" fmla="*/ 24 w 544"/>
                <a:gd name="T85" fmla="*/ 263 h 731"/>
                <a:gd name="T86" fmla="*/ 3 w 544"/>
                <a:gd name="T87" fmla="*/ 327 h 731"/>
                <a:gd name="T88" fmla="*/ 15 w 544"/>
                <a:gd name="T89" fmla="*/ 387 h 731"/>
                <a:gd name="T90" fmla="*/ 34 w 544"/>
                <a:gd name="T91" fmla="*/ 458 h 731"/>
                <a:gd name="T92" fmla="*/ 73 w 544"/>
                <a:gd name="T93" fmla="*/ 587 h 731"/>
                <a:gd name="T94" fmla="*/ 43 w 544"/>
                <a:gd name="T95" fmla="*/ 701 h 731"/>
                <a:gd name="T96" fmla="*/ 284 w 544"/>
                <a:gd name="T97" fmla="*/ 704 h 731"/>
                <a:gd name="T98" fmla="*/ 454 w 544"/>
                <a:gd name="T99" fmla="*/ 656 h 731"/>
                <a:gd name="T100" fmla="*/ 470 w 544"/>
                <a:gd name="T101" fmla="*/ 627 h 731"/>
                <a:gd name="T102" fmla="*/ 480 w 544"/>
                <a:gd name="T103" fmla="*/ 596 h 731"/>
                <a:gd name="T104" fmla="*/ 503 w 544"/>
                <a:gd name="T105" fmla="*/ 535 h 731"/>
                <a:gd name="T106" fmla="*/ 505 w 544"/>
                <a:gd name="T107" fmla="*/ 509 h 731"/>
                <a:gd name="T108" fmla="*/ 528 w 544"/>
                <a:gd name="T109" fmla="*/ 497 h 731"/>
                <a:gd name="T110" fmla="*/ 525 w 544"/>
                <a:gd name="T111" fmla="*/ 514 h 731"/>
                <a:gd name="T112" fmla="*/ 542 w 544"/>
                <a:gd name="T113" fmla="*/ 482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731">
                  <a:moveTo>
                    <a:pt x="542" y="482"/>
                  </a:moveTo>
                  <a:cubicBezTo>
                    <a:pt x="543" y="481"/>
                    <a:pt x="544" y="478"/>
                    <a:pt x="544" y="476"/>
                  </a:cubicBezTo>
                  <a:cubicBezTo>
                    <a:pt x="544" y="475"/>
                    <a:pt x="543" y="472"/>
                    <a:pt x="542" y="470"/>
                  </a:cubicBezTo>
                  <a:cubicBezTo>
                    <a:pt x="542" y="469"/>
                    <a:pt x="540" y="467"/>
                    <a:pt x="540" y="466"/>
                  </a:cubicBezTo>
                  <a:cubicBezTo>
                    <a:pt x="540" y="465"/>
                    <a:pt x="541" y="462"/>
                    <a:pt x="541" y="461"/>
                  </a:cubicBezTo>
                  <a:cubicBezTo>
                    <a:pt x="541" y="459"/>
                    <a:pt x="539" y="457"/>
                    <a:pt x="539" y="455"/>
                  </a:cubicBezTo>
                  <a:cubicBezTo>
                    <a:pt x="539" y="454"/>
                    <a:pt x="540" y="452"/>
                    <a:pt x="540" y="451"/>
                  </a:cubicBezTo>
                  <a:cubicBezTo>
                    <a:pt x="540" y="450"/>
                    <a:pt x="540" y="446"/>
                    <a:pt x="540" y="444"/>
                  </a:cubicBezTo>
                  <a:cubicBezTo>
                    <a:pt x="541" y="444"/>
                    <a:pt x="542" y="442"/>
                    <a:pt x="543" y="441"/>
                  </a:cubicBezTo>
                  <a:cubicBezTo>
                    <a:pt x="543" y="440"/>
                    <a:pt x="544" y="438"/>
                    <a:pt x="544" y="437"/>
                  </a:cubicBezTo>
                  <a:cubicBezTo>
                    <a:pt x="544" y="436"/>
                    <a:pt x="542" y="434"/>
                    <a:pt x="542" y="433"/>
                  </a:cubicBezTo>
                  <a:cubicBezTo>
                    <a:pt x="541" y="432"/>
                    <a:pt x="541" y="430"/>
                    <a:pt x="540" y="428"/>
                  </a:cubicBezTo>
                  <a:cubicBezTo>
                    <a:pt x="540" y="428"/>
                    <a:pt x="539" y="426"/>
                    <a:pt x="538" y="425"/>
                  </a:cubicBezTo>
                  <a:cubicBezTo>
                    <a:pt x="537" y="424"/>
                    <a:pt x="536" y="420"/>
                    <a:pt x="535" y="419"/>
                  </a:cubicBezTo>
                  <a:cubicBezTo>
                    <a:pt x="533" y="417"/>
                    <a:pt x="530" y="414"/>
                    <a:pt x="529" y="413"/>
                  </a:cubicBezTo>
                  <a:cubicBezTo>
                    <a:pt x="528" y="411"/>
                    <a:pt x="527" y="406"/>
                    <a:pt x="526" y="404"/>
                  </a:cubicBezTo>
                  <a:cubicBezTo>
                    <a:pt x="525" y="402"/>
                    <a:pt x="522" y="397"/>
                    <a:pt x="521" y="395"/>
                  </a:cubicBezTo>
                  <a:cubicBezTo>
                    <a:pt x="521" y="394"/>
                    <a:pt x="520" y="390"/>
                    <a:pt x="520" y="389"/>
                  </a:cubicBezTo>
                  <a:cubicBezTo>
                    <a:pt x="519" y="384"/>
                    <a:pt x="516" y="376"/>
                    <a:pt x="515" y="372"/>
                  </a:cubicBezTo>
                  <a:cubicBezTo>
                    <a:pt x="515" y="369"/>
                    <a:pt x="514" y="363"/>
                    <a:pt x="513" y="361"/>
                  </a:cubicBezTo>
                  <a:cubicBezTo>
                    <a:pt x="512" y="359"/>
                    <a:pt x="510" y="355"/>
                    <a:pt x="510" y="353"/>
                  </a:cubicBezTo>
                  <a:cubicBezTo>
                    <a:pt x="508" y="351"/>
                    <a:pt x="506" y="345"/>
                    <a:pt x="505" y="342"/>
                  </a:cubicBezTo>
                  <a:cubicBezTo>
                    <a:pt x="503" y="339"/>
                    <a:pt x="500" y="333"/>
                    <a:pt x="499" y="330"/>
                  </a:cubicBezTo>
                  <a:cubicBezTo>
                    <a:pt x="498" y="328"/>
                    <a:pt x="497" y="324"/>
                    <a:pt x="497" y="321"/>
                  </a:cubicBezTo>
                  <a:cubicBezTo>
                    <a:pt x="497" y="319"/>
                    <a:pt x="497" y="313"/>
                    <a:pt x="496" y="310"/>
                  </a:cubicBezTo>
                  <a:cubicBezTo>
                    <a:pt x="496" y="308"/>
                    <a:pt x="494" y="303"/>
                    <a:pt x="493" y="301"/>
                  </a:cubicBezTo>
                  <a:cubicBezTo>
                    <a:pt x="492" y="298"/>
                    <a:pt x="490" y="293"/>
                    <a:pt x="489" y="291"/>
                  </a:cubicBezTo>
                  <a:cubicBezTo>
                    <a:pt x="487" y="289"/>
                    <a:pt x="484" y="288"/>
                    <a:pt x="483" y="286"/>
                  </a:cubicBezTo>
                  <a:cubicBezTo>
                    <a:pt x="482" y="285"/>
                    <a:pt x="480" y="281"/>
                    <a:pt x="479" y="279"/>
                  </a:cubicBezTo>
                  <a:cubicBezTo>
                    <a:pt x="477" y="277"/>
                    <a:pt x="475" y="271"/>
                    <a:pt x="473" y="269"/>
                  </a:cubicBezTo>
                  <a:cubicBezTo>
                    <a:pt x="472" y="268"/>
                    <a:pt x="470" y="267"/>
                    <a:pt x="468" y="267"/>
                  </a:cubicBezTo>
                  <a:cubicBezTo>
                    <a:pt x="467" y="266"/>
                    <a:pt x="464" y="265"/>
                    <a:pt x="463" y="264"/>
                  </a:cubicBezTo>
                  <a:cubicBezTo>
                    <a:pt x="462" y="264"/>
                    <a:pt x="459" y="263"/>
                    <a:pt x="458" y="262"/>
                  </a:cubicBezTo>
                  <a:cubicBezTo>
                    <a:pt x="457" y="262"/>
                    <a:pt x="456" y="263"/>
                    <a:pt x="455" y="263"/>
                  </a:cubicBezTo>
                  <a:cubicBezTo>
                    <a:pt x="454" y="263"/>
                    <a:pt x="451" y="263"/>
                    <a:pt x="450" y="262"/>
                  </a:cubicBezTo>
                  <a:cubicBezTo>
                    <a:pt x="449" y="262"/>
                    <a:pt x="448" y="259"/>
                    <a:pt x="447" y="259"/>
                  </a:cubicBezTo>
                  <a:cubicBezTo>
                    <a:pt x="446" y="258"/>
                    <a:pt x="442" y="260"/>
                    <a:pt x="441" y="261"/>
                  </a:cubicBezTo>
                  <a:cubicBezTo>
                    <a:pt x="440" y="261"/>
                    <a:pt x="439" y="263"/>
                    <a:pt x="439" y="264"/>
                  </a:cubicBezTo>
                  <a:cubicBezTo>
                    <a:pt x="438" y="264"/>
                    <a:pt x="436" y="265"/>
                    <a:pt x="435" y="266"/>
                  </a:cubicBezTo>
                  <a:cubicBezTo>
                    <a:pt x="435" y="266"/>
                    <a:pt x="434" y="267"/>
                    <a:pt x="433" y="267"/>
                  </a:cubicBezTo>
                  <a:cubicBezTo>
                    <a:pt x="433" y="268"/>
                    <a:pt x="433" y="271"/>
                    <a:pt x="432" y="272"/>
                  </a:cubicBezTo>
                  <a:cubicBezTo>
                    <a:pt x="431" y="273"/>
                    <a:pt x="430" y="274"/>
                    <a:pt x="429" y="274"/>
                  </a:cubicBezTo>
                  <a:cubicBezTo>
                    <a:pt x="427" y="275"/>
                    <a:pt x="425" y="275"/>
                    <a:pt x="423" y="275"/>
                  </a:cubicBezTo>
                  <a:cubicBezTo>
                    <a:pt x="422" y="276"/>
                    <a:pt x="421" y="278"/>
                    <a:pt x="420" y="278"/>
                  </a:cubicBezTo>
                  <a:cubicBezTo>
                    <a:pt x="419" y="279"/>
                    <a:pt x="416" y="280"/>
                    <a:pt x="415" y="280"/>
                  </a:cubicBezTo>
                  <a:cubicBezTo>
                    <a:pt x="413" y="281"/>
                    <a:pt x="410" y="280"/>
                    <a:pt x="409" y="281"/>
                  </a:cubicBezTo>
                  <a:cubicBezTo>
                    <a:pt x="408" y="281"/>
                    <a:pt x="407" y="282"/>
                    <a:pt x="406" y="283"/>
                  </a:cubicBezTo>
                  <a:cubicBezTo>
                    <a:pt x="406" y="284"/>
                    <a:pt x="406" y="286"/>
                    <a:pt x="406" y="287"/>
                  </a:cubicBezTo>
                  <a:cubicBezTo>
                    <a:pt x="406" y="288"/>
                    <a:pt x="405" y="290"/>
                    <a:pt x="404" y="291"/>
                  </a:cubicBezTo>
                  <a:cubicBezTo>
                    <a:pt x="404" y="291"/>
                    <a:pt x="401" y="293"/>
                    <a:pt x="400" y="293"/>
                  </a:cubicBezTo>
                  <a:cubicBezTo>
                    <a:pt x="400" y="293"/>
                    <a:pt x="398" y="293"/>
                    <a:pt x="398" y="294"/>
                  </a:cubicBezTo>
                  <a:cubicBezTo>
                    <a:pt x="398" y="294"/>
                    <a:pt x="398" y="296"/>
                    <a:pt x="398" y="296"/>
                  </a:cubicBezTo>
                  <a:cubicBezTo>
                    <a:pt x="399" y="297"/>
                    <a:pt x="400" y="297"/>
                    <a:pt x="400" y="298"/>
                  </a:cubicBezTo>
                  <a:cubicBezTo>
                    <a:pt x="400" y="299"/>
                    <a:pt x="400" y="300"/>
                    <a:pt x="400" y="301"/>
                  </a:cubicBezTo>
                  <a:cubicBezTo>
                    <a:pt x="400" y="302"/>
                    <a:pt x="399" y="304"/>
                    <a:pt x="398" y="304"/>
                  </a:cubicBezTo>
                  <a:cubicBezTo>
                    <a:pt x="397" y="305"/>
                    <a:pt x="395" y="306"/>
                    <a:pt x="395" y="307"/>
                  </a:cubicBezTo>
                  <a:cubicBezTo>
                    <a:pt x="394" y="308"/>
                    <a:pt x="393" y="310"/>
                    <a:pt x="393" y="310"/>
                  </a:cubicBezTo>
                  <a:cubicBezTo>
                    <a:pt x="392" y="312"/>
                    <a:pt x="392" y="314"/>
                    <a:pt x="392" y="316"/>
                  </a:cubicBezTo>
                  <a:cubicBezTo>
                    <a:pt x="391" y="317"/>
                    <a:pt x="390" y="319"/>
                    <a:pt x="390" y="320"/>
                  </a:cubicBezTo>
                  <a:cubicBezTo>
                    <a:pt x="390" y="321"/>
                    <a:pt x="390" y="323"/>
                    <a:pt x="389" y="324"/>
                  </a:cubicBezTo>
                  <a:cubicBezTo>
                    <a:pt x="389" y="325"/>
                    <a:pt x="388" y="326"/>
                    <a:pt x="388" y="327"/>
                  </a:cubicBezTo>
                  <a:cubicBezTo>
                    <a:pt x="388" y="328"/>
                    <a:pt x="389" y="329"/>
                    <a:pt x="388" y="330"/>
                  </a:cubicBezTo>
                  <a:cubicBezTo>
                    <a:pt x="388" y="331"/>
                    <a:pt x="386" y="332"/>
                    <a:pt x="385" y="332"/>
                  </a:cubicBezTo>
                  <a:cubicBezTo>
                    <a:pt x="384" y="333"/>
                    <a:pt x="381" y="333"/>
                    <a:pt x="380" y="333"/>
                  </a:cubicBezTo>
                  <a:cubicBezTo>
                    <a:pt x="379" y="334"/>
                    <a:pt x="378" y="338"/>
                    <a:pt x="378" y="339"/>
                  </a:cubicBezTo>
                  <a:cubicBezTo>
                    <a:pt x="377" y="340"/>
                    <a:pt x="376" y="342"/>
                    <a:pt x="375" y="343"/>
                  </a:cubicBezTo>
                  <a:cubicBezTo>
                    <a:pt x="375" y="345"/>
                    <a:pt x="374" y="348"/>
                    <a:pt x="374" y="350"/>
                  </a:cubicBezTo>
                  <a:cubicBezTo>
                    <a:pt x="373" y="351"/>
                    <a:pt x="372" y="353"/>
                    <a:pt x="371" y="354"/>
                  </a:cubicBezTo>
                  <a:cubicBezTo>
                    <a:pt x="370" y="355"/>
                    <a:pt x="368" y="358"/>
                    <a:pt x="367" y="358"/>
                  </a:cubicBezTo>
                  <a:cubicBezTo>
                    <a:pt x="366" y="358"/>
                    <a:pt x="365" y="358"/>
                    <a:pt x="364" y="358"/>
                  </a:cubicBezTo>
                  <a:cubicBezTo>
                    <a:pt x="363" y="357"/>
                    <a:pt x="361" y="355"/>
                    <a:pt x="359" y="354"/>
                  </a:cubicBezTo>
                  <a:cubicBezTo>
                    <a:pt x="358" y="353"/>
                    <a:pt x="356" y="353"/>
                    <a:pt x="355" y="353"/>
                  </a:cubicBezTo>
                  <a:cubicBezTo>
                    <a:pt x="353" y="353"/>
                    <a:pt x="350" y="351"/>
                    <a:pt x="348" y="351"/>
                  </a:cubicBezTo>
                  <a:cubicBezTo>
                    <a:pt x="347" y="351"/>
                    <a:pt x="346" y="352"/>
                    <a:pt x="345" y="353"/>
                  </a:cubicBezTo>
                  <a:cubicBezTo>
                    <a:pt x="344" y="353"/>
                    <a:pt x="342" y="352"/>
                    <a:pt x="342" y="352"/>
                  </a:cubicBezTo>
                  <a:cubicBezTo>
                    <a:pt x="340" y="351"/>
                    <a:pt x="337" y="350"/>
                    <a:pt x="336" y="349"/>
                  </a:cubicBezTo>
                  <a:cubicBezTo>
                    <a:pt x="335" y="347"/>
                    <a:pt x="334" y="342"/>
                    <a:pt x="332" y="341"/>
                  </a:cubicBezTo>
                  <a:cubicBezTo>
                    <a:pt x="331" y="339"/>
                    <a:pt x="328" y="339"/>
                    <a:pt x="327" y="337"/>
                  </a:cubicBezTo>
                  <a:cubicBezTo>
                    <a:pt x="327" y="336"/>
                    <a:pt x="329" y="334"/>
                    <a:pt x="330" y="333"/>
                  </a:cubicBezTo>
                  <a:cubicBezTo>
                    <a:pt x="330" y="332"/>
                    <a:pt x="331" y="330"/>
                    <a:pt x="331" y="329"/>
                  </a:cubicBezTo>
                  <a:cubicBezTo>
                    <a:pt x="331" y="327"/>
                    <a:pt x="330" y="324"/>
                    <a:pt x="330" y="323"/>
                  </a:cubicBezTo>
                  <a:cubicBezTo>
                    <a:pt x="330" y="320"/>
                    <a:pt x="329" y="315"/>
                    <a:pt x="329" y="313"/>
                  </a:cubicBezTo>
                  <a:cubicBezTo>
                    <a:pt x="329" y="311"/>
                    <a:pt x="330" y="308"/>
                    <a:pt x="330" y="306"/>
                  </a:cubicBezTo>
                  <a:cubicBezTo>
                    <a:pt x="330" y="305"/>
                    <a:pt x="331" y="302"/>
                    <a:pt x="332" y="300"/>
                  </a:cubicBezTo>
                  <a:cubicBezTo>
                    <a:pt x="333" y="299"/>
                    <a:pt x="334" y="295"/>
                    <a:pt x="335" y="294"/>
                  </a:cubicBezTo>
                  <a:cubicBezTo>
                    <a:pt x="335" y="293"/>
                    <a:pt x="337" y="293"/>
                    <a:pt x="338" y="293"/>
                  </a:cubicBezTo>
                  <a:cubicBezTo>
                    <a:pt x="340" y="292"/>
                    <a:pt x="342" y="293"/>
                    <a:pt x="343" y="292"/>
                  </a:cubicBezTo>
                  <a:cubicBezTo>
                    <a:pt x="344" y="292"/>
                    <a:pt x="346" y="291"/>
                    <a:pt x="347" y="291"/>
                  </a:cubicBezTo>
                  <a:cubicBezTo>
                    <a:pt x="349" y="290"/>
                    <a:pt x="352" y="291"/>
                    <a:pt x="353" y="290"/>
                  </a:cubicBezTo>
                  <a:cubicBezTo>
                    <a:pt x="354" y="289"/>
                    <a:pt x="354" y="287"/>
                    <a:pt x="354" y="286"/>
                  </a:cubicBezTo>
                  <a:cubicBezTo>
                    <a:pt x="353" y="285"/>
                    <a:pt x="352" y="283"/>
                    <a:pt x="352" y="282"/>
                  </a:cubicBezTo>
                  <a:cubicBezTo>
                    <a:pt x="353" y="281"/>
                    <a:pt x="355" y="280"/>
                    <a:pt x="355" y="279"/>
                  </a:cubicBezTo>
                  <a:cubicBezTo>
                    <a:pt x="356" y="279"/>
                    <a:pt x="357" y="278"/>
                    <a:pt x="358" y="278"/>
                  </a:cubicBezTo>
                  <a:cubicBezTo>
                    <a:pt x="358" y="277"/>
                    <a:pt x="360" y="277"/>
                    <a:pt x="361" y="277"/>
                  </a:cubicBezTo>
                  <a:cubicBezTo>
                    <a:pt x="362" y="277"/>
                    <a:pt x="363" y="276"/>
                    <a:pt x="364" y="275"/>
                  </a:cubicBezTo>
                  <a:cubicBezTo>
                    <a:pt x="364" y="274"/>
                    <a:pt x="364" y="273"/>
                    <a:pt x="364" y="272"/>
                  </a:cubicBezTo>
                  <a:cubicBezTo>
                    <a:pt x="364" y="271"/>
                    <a:pt x="365" y="269"/>
                    <a:pt x="365" y="267"/>
                  </a:cubicBezTo>
                  <a:cubicBezTo>
                    <a:pt x="366" y="266"/>
                    <a:pt x="364" y="263"/>
                    <a:pt x="364" y="261"/>
                  </a:cubicBezTo>
                  <a:cubicBezTo>
                    <a:pt x="364" y="259"/>
                    <a:pt x="363" y="254"/>
                    <a:pt x="363" y="252"/>
                  </a:cubicBezTo>
                  <a:cubicBezTo>
                    <a:pt x="363" y="249"/>
                    <a:pt x="364" y="245"/>
                    <a:pt x="364" y="243"/>
                  </a:cubicBezTo>
                  <a:cubicBezTo>
                    <a:pt x="365" y="242"/>
                    <a:pt x="366" y="239"/>
                    <a:pt x="367" y="237"/>
                  </a:cubicBezTo>
                  <a:cubicBezTo>
                    <a:pt x="368" y="236"/>
                    <a:pt x="369" y="235"/>
                    <a:pt x="370" y="235"/>
                  </a:cubicBezTo>
                  <a:cubicBezTo>
                    <a:pt x="370" y="235"/>
                    <a:pt x="372" y="234"/>
                    <a:pt x="372" y="235"/>
                  </a:cubicBezTo>
                  <a:cubicBezTo>
                    <a:pt x="373" y="235"/>
                    <a:pt x="374" y="236"/>
                    <a:pt x="374" y="236"/>
                  </a:cubicBezTo>
                  <a:cubicBezTo>
                    <a:pt x="374" y="236"/>
                    <a:pt x="375" y="237"/>
                    <a:pt x="376" y="237"/>
                  </a:cubicBezTo>
                  <a:cubicBezTo>
                    <a:pt x="377" y="236"/>
                    <a:pt x="378" y="235"/>
                    <a:pt x="378" y="234"/>
                  </a:cubicBezTo>
                  <a:cubicBezTo>
                    <a:pt x="379" y="233"/>
                    <a:pt x="379" y="231"/>
                    <a:pt x="379" y="230"/>
                  </a:cubicBezTo>
                  <a:cubicBezTo>
                    <a:pt x="380" y="229"/>
                    <a:pt x="382" y="227"/>
                    <a:pt x="382" y="226"/>
                  </a:cubicBezTo>
                  <a:cubicBezTo>
                    <a:pt x="383" y="226"/>
                    <a:pt x="383" y="224"/>
                    <a:pt x="383" y="224"/>
                  </a:cubicBezTo>
                  <a:cubicBezTo>
                    <a:pt x="384" y="223"/>
                    <a:pt x="387" y="224"/>
                    <a:pt x="387" y="223"/>
                  </a:cubicBezTo>
                  <a:cubicBezTo>
                    <a:pt x="388" y="222"/>
                    <a:pt x="387" y="219"/>
                    <a:pt x="387" y="218"/>
                  </a:cubicBezTo>
                  <a:cubicBezTo>
                    <a:pt x="387" y="217"/>
                    <a:pt x="386" y="214"/>
                    <a:pt x="385" y="212"/>
                  </a:cubicBezTo>
                  <a:cubicBezTo>
                    <a:pt x="385" y="209"/>
                    <a:pt x="385" y="202"/>
                    <a:pt x="385" y="198"/>
                  </a:cubicBezTo>
                  <a:cubicBezTo>
                    <a:pt x="385" y="195"/>
                    <a:pt x="384" y="189"/>
                    <a:pt x="384" y="186"/>
                  </a:cubicBezTo>
                  <a:cubicBezTo>
                    <a:pt x="384" y="185"/>
                    <a:pt x="383" y="183"/>
                    <a:pt x="383" y="182"/>
                  </a:cubicBezTo>
                  <a:cubicBezTo>
                    <a:pt x="383" y="181"/>
                    <a:pt x="381" y="179"/>
                    <a:pt x="381" y="178"/>
                  </a:cubicBezTo>
                  <a:cubicBezTo>
                    <a:pt x="381" y="176"/>
                    <a:pt x="381" y="173"/>
                    <a:pt x="381" y="172"/>
                  </a:cubicBezTo>
                  <a:cubicBezTo>
                    <a:pt x="382" y="171"/>
                    <a:pt x="383" y="169"/>
                    <a:pt x="384" y="167"/>
                  </a:cubicBezTo>
                  <a:cubicBezTo>
                    <a:pt x="384" y="166"/>
                    <a:pt x="383" y="162"/>
                    <a:pt x="383" y="160"/>
                  </a:cubicBezTo>
                  <a:cubicBezTo>
                    <a:pt x="382" y="158"/>
                    <a:pt x="381" y="155"/>
                    <a:pt x="381" y="154"/>
                  </a:cubicBezTo>
                  <a:cubicBezTo>
                    <a:pt x="380" y="153"/>
                    <a:pt x="378" y="151"/>
                    <a:pt x="378" y="150"/>
                  </a:cubicBezTo>
                  <a:cubicBezTo>
                    <a:pt x="378" y="148"/>
                    <a:pt x="379" y="144"/>
                    <a:pt x="379" y="143"/>
                  </a:cubicBezTo>
                  <a:cubicBezTo>
                    <a:pt x="378" y="141"/>
                    <a:pt x="376" y="139"/>
                    <a:pt x="376" y="138"/>
                  </a:cubicBezTo>
                  <a:cubicBezTo>
                    <a:pt x="375" y="136"/>
                    <a:pt x="373" y="135"/>
                    <a:pt x="372" y="134"/>
                  </a:cubicBezTo>
                  <a:cubicBezTo>
                    <a:pt x="372" y="132"/>
                    <a:pt x="373" y="130"/>
                    <a:pt x="372" y="129"/>
                  </a:cubicBezTo>
                  <a:cubicBezTo>
                    <a:pt x="372" y="128"/>
                    <a:pt x="369" y="127"/>
                    <a:pt x="367" y="127"/>
                  </a:cubicBezTo>
                  <a:cubicBezTo>
                    <a:pt x="366" y="126"/>
                    <a:pt x="363" y="127"/>
                    <a:pt x="362" y="126"/>
                  </a:cubicBezTo>
                  <a:cubicBezTo>
                    <a:pt x="361" y="126"/>
                    <a:pt x="360" y="123"/>
                    <a:pt x="359" y="123"/>
                  </a:cubicBezTo>
                  <a:cubicBezTo>
                    <a:pt x="358" y="122"/>
                    <a:pt x="357" y="121"/>
                    <a:pt x="356" y="120"/>
                  </a:cubicBezTo>
                  <a:cubicBezTo>
                    <a:pt x="356" y="120"/>
                    <a:pt x="355" y="119"/>
                    <a:pt x="355" y="118"/>
                  </a:cubicBezTo>
                  <a:cubicBezTo>
                    <a:pt x="354" y="117"/>
                    <a:pt x="355" y="116"/>
                    <a:pt x="354" y="115"/>
                  </a:cubicBezTo>
                  <a:cubicBezTo>
                    <a:pt x="354" y="114"/>
                    <a:pt x="353" y="113"/>
                    <a:pt x="353" y="113"/>
                  </a:cubicBezTo>
                  <a:cubicBezTo>
                    <a:pt x="352" y="112"/>
                    <a:pt x="353" y="110"/>
                    <a:pt x="353" y="110"/>
                  </a:cubicBezTo>
                  <a:cubicBezTo>
                    <a:pt x="353" y="109"/>
                    <a:pt x="353" y="108"/>
                    <a:pt x="353" y="107"/>
                  </a:cubicBezTo>
                  <a:cubicBezTo>
                    <a:pt x="352" y="106"/>
                    <a:pt x="351" y="105"/>
                    <a:pt x="351" y="104"/>
                  </a:cubicBezTo>
                  <a:cubicBezTo>
                    <a:pt x="351" y="103"/>
                    <a:pt x="352" y="102"/>
                    <a:pt x="353" y="101"/>
                  </a:cubicBezTo>
                  <a:cubicBezTo>
                    <a:pt x="354" y="100"/>
                    <a:pt x="355" y="98"/>
                    <a:pt x="356" y="98"/>
                  </a:cubicBezTo>
                  <a:cubicBezTo>
                    <a:pt x="357" y="98"/>
                    <a:pt x="359" y="98"/>
                    <a:pt x="360" y="98"/>
                  </a:cubicBezTo>
                  <a:cubicBezTo>
                    <a:pt x="360" y="98"/>
                    <a:pt x="361" y="99"/>
                    <a:pt x="361" y="99"/>
                  </a:cubicBezTo>
                  <a:cubicBezTo>
                    <a:pt x="362" y="100"/>
                    <a:pt x="363" y="101"/>
                    <a:pt x="364" y="101"/>
                  </a:cubicBezTo>
                  <a:cubicBezTo>
                    <a:pt x="365" y="102"/>
                    <a:pt x="367" y="101"/>
                    <a:pt x="368" y="101"/>
                  </a:cubicBezTo>
                  <a:cubicBezTo>
                    <a:pt x="369" y="102"/>
                    <a:pt x="370" y="103"/>
                    <a:pt x="371" y="103"/>
                  </a:cubicBezTo>
                  <a:cubicBezTo>
                    <a:pt x="372" y="103"/>
                    <a:pt x="373" y="103"/>
                    <a:pt x="373" y="102"/>
                  </a:cubicBezTo>
                  <a:cubicBezTo>
                    <a:pt x="374" y="102"/>
                    <a:pt x="374" y="100"/>
                    <a:pt x="374" y="99"/>
                  </a:cubicBezTo>
                  <a:cubicBezTo>
                    <a:pt x="373" y="98"/>
                    <a:pt x="372" y="97"/>
                    <a:pt x="371" y="97"/>
                  </a:cubicBezTo>
                  <a:cubicBezTo>
                    <a:pt x="371" y="96"/>
                    <a:pt x="370" y="94"/>
                    <a:pt x="369" y="93"/>
                  </a:cubicBezTo>
                  <a:cubicBezTo>
                    <a:pt x="369" y="92"/>
                    <a:pt x="368" y="90"/>
                    <a:pt x="368" y="89"/>
                  </a:cubicBezTo>
                  <a:cubicBezTo>
                    <a:pt x="367" y="88"/>
                    <a:pt x="366" y="85"/>
                    <a:pt x="365" y="84"/>
                  </a:cubicBezTo>
                  <a:cubicBezTo>
                    <a:pt x="364" y="83"/>
                    <a:pt x="361" y="83"/>
                    <a:pt x="360" y="82"/>
                  </a:cubicBezTo>
                  <a:cubicBezTo>
                    <a:pt x="359" y="81"/>
                    <a:pt x="358" y="79"/>
                    <a:pt x="357" y="78"/>
                  </a:cubicBezTo>
                  <a:cubicBezTo>
                    <a:pt x="357" y="77"/>
                    <a:pt x="356" y="75"/>
                    <a:pt x="355" y="74"/>
                  </a:cubicBezTo>
                  <a:cubicBezTo>
                    <a:pt x="354" y="73"/>
                    <a:pt x="353" y="73"/>
                    <a:pt x="352" y="72"/>
                  </a:cubicBezTo>
                  <a:cubicBezTo>
                    <a:pt x="351" y="71"/>
                    <a:pt x="349" y="70"/>
                    <a:pt x="349" y="70"/>
                  </a:cubicBezTo>
                  <a:cubicBezTo>
                    <a:pt x="349" y="69"/>
                    <a:pt x="349" y="68"/>
                    <a:pt x="349" y="67"/>
                  </a:cubicBezTo>
                  <a:cubicBezTo>
                    <a:pt x="349" y="67"/>
                    <a:pt x="351" y="67"/>
                    <a:pt x="351" y="67"/>
                  </a:cubicBezTo>
                  <a:cubicBezTo>
                    <a:pt x="352" y="66"/>
                    <a:pt x="352" y="64"/>
                    <a:pt x="352" y="63"/>
                  </a:cubicBezTo>
                  <a:cubicBezTo>
                    <a:pt x="352" y="63"/>
                    <a:pt x="352" y="61"/>
                    <a:pt x="352" y="61"/>
                  </a:cubicBezTo>
                  <a:cubicBezTo>
                    <a:pt x="351" y="60"/>
                    <a:pt x="348" y="61"/>
                    <a:pt x="347" y="60"/>
                  </a:cubicBezTo>
                  <a:cubicBezTo>
                    <a:pt x="346" y="60"/>
                    <a:pt x="344" y="58"/>
                    <a:pt x="343" y="57"/>
                  </a:cubicBezTo>
                  <a:cubicBezTo>
                    <a:pt x="342" y="56"/>
                    <a:pt x="341" y="53"/>
                    <a:pt x="340" y="52"/>
                  </a:cubicBezTo>
                  <a:cubicBezTo>
                    <a:pt x="339" y="51"/>
                    <a:pt x="336" y="51"/>
                    <a:pt x="335" y="51"/>
                  </a:cubicBezTo>
                  <a:cubicBezTo>
                    <a:pt x="335" y="51"/>
                    <a:pt x="333" y="52"/>
                    <a:pt x="332" y="53"/>
                  </a:cubicBezTo>
                  <a:cubicBezTo>
                    <a:pt x="332" y="53"/>
                    <a:pt x="330" y="53"/>
                    <a:pt x="329" y="53"/>
                  </a:cubicBezTo>
                  <a:cubicBezTo>
                    <a:pt x="327" y="53"/>
                    <a:pt x="323" y="52"/>
                    <a:pt x="322" y="52"/>
                  </a:cubicBezTo>
                  <a:cubicBezTo>
                    <a:pt x="320" y="51"/>
                    <a:pt x="318" y="50"/>
                    <a:pt x="317" y="50"/>
                  </a:cubicBezTo>
                  <a:cubicBezTo>
                    <a:pt x="315" y="49"/>
                    <a:pt x="312" y="48"/>
                    <a:pt x="311" y="47"/>
                  </a:cubicBezTo>
                  <a:cubicBezTo>
                    <a:pt x="309" y="47"/>
                    <a:pt x="306" y="45"/>
                    <a:pt x="305" y="45"/>
                  </a:cubicBezTo>
                  <a:cubicBezTo>
                    <a:pt x="303" y="45"/>
                    <a:pt x="301" y="46"/>
                    <a:pt x="300" y="46"/>
                  </a:cubicBezTo>
                  <a:cubicBezTo>
                    <a:pt x="298" y="46"/>
                    <a:pt x="295" y="46"/>
                    <a:pt x="294" y="45"/>
                  </a:cubicBezTo>
                  <a:cubicBezTo>
                    <a:pt x="293" y="45"/>
                    <a:pt x="291" y="43"/>
                    <a:pt x="291" y="43"/>
                  </a:cubicBezTo>
                  <a:cubicBezTo>
                    <a:pt x="289" y="41"/>
                    <a:pt x="287" y="39"/>
                    <a:pt x="286" y="38"/>
                  </a:cubicBezTo>
                  <a:cubicBezTo>
                    <a:pt x="284" y="37"/>
                    <a:pt x="281" y="36"/>
                    <a:pt x="280" y="36"/>
                  </a:cubicBezTo>
                  <a:cubicBezTo>
                    <a:pt x="278" y="36"/>
                    <a:pt x="275" y="36"/>
                    <a:pt x="273" y="36"/>
                  </a:cubicBezTo>
                  <a:cubicBezTo>
                    <a:pt x="273" y="36"/>
                    <a:pt x="272" y="37"/>
                    <a:pt x="271" y="37"/>
                  </a:cubicBezTo>
                  <a:cubicBezTo>
                    <a:pt x="270" y="37"/>
                    <a:pt x="269" y="37"/>
                    <a:pt x="268" y="37"/>
                  </a:cubicBezTo>
                  <a:cubicBezTo>
                    <a:pt x="267" y="37"/>
                    <a:pt x="265" y="38"/>
                    <a:pt x="265" y="38"/>
                  </a:cubicBezTo>
                  <a:cubicBezTo>
                    <a:pt x="264" y="39"/>
                    <a:pt x="262" y="39"/>
                    <a:pt x="261" y="39"/>
                  </a:cubicBezTo>
                  <a:cubicBezTo>
                    <a:pt x="260" y="39"/>
                    <a:pt x="259" y="38"/>
                    <a:pt x="258" y="37"/>
                  </a:cubicBezTo>
                  <a:cubicBezTo>
                    <a:pt x="257" y="37"/>
                    <a:pt x="256" y="35"/>
                    <a:pt x="256" y="34"/>
                  </a:cubicBezTo>
                  <a:cubicBezTo>
                    <a:pt x="255" y="33"/>
                    <a:pt x="254" y="30"/>
                    <a:pt x="254" y="29"/>
                  </a:cubicBezTo>
                  <a:cubicBezTo>
                    <a:pt x="253" y="28"/>
                    <a:pt x="252" y="27"/>
                    <a:pt x="251" y="26"/>
                  </a:cubicBezTo>
                  <a:cubicBezTo>
                    <a:pt x="250" y="25"/>
                    <a:pt x="248" y="24"/>
                    <a:pt x="248" y="23"/>
                  </a:cubicBezTo>
                  <a:cubicBezTo>
                    <a:pt x="247" y="22"/>
                    <a:pt x="245" y="20"/>
                    <a:pt x="244" y="20"/>
                  </a:cubicBezTo>
                  <a:cubicBezTo>
                    <a:pt x="244" y="19"/>
                    <a:pt x="242" y="18"/>
                    <a:pt x="241" y="17"/>
                  </a:cubicBezTo>
                  <a:cubicBezTo>
                    <a:pt x="240" y="17"/>
                    <a:pt x="238" y="17"/>
                    <a:pt x="237" y="17"/>
                  </a:cubicBezTo>
                  <a:cubicBezTo>
                    <a:pt x="235" y="17"/>
                    <a:pt x="232" y="16"/>
                    <a:pt x="230" y="15"/>
                  </a:cubicBezTo>
                  <a:cubicBezTo>
                    <a:pt x="229" y="15"/>
                    <a:pt x="228" y="14"/>
                    <a:pt x="227" y="14"/>
                  </a:cubicBezTo>
                  <a:cubicBezTo>
                    <a:pt x="226" y="14"/>
                    <a:pt x="225" y="15"/>
                    <a:pt x="224" y="16"/>
                  </a:cubicBezTo>
                  <a:cubicBezTo>
                    <a:pt x="223" y="16"/>
                    <a:pt x="222" y="18"/>
                    <a:pt x="222" y="18"/>
                  </a:cubicBezTo>
                  <a:cubicBezTo>
                    <a:pt x="221" y="18"/>
                    <a:pt x="220" y="16"/>
                    <a:pt x="219" y="16"/>
                  </a:cubicBezTo>
                  <a:cubicBezTo>
                    <a:pt x="218" y="16"/>
                    <a:pt x="217" y="16"/>
                    <a:pt x="216" y="16"/>
                  </a:cubicBezTo>
                  <a:cubicBezTo>
                    <a:pt x="216" y="16"/>
                    <a:pt x="215" y="18"/>
                    <a:pt x="215" y="18"/>
                  </a:cubicBezTo>
                  <a:cubicBezTo>
                    <a:pt x="214" y="18"/>
                    <a:pt x="213" y="20"/>
                    <a:pt x="212" y="20"/>
                  </a:cubicBezTo>
                  <a:cubicBezTo>
                    <a:pt x="211" y="20"/>
                    <a:pt x="209" y="18"/>
                    <a:pt x="208" y="18"/>
                  </a:cubicBezTo>
                  <a:cubicBezTo>
                    <a:pt x="207" y="17"/>
                    <a:pt x="204" y="16"/>
                    <a:pt x="202" y="15"/>
                  </a:cubicBezTo>
                  <a:cubicBezTo>
                    <a:pt x="200" y="14"/>
                    <a:pt x="196" y="10"/>
                    <a:pt x="194" y="9"/>
                  </a:cubicBezTo>
                  <a:cubicBezTo>
                    <a:pt x="192" y="8"/>
                    <a:pt x="188" y="8"/>
                    <a:pt x="186" y="7"/>
                  </a:cubicBezTo>
                  <a:cubicBezTo>
                    <a:pt x="184" y="7"/>
                    <a:pt x="181" y="5"/>
                    <a:pt x="179" y="4"/>
                  </a:cubicBezTo>
                  <a:cubicBezTo>
                    <a:pt x="178" y="4"/>
                    <a:pt x="176" y="2"/>
                    <a:pt x="175" y="1"/>
                  </a:cubicBezTo>
                  <a:cubicBezTo>
                    <a:pt x="173" y="1"/>
                    <a:pt x="170" y="0"/>
                    <a:pt x="169" y="1"/>
                  </a:cubicBezTo>
                  <a:cubicBezTo>
                    <a:pt x="168" y="2"/>
                    <a:pt x="168" y="3"/>
                    <a:pt x="168" y="4"/>
                  </a:cubicBezTo>
                  <a:cubicBezTo>
                    <a:pt x="168" y="4"/>
                    <a:pt x="169" y="5"/>
                    <a:pt x="169" y="6"/>
                  </a:cubicBezTo>
                  <a:cubicBezTo>
                    <a:pt x="169" y="7"/>
                    <a:pt x="168" y="8"/>
                    <a:pt x="167" y="9"/>
                  </a:cubicBezTo>
                  <a:cubicBezTo>
                    <a:pt x="166" y="10"/>
                    <a:pt x="164" y="10"/>
                    <a:pt x="163" y="10"/>
                  </a:cubicBezTo>
                  <a:cubicBezTo>
                    <a:pt x="162" y="10"/>
                    <a:pt x="161" y="9"/>
                    <a:pt x="160" y="9"/>
                  </a:cubicBezTo>
                  <a:cubicBezTo>
                    <a:pt x="159" y="9"/>
                    <a:pt x="157" y="10"/>
                    <a:pt x="156" y="10"/>
                  </a:cubicBezTo>
                  <a:cubicBezTo>
                    <a:pt x="155" y="11"/>
                    <a:pt x="154" y="11"/>
                    <a:pt x="153" y="11"/>
                  </a:cubicBezTo>
                  <a:cubicBezTo>
                    <a:pt x="152" y="11"/>
                    <a:pt x="151" y="10"/>
                    <a:pt x="150" y="9"/>
                  </a:cubicBezTo>
                  <a:cubicBezTo>
                    <a:pt x="150" y="9"/>
                    <a:pt x="148" y="9"/>
                    <a:pt x="147" y="10"/>
                  </a:cubicBezTo>
                  <a:cubicBezTo>
                    <a:pt x="146" y="10"/>
                    <a:pt x="146" y="12"/>
                    <a:pt x="146" y="13"/>
                  </a:cubicBezTo>
                  <a:cubicBezTo>
                    <a:pt x="146" y="13"/>
                    <a:pt x="147" y="14"/>
                    <a:pt x="147" y="14"/>
                  </a:cubicBezTo>
                  <a:cubicBezTo>
                    <a:pt x="148" y="14"/>
                    <a:pt x="149" y="14"/>
                    <a:pt x="150" y="14"/>
                  </a:cubicBezTo>
                  <a:cubicBezTo>
                    <a:pt x="151" y="15"/>
                    <a:pt x="151" y="18"/>
                    <a:pt x="151" y="19"/>
                  </a:cubicBezTo>
                  <a:cubicBezTo>
                    <a:pt x="151" y="20"/>
                    <a:pt x="149" y="22"/>
                    <a:pt x="148" y="23"/>
                  </a:cubicBezTo>
                  <a:cubicBezTo>
                    <a:pt x="147" y="24"/>
                    <a:pt x="146" y="27"/>
                    <a:pt x="145" y="28"/>
                  </a:cubicBezTo>
                  <a:cubicBezTo>
                    <a:pt x="144" y="28"/>
                    <a:pt x="143" y="30"/>
                    <a:pt x="142" y="31"/>
                  </a:cubicBezTo>
                  <a:cubicBezTo>
                    <a:pt x="141" y="31"/>
                    <a:pt x="139" y="32"/>
                    <a:pt x="138" y="33"/>
                  </a:cubicBezTo>
                  <a:cubicBezTo>
                    <a:pt x="138" y="34"/>
                    <a:pt x="138" y="36"/>
                    <a:pt x="138" y="36"/>
                  </a:cubicBezTo>
                  <a:cubicBezTo>
                    <a:pt x="137" y="37"/>
                    <a:pt x="136" y="39"/>
                    <a:pt x="135" y="40"/>
                  </a:cubicBezTo>
                  <a:cubicBezTo>
                    <a:pt x="134" y="40"/>
                    <a:pt x="133" y="42"/>
                    <a:pt x="133" y="43"/>
                  </a:cubicBezTo>
                  <a:cubicBezTo>
                    <a:pt x="133" y="43"/>
                    <a:pt x="133" y="45"/>
                    <a:pt x="133" y="46"/>
                  </a:cubicBezTo>
                  <a:cubicBezTo>
                    <a:pt x="133" y="47"/>
                    <a:pt x="133" y="50"/>
                    <a:pt x="133" y="51"/>
                  </a:cubicBezTo>
                  <a:cubicBezTo>
                    <a:pt x="134" y="53"/>
                    <a:pt x="136" y="58"/>
                    <a:pt x="138" y="60"/>
                  </a:cubicBezTo>
                  <a:cubicBezTo>
                    <a:pt x="139" y="61"/>
                    <a:pt x="141" y="63"/>
                    <a:pt x="142" y="63"/>
                  </a:cubicBezTo>
                  <a:cubicBezTo>
                    <a:pt x="143" y="65"/>
                    <a:pt x="146" y="68"/>
                    <a:pt x="148" y="68"/>
                  </a:cubicBezTo>
                  <a:cubicBezTo>
                    <a:pt x="150" y="69"/>
                    <a:pt x="152" y="67"/>
                    <a:pt x="154" y="67"/>
                  </a:cubicBezTo>
                  <a:cubicBezTo>
                    <a:pt x="156" y="67"/>
                    <a:pt x="159" y="66"/>
                    <a:pt x="161" y="67"/>
                  </a:cubicBezTo>
                  <a:cubicBezTo>
                    <a:pt x="162" y="68"/>
                    <a:pt x="163" y="70"/>
                    <a:pt x="163" y="71"/>
                  </a:cubicBezTo>
                  <a:cubicBezTo>
                    <a:pt x="163" y="72"/>
                    <a:pt x="162" y="73"/>
                    <a:pt x="162" y="74"/>
                  </a:cubicBezTo>
                  <a:cubicBezTo>
                    <a:pt x="161" y="75"/>
                    <a:pt x="159" y="76"/>
                    <a:pt x="158" y="77"/>
                  </a:cubicBezTo>
                  <a:cubicBezTo>
                    <a:pt x="157" y="78"/>
                    <a:pt x="153" y="78"/>
                    <a:pt x="152" y="78"/>
                  </a:cubicBezTo>
                  <a:cubicBezTo>
                    <a:pt x="150" y="79"/>
                    <a:pt x="148" y="80"/>
                    <a:pt x="147" y="80"/>
                  </a:cubicBezTo>
                  <a:cubicBezTo>
                    <a:pt x="145" y="80"/>
                    <a:pt x="141" y="80"/>
                    <a:pt x="140" y="81"/>
                  </a:cubicBezTo>
                  <a:cubicBezTo>
                    <a:pt x="138" y="81"/>
                    <a:pt x="136" y="81"/>
                    <a:pt x="134" y="81"/>
                  </a:cubicBezTo>
                  <a:cubicBezTo>
                    <a:pt x="133" y="81"/>
                    <a:pt x="129" y="82"/>
                    <a:pt x="128" y="83"/>
                  </a:cubicBezTo>
                  <a:cubicBezTo>
                    <a:pt x="127" y="84"/>
                    <a:pt x="126" y="88"/>
                    <a:pt x="125" y="89"/>
                  </a:cubicBezTo>
                  <a:cubicBezTo>
                    <a:pt x="124" y="90"/>
                    <a:pt x="123" y="91"/>
                    <a:pt x="122" y="92"/>
                  </a:cubicBezTo>
                  <a:cubicBezTo>
                    <a:pt x="121" y="92"/>
                    <a:pt x="119" y="92"/>
                    <a:pt x="118" y="92"/>
                  </a:cubicBezTo>
                  <a:cubicBezTo>
                    <a:pt x="117" y="93"/>
                    <a:pt x="115" y="96"/>
                    <a:pt x="114" y="97"/>
                  </a:cubicBezTo>
                  <a:cubicBezTo>
                    <a:pt x="114" y="98"/>
                    <a:pt x="111" y="99"/>
                    <a:pt x="111" y="100"/>
                  </a:cubicBezTo>
                  <a:cubicBezTo>
                    <a:pt x="110" y="101"/>
                    <a:pt x="110" y="105"/>
                    <a:pt x="109" y="107"/>
                  </a:cubicBezTo>
                  <a:cubicBezTo>
                    <a:pt x="109" y="109"/>
                    <a:pt x="109" y="113"/>
                    <a:pt x="109" y="115"/>
                  </a:cubicBezTo>
                  <a:cubicBezTo>
                    <a:pt x="110" y="116"/>
                    <a:pt x="112" y="120"/>
                    <a:pt x="113" y="122"/>
                  </a:cubicBezTo>
                  <a:cubicBezTo>
                    <a:pt x="113" y="123"/>
                    <a:pt x="113" y="126"/>
                    <a:pt x="114" y="127"/>
                  </a:cubicBezTo>
                  <a:cubicBezTo>
                    <a:pt x="114" y="128"/>
                    <a:pt x="115" y="130"/>
                    <a:pt x="115" y="131"/>
                  </a:cubicBezTo>
                  <a:cubicBezTo>
                    <a:pt x="116" y="132"/>
                    <a:pt x="117" y="135"/>
                    <a:pt x="117" y="137"/>
                  </a:cubicBezTo>
                  <a:cubicBezTo>
                    <a:pt x="117" y="138"/>
                    <a:pt x="115" y="140"/>
                    <a:pt x="115" y="141"/>
                  </a:cubicBezTo>
                  <a:cubicBezTo>
                    <a:pt x="115" y="143"/>
                    <a:pt x="117" y="145"/>
                    <a:pt x="117" y="147"/>
                  </a:cubicBezTo>
                  <a:cubicBezTo>
                    <a:pt x="118" y="149"/>
                    <a:pt x="118" y="153"/>
                    <a:pt x="118" y="155"/>
                  </a:cubicBezTo>
                  <a:cubicBezTo>
                    <a:pt x="117" y="157"/>
                    <a:pt x="116" y="160"/>
                    <a:pt x="116" y="162"/>
                  </a:cubicBezTo>
                  <a:cubicBezTo>
                    <a:pt x="115" y="164"/>
                    <a:pt x="114" y="167"/>
                    <a:pt x="114" y="168"/>
                  </a:cubicBezTo>
                  <a:cubicBezTo>
                    <a:pt x="114" y="169"/>
                    <a:pt x="114" y="172"/>
                    <a:pt x="114" y="173"/>
                  </a:cubicBezTo>
                  <a:cubicBezTo>
                    <a:pt x="113" y="174"/>
                    <a:pt x="112" y="177"/>
                    <a:pt x="112" y="178"/>
                  </a:cubicBezTo>
                  <a:cubicBezTo>
                    <a:pt x="112" y="179"/>
                    <a:pt x="112" y="181"/>
                    <a:pt x="112" y="182"/>
                  </a:cubicBezTo>
                  <a:cubicBezTo>
                    <a:pt x="111" y="183"/>
                    <a:pt x="110" y="184"/>
                    <a:pt x="109" y="184"/>
                  </a:cubicBezTo>
                  <a:cubicBezTo>
                    <a:pt x="108" y="185"/>
                    <a:pt x="107" y="186"/>
                    <a:pt x="106" y="187"/>
                  </a:cubicBezTo>
                  <a:cubicBezTo>
                    <a:pt x="106" y="189"/>
                    <a:pt x="107" y="191"/>
                    <a:pt x="107" y="192"/>
                  </a:cubicBezTo>
                  <a:cubicBezTo>
                    <a:pt x="107" y="193"/>
                    <a:pt x="107" y="194"/>
                    <a:pt x="106" y="195"/>
                  </a:cubicBezTo>
                  <a:cubicBezTo>
                    <a:pt x="106" y="196"/>
                    <a:pt x="105" y="197"/>
                    <a:pt x="104" y="197"/>
                  </a:cubicBezTo>
                  <a:cubicBezTo>
                    <a:pt x="103" y="197"/>
                    <a:pt x="102" y="195"/>
                    <a:pt x="102" y="194"/>
                  </a:cubicBezTo>
                  <a:cubicBezTo>
                    <a:pt x="101" y="194"/>
                    <a:pt x="100" y="193"/>
                    <a:pt x="100" y="193"/>
                  </a:cubicBezTo>
                  <a:cubicBezTo>
                    <a:pt x="100" y="193"/>
                    <a:pt x="100" y="192"/>
                    <a:pt x="100" y="192"/>
                  </a:cubicBezTo>
                  <a:cubicBezTo>
                    <a:pt x="100" y="190"/>
                    <a:pt x="100" y="186"/>
                    <a:pt x="100" y="185"/>
                  </a:cubicBezTo>
                  <a:cubicBezTo>
                    <a:pt x="101" y="183"/>
                    <a:pt x="102" y="181"/>
                    <a:pt x="103" y="179"/>
                  </a:cubicBezTo>
                  <a:cubicBezTo>
                    <a:pt x="104" y="178"/>
                    <a:pt x="106" y="177"/>
                    <a:pt x="106" y="176"/>
                  </a:cubicBezTo>
                  <a:cubicBezTo>
                    <a:pt x="107" y="174"/>
                    <a:pt x="107" y="171"/>
                    <a:pt x="106" y="169"/>
                  </a:cubicBezTo>
                  <a:cubicBezTo>
                    <a:pt x="106" y="168"/>
                    <a:pt x="104" y="166"/>
                    <a:pt x="104" y="165"/>
                  </a:cubicBezTo>
                  <a:cubicBezTo>
                    <a:pt x="104" y="164"/>
                    <a:pt x="104" y="162"/>
                    <a:pt x="105" y="161"/>
                  </a:cubicBezTo>
                  <a:cubicBezTo>
                    <a:pt x="106" y="160"/>
                    <a:pt x="107" y="160"/>
                    <a:pt x="108" y="159"/>
                  </a:cubicBezTo>
                  <a:cubicBezTo>
                    <a:pt x="108" y="158"/>
                    <a:pt x="108" y="156"/>
                    <a:pt x="107" y="155"/>
                  </a:cubicBezTo>
                  <a:cubicBezTo>
                    <a:pt x="107" y="154"/>
                    <a:pt x="106" y="152"/>
                    <a:pt x="105" y="151"/>
                  </a:cubicBezTo>
                  <a:cubicBezTo>
                    <a:pt x="104" y="151"/>
                    <a:pt x="104" y="153"/>
                    <a:pt x="103" y="153"/>
                  </a:cubicBezTo>
                  <a:cubicBezTo>
                    <a:pt x="102" y="154"/>
                    <a:pt x="101" y="155"/>
                    <a:pt x="101" y="156"/>
                  </a:cubicBezTo>
                  <a:cubicBezTo>
                    <a:pt x="100" y="157"/>
                    <a:pt x="101" y="159"/>
                    <a:pt x="100" y="160"/>
                  </a:cubicBezTo>
                  <a:cubicBezTo>
                    <a:pt x="100" y="161"/>
                    <a:pt x="99" y="162"/>
                    <a:pt x="98" y="163"/>
                  </a:cubicBezTo>
                  <a:cubicBezTo>
                    <a:pt x="98" y="164"/>
                    <a:pt x="99" y="165"/>
                    <a:pt x="99" y="166"/>
                  </a:cubicBezTo>
                  <a:cubicBezTo>
                    <a:pt x="98" y="167"/>
                    <a:pt x="97" y="168"/>
                    <a:pt x="97" y="168"/>
                  </a:cubicBezTo>
                  <a:cubicBezTo>
                    <a:pt x="97" y="169"/>
                    <a:pt x="97" y="171"/>
                    <a:pt x="98" y="171"/>
                  </a:cubicBezTo>
                  <a:cubicBezTo>
                    <a:pt x="98" y="172"/>
                    <a:pt x="101" y="170"/>
                    <a:pt x="101" y="171"/>
                  </a:cubicBezTo>
                  <a:cubicBezTo>
                    <a:pt x="102" y="172"/>
                    <a:pt x="101" y="173"/>
                    <a:pt x="101" y="174"/>
                  </a:cubicBezTo>
                  <a:cubicBezTo>
                    <a:pt x="100" y="175"/>
                    <a:pt x="99" y="176"/>
                    <a:pt x="99" y="176"/>
                  </a:cubicBezTo>
                  <a:cubicBezTo>
                    <a:pt x="98" y="177"/>
                    <a:pt x="99" y="180"/>
                    <a:pt x="98" y="181"/>
                  </a:cubicBezTo>
                  <a:cubicBezTo>
                    <a:pt x="98" y="182"/>
                    <a:pt x="98" y="183"/>
                    <a:pt x="97" y="183"/>
                  </a:cubicBezTo>
                  <a:cubicBezTo>
                    <a:pt x="97" y="184"/>
                    <a:pt x="97" y="187"/>
                    <a:pt x="97" y="188"/>
                  </a:cubicBezTo>
                  <a:cubicBezTo>
                    <a:pt x="97" y="189"/>
                    <a:pt x="97" y="192"/>
                    <a:pt x="97" y="192"/>
                  </a:cubicBezTo>
                  <a:cubicBezTo>
                    <a:pt x="97" y="193"/>
                    <a:pt x="97" y="193"/>
                    <a:pt x="97" y="193"/>
                  </a:cubicBezTo>
                  <a:cubicBezTo>
                    <a:pt x="97" y="194"/>
                    <a:pt x="96" y="195"/>
                    <a:pt x="96" y="195"/>
                  </a:cubicBezTo>
                  <a:cubicBezTo>
                    <a:pt x="95" y="195"/>
                    <a:pt x="93" y="194"/>
                    <a:pt x="93" y="194"/>
                  </a:cubicBezTo>
                  <a:cubicBezTo>
                    <a:pt x="92" y="193"/>
                    <a:pt x="91" y="191"/>
                    <a:pt x="91" y="190"/>
                  </a:cubicBezTo>
                  <a:cubicBezTo>
                    <a:pt x="90" y="189"/>
                    <a:pt x="90" y="186"/>
                    <a:pt x="90" y="184"/>
                  </a:cubicBezTo>
                  <a:cubicBezTo>
                    <a:pt x="89" y="183"/>
                    <a:pt x="88" y="181"/>
                    <a:pt x="88" y="180"/>
                  </a:cubicBezTo>
                  <a:cubicBezTo>
                    <a:pt x="87" y="178"/>
                    <a:pt x="87" y="175"/>
                    <a:pt x="88" y="173"/>
                  </a:cubicBezTo>
                  <a:cubicBezTo>
                    <a:pt x="88" y="172"/>
                    <a:pt x="90" y="169"/>
                    <a:pt x="90" y="168"/>
                  </a:cubicBezTo>
                  <a:cubicBezTo>
                    <a:pt x="91" y="166"/>
                    <a:pt x="91" y="164"/>
                    <a:pt x="91" y="163"/>
                  </a:cubicBezTo>
                  <a:cubicBezTo>
                    <a:pt x="91" y="161"/>
                    <a:pt x="90" y="159"/>
                    <a:pt x="90" y="157"/>
                  </a:cubicBezTo>
                  <a:cubicBezTo>
                    <a:pt x="89" y="156"/>
                    <a:pt x="88" y="154"/>
                    <a:pt x="88" y="153"/>
                  </a:cubicBezTo>
                  <a:cubicBezTo>
                    <a:pt x="88" y="152"/>
                    <a:pt x="89" y="148"/>
                    <a:pt x="90" y="147"/>
                  </a:cubicBezTo>
                  <a:cubicBezTo>
                    <a:pt x="91" y="146"/>
                    <a:pt x="94" y="146"/>
                    <a:pt x="94" y="145"/>
                  </a:cubicBezTo>
                  <a:cubicBezTo>
                    <a:pt x="94" y="143"/>
                    <a:pt x="92" y="140"/>
                    <a:pt x="90" y="139"/>
                  </a:cubicBezTo>
                  <a:cubicBezTo>
                    <a:pt x="90" y="138"/>
                    <a:pt x="88" y="137"/>
                    <a:pt x="87" y="137"/>
                  </a:cubicBezTo>
                  <a:cubicBezTo>
                    <a:pt x="87" y="136"/>
                    <a:pt x="85" y="134"/>
                    <a:pt x="85" y="133"/>
                  </a:cubicBezTo>
                  <a:cubicBezTo>
                    <a:pt x="85" y="132"/>
                    <a:pt x="85" y="129"/>
                    <a:pt x="86" y="128"/>
                  </a:cubicBezTo>
                  <a:cubicBezTo>
                    <a:pt x="87" y="127"/>
                    <a:pt x="91" y="127"/>
                    <a:pt x="92" y="127"/>
                  </a:cubicBezTo>
                  <a:cubicBezTo>
                    <a:pt x="93" y="126"/>
                    <a:pt x="94" y="124"/>
                    <a:pt x="94" y="123"/>
                  </a:cubicBezTo>
                  <a:cubicBezTo>
                    <a:pt x="95" y="122"/>
                    <a:pt x="95" y="120"/>
                    <a:pt x="95" y="119"/>
                  </a:cubicBezTo>
                  <a:cubicBezTo>
                    <a:pt x="94" y="118"/>
                    <a:pt x="93" y="116"/>
                    <a:pt x="92" y="116"/>
                  </a:cubicBezTo>
                  <a:cubicBezTo>
                    <a:pt x="91" y="115"/>
                    <a:pt x="90" y="116"/>
                    <a:pt x="89" y="117"/>
                  </a:cubicBezTo>
                  <a:cubicBezTo>
                    <a:pt x="89" y="118"/>
                    <a:pt x="89" y="119"/>
                    <a:pt x="88" y="120"/>
                  </a:cubicBezTo>
                  <a:cubicBezTo>
                    <a:pt x="88" y="120"/>
                    <a:pt x="87" y="121"/>
                    <a:pt x="86" y="121"/>
                  </a:cubicBezTo>
                  <a:cubicBezTo>
                    <a:pt x="86" y="122"/>
                    <a:pt x="84" y="122"/>
                    <a:pt x="83" y="122"/>
                  </a:cubicBezTo>
                  <a:cubicBezTo>
                    <a:pt x="82" y="122"/>
                    <a:pt x="81" y="123"/>
                    <a:pt x="80" y="124"/>
                  </a:cubicBezTo>
                  <a:cubicBezTo>
                    <a:pt x="79" y="125"/>
                    <a:pt x="78" y="128"/>
                    <a:pt x="78" y="129"/>
                  </a:cubicBezTo>
                  <a:cubicBezTo>
                    <a:pt x="78" y="131"/>
                    <a:pt x="78" y="135"/>
                    <a:pt x="78" y="137"/>
                  </a:cubicBezTo>
                  <a:cubicBezTo>
                    <a:pt x="77" y="138"/>
                    <a:pt x="77" y="141"/>
                    <a:pt x="76" y="142"/>
                  </a:cubicBezTo>
                  <a:cubicBezTo>
                    <a:pt x="75" y="142"/>
                    <a:pt x="74" y="144"/>
                    <a:pt x="73" y="145"/>
                  </a:cubicBezTo>
                  <a:cubicBezTo>
                    <a:pt x="73" y="146"/>
                    <a:pt x="71" y="148"/>
                    <a:pt x="70" y="149"/>
                  </a:cubicBezTo>
                  <a:cubicBezTo>
                    <a:pt x="70" y="150"/>
                    <a:pt x="68" y="152"/>
                    <a:pt x="68" y="153"/>
                  </a:cubicBezTo>
                  <a:cubicBezTo>
                    <a:pt x="67" y="154"/>
                    <a:pt x="68" y="157"/>
                    <a:pt x="68" y="158"/>
                  </a:cubicBezTo>
                  <a:cubicBezTo>
                    <a:pt x="68" y="160"/>
                    <a:pt x="67" y="163"/>
                    <a:pt x="66" y="164"/>
                  </a:cubicBezTo>
                  <a:cubicBezTo>
                    <a:pt x="66" y="165"/>
                    <a:pt x="64" y="166"/>
                    <a:pt x="63" y="167"/>
                  </a:cubicBezTo>
                  <a:cubicBezTo>
                    <a:pt x="62" y="168"/>
                    <a:pt x="60" y="169"/>
                    <a:pt x="59" y="169"/>
                  </a:cubicBezTo>
                  <a:cubicBezTo>
                    <a:pt x="58" y="168"/>
                    <a:pt x="57" y="167"/>
                    <a:pt x="56" y="166"/>
                  </a:cubicBezTo>
                  <a:cubicBezTo>
                    <a:pt x="55" y="166"/>
                    <a:pt x="53" y="165"/>
                    <a:pt x="52" y="165"/>
                  </a:cubicBezTo>
                  <a:cubicBezTo>
                    <a:pt x="51" y="165"/>
                    <a:pt x="48" y="166"/>
                    <a:pt x="48" y="166"/>
                  </a:cubicBezTo>
                  <a:cubicBezTo>
                    <a:pt x="47" y="167"/>
                    <a:pt x="47" y="170"/>
                    <a:pt x="47" y="171"/>
                  </a:cubicBezTo>
                  <a:cubicBezTo>
                    <a:pt x="46" y="172"/>
                    <a:pt x="46" y="174"/>
                    <a:pt x="46" y="175"/>
                  </a:cubicBezTo>
                  <a:cubicBezTo>
                    <a:pt x="45" y="176"/>
                    <a:pt x="44" y="177"/>
                    <a:pt x="43" y="177"/>
                  </a:cubicBezTo>
                  <a:cubicBezTo>
                    <a:pt x="42" y="177"/>
                    <a:pt x="41" y="177"/>
                    <a:pt x="40" y="177"/>
                  </a:cubicBezTo>
                  <a:cubicBezTo>
                    <a:pt x="39" y="176"/>
                    <a:pt x="37" y="176"/>
                    <a:pt x="37" y="177"/>
                  </a:cubicBezTo>
                  <a:cubicBezTo>
                    <a:pt x="36" y="177"/>
                    <a:pt x="36" y="179"/>
                    <a:pt x="35" y="179"/>
                  </a:cubicBezTo>
                  <a:cubicBezTo>
                    <a:pt x="35" y="181"/>
                    <a:pt x="35" y="184"/>
                    <a:pt x="36" y="186"/>
                  </a:cubicBezTo>
                  <a:cubicBezTo>
                    <a:pt x="36" y="189"/>
                    <a:pt x="38" y="195"/>
                    <a:pt x="38" y="197"/>
                  </a:cubicBezTo>
                  <a:cubicBezTo>
                    <a:pt x="38" y="199"/>
                    <a:pt x="38" y="202"/>
                    <a:pt x="37" y="204"/>
                  </a:cubicBezTo>
                  <a:cubicBezTo>
                    <a:pt x="36" y="205"/>
                    <a:pt x="35" y="207"/>
                    <a:pt x="33" y="208"/>
                  </a:cubicBezTo>
                  <a:cubicBezTo>
                    <a:pt x="32" y="209"/>
                    <a:pt x="29" y="211"/>
                    <a:pt x="27" y="211"/>
                  </a:cubicBezTo>
                  <a:cubicBezTo>
                    <a:pt x="25" y="212"/>
                    <a:pt x="21" y="214"/>
                    <a:pt x="20" y="215"/>
                  </a:cubicBezTo>
                  <a:cubicBezTo>
                    <a:pt x="19" y="216"/>
                    <a:pt x="17" y="219"/>
                    <a:pt x="17" y="220"/>
                  </a:cubicBezTo>
                  <a:cubicBezTo>
                    <a:pt x="17" y="221"/>
                    <a:pt x="17" y="224"/>
                    <a:pt x="18" y="225"/>
                  </a:cubicBezTo>
                  <a:cubicBezTo>
                    <a:pt x="19" y="227"/>
                    <a:pt x="22" y="231"/>
                    <a:pt x="23" y="233"/>
                  </a:cubicBezTo>
                  <a:cubicBezTo>
                    <a:pt x="24" y="235"/>
                    <a:pt x="24" y="238"/>
                    <a:pt x="24" y="239"/>
                  </a:cubicBezTo>
                  <a:cubicBezTo>
                    <a:pt x="24" y="242"/>
                    <a:pt x="25" y="248"/>
                    <a:pt x="25" y="251"/>
                  </a:cubicBezTo>
                  <a:cubicBezTo>
                    <a:pt x="24" y="252"/>
                    <a:pt x="23" y="253"/>
                    <a:pt x="23" y="254"/>
                  </a:cubicBezTo>
                  <a:cubicBezTo>
                    <a:pt x="22" y="255"/>
                    <a:pt x="21" y="258"/>
                    <a:pt x="22" y="259"/>
                  </a:cubicBezTo>
                  <a:cubicBezTo>
                    <a:pt x="22" y="260"/>
                    <a:pt x="24" y="262"/>
                    <a:pt x="24" y="263"/>
                  </a:cubicBezTo>
                  <a:cubicBezTo>
                    <a:pt x="25" y="265"/>
                    <a:pt x="25" y="269"/>
                    <a:pt x="25" y="271"/>
                  </a:cubicBezTo>
                  <a:cubicBezTo>
                    <a:pt x="25" y="273"/>
                    <a:pt x="23" y="277"/>
                    <a:pt x="23" y="279"/>
                  </a:cubicBezTo>
                  <a:cubicBezTo>
                    <a:pt x="22" y="282"/>
                    <a:pt x="20" y="286"/>
                    <a:pt x="19" y="289"/>
                  </a:cubicBezTo>
                  <a:cubicBezTo>
                    <a:pt x="18" y="292"/>
                    <a:pt x="17" y="297"/>
                    <a:pt x="16" y="300"/>
                  </a:cubicBezTo>
                  <a:cubicBezTo>
                    <a:pt x="15" y="303"/>
                    <a:pt x="14" y="309"/>
                    <a:pt x="13" y="312"/>
                  </a:cubicBezTo>
                  <a:cubicBezTo>
                    <a:pt x="12" y="314"/>
                    <a:pt x="11" y="318"/>
                    <a:pt x="10" y="319"/>
                  </a:cubicBezTo>
                  <a:cubicBezTo>
                    <a:pt x="10" y="321"/>
                    <a:pt x="8" y="323"/>
                    <a:pt x="7" y="324"/>
                  </a:cubicBezTo>
                  <a:cubicBezTo>
                    <a:pt x="6" y="325"/>
                    <a:pt x="4" y="326"/>
                    <a:pt x="3" y="327"/>
                  </a:cubicBezTo>
                  <a:cubicBezTo>
                    <a:pt x="2" y="328"/>
                    <a:pt x="0" y="330"/>
                    <a:pt x="0" y="331"/>
                  </a:cubicBezTo>
                  <a:cubicBezTo>
                    <a:pt x="0" y="332"/>
                    <a:pt x="1" y="334"/>
                    <a:pt x="2" y="336"/>
                  </a:cubicBezTo>
                  <a:cubicBezTo>
                    <a:pt x="3" y="338"/>
                    <a:pt x="8" y="343"/>
                    <a:pt x="9" y="346"/>
                  </a:cubicBezTo>
                  <a:cubicBezTo>
                    <a:pt x="10" y="348"/>
                    <a:pt x="11" y="352"/>
                    <a:pt x="12" y="355"/>
                  </a:cubicBezTo>
                  <a:cubicBezTo>
                    <a:pt x="13" y="357"/>
                    <a:pt x="14" y="362"/>
                    <a:pt x="15" y="364"/>
                  </a:cubicBezTo>
                  <a:cubicBezTo>
                    <a:pt x="15" y="366"/>
                    <a:pt x="16" y="369"/>
                    <a:pt x="16" y="370"/>
                  </a:cubicBezTo>
                  <a:cubicBezTo>
                    <a:pt x="17" y="372"/>
                    <a:pt x="17" y="375"/>
                    <a:pt x="16" y="377"/>
                  </a:cubicBezTo>
                  <a:cubicBezTo>
                    <a:pt x="16" y="379"/>
                    <a:pt x="16" y="384"/>
                    <a:pt x="15" y="387"/>
                  </a:cubicBezTo>
                  <a:cubicBezTo>
                    <a:pt x="14" y="388"/>
                    <a:pt x="11" y="390"/>
                    <a:pt x="10" y="392"/>
                  </a:cubicBezTo>
                  <a:cubicBezTo>
                    <a:pt x="9" y="393"/>
                    <a:pt x="8" y="397"/>
                    <a:pt x="8" y="398"/>
                  </a:cubicBezTo>
                  <a:cubicBezTo>
                    <a:pt x="7" y="400"/>
                    <a:pt x="6" y="404"/>
                    <a:pt x="7" y="406"/>
                  </a:cubicBezTo>
                  <a:cubicBezTo>
                    <a:pt x="7" y="409"/>
                    <a:pt x="10" y="414"/>
                    <a:pt x="11" y="417"/>
                  </a:cubicBezTo>
                  <a:cubicBezTo>
                    <a:pt x="13" y="420"/>
                    <a:pt x="16" y="425"/>
                    <a:pt x="18" y="427"/>
                  </a:cubicBezTo>
                  <a:cubicBezTo>
                    <a:pt x="19" y="429"/>
                    <a:pt x="21" y="433"/>
                    <a:pt x="22" y="435"/>
                  </a:cubicBezTo>
                  <a:cubicBezTo>
                    <a:pt x="24" y="437"/>
                    <a:pt x="26" y="442"/>
                    <a:pt x="27" y="444"/>
                  </a:cubicBezTo>
                  <a:cubicBezTo>
                    <a:pt x="29" y="448"/>
                    <a:pt x="32" y="455"/>
                    <a:pt x="34" y="458"/>
                  </a:cubicBezTo>
                  <a:cubicBezTo>
                    <a:pt x="35" y="461"/>
                    <a:pt x="39" y="467"/>
                    <a:pt x="41" y="470"/>
                  </a:cubicBezTo>
                  <a:cubicBezTo>
                    <a:pt x="44" y="473"/>
                    <a:pt x="49" y="480"/>
                    <a:pt x="51" y="483"/>
                  </a:cubicBezTo>
                  <a:cubicBezTo>
                    <a:pt x="53" y="487"/>
                    <a:pt x="56" y="494"/>
                    <a:pt x="58" y="498"/>
                  </a:cubicBezTo>
                  <a:cubicBezTo>
                    <a:pt x="59" y="501"/>
                    <a:pt x="62" y="507"/>
                    <a:pt x="63" y="510"/>
                  </a:cubicBezTo>
                  <a:cubicBezTo>
                    <a:pt x="64" y="513"/>
                    <a:pt x="65" y="519"/>
                    <a:pt x="66" y="522"/>
                  </a:cubicBezTo>
                  <a:cubicBezTo>
                    <a:pt x="67" y="528"/>
                    <a:pt x="72" y="541"/>
                    <a:pt x="73" y="548"/>
                  </a:cubicBezTo>
                  <a:cubicBezTo>
                    <a:pt x="74" y="552"/>
                    <a:pt x="74" y="560"/>
                    <a:pt x="74" y="564"/>
                  </a:cubicBezTo>
                  <a:cubicBezTo>
                    <a:pt x="74" y="570"/>
                    <a:pt x="74" y="582"/>
                    <a:pt x="73" y="587"/>
                  </a:cubicBezTo>
                  <a:cubicBezTo>
                    <a:pt x="73" y="592"/>
                    <a:pt x="73" y="602"/>
                    <a:pt x="73" y="607"/>
                  </a:cubicBezTo>
                  <a:cubicBezTo>
                    <a:pt x="72" y="612"/>
                    <a:pt x="71" y="622"/>
                    <a:pt x="70" y="627"/>
                  </a:cubicBezTo>
                  <a:cubicBezTo>
                    <a:pt x="69" y="632"/>
                    <a:pt x="67" y="641"/>
                    <a:pt x="66" y="646"/>
                  </a:cubicBezTo>
                  <a:cubicBezTo>
                    <a:pt x="64" y="649"/>
                    <a:pt x="60" y="655"/>
                    <a:pt x="59" y="658"/>
                  </a:cubicBezTo>
                  <a:cubicBezTo>
                    <a:pt x="57" y="661"/>
                    <a:pt x="55" y="666"/>
                    <a:pt x="53" y="669"/>
                  </a:cubicBezTo>
                  <a:cubicBezTo>
                    <a:pt x="52" y="672"/>
                    <a:pt x="48" y="678"/>
                    <a:pt x="47" y="681"/>
                  </a:cubicBezTo>
                  <a:cubicBezTo>
                    <a:pt x="46" y="684"/>
                    <a:pt x="46" y="689"/>
                    <a:pt x="45" y="692"/>
                  </a:cubicBezTo>
                  <a:cubicBezTo>
                    <a:pt x="45" y="694"/>
                    <a:pt x="44" y="699"/>
                    <a:pt x="43" y="701"/>
                  </a:cubicBezTo>
                  <a:cubicBezTo>
                    <a:pt x="42" y="704"/>
                    <a:pt x="40" y="709"/>
                    <a:pt x="39" y="712"/>
                  </a:cubicBezTo>
                  <a:cubicBezTo>
                    <a:pt x="38" y="714"/>
                    <a:pt x="36" y="718"/>
                    <a:pt x="34" y="720"/>
                  </a:cubicBezTo>
                  <a:cubicBezTo>
                    <a:pt x="32" y="723"/>
                    <a:pt x="28" y="728"/>
                    <a:pt x="25" y="731"/>
                  </a:cubicBezTo>
                  <a:cubicBezTo>
                    <a:pt x="35" y="730"/>
                    <a:pt x="51" y="728"/>
                    <a:pt x="57" y="727"/>
                  </a:cubicBezTo>
                  <a:cubicBezTo>
                    <a:pt x="72" y="725"/>
                    <a:pt x="102" y="720"/>
                    <a:pt x="117" y="718"/>
                  </a:cubicBezTo>
                  <a:cubicBezTo>
                    <a:pt x="157" y="711"/>
                    <a:pt x="277" y="692"/>
                    <a:pt x="277" y="692"/>
                  </a:cubicBezTo>
                  <a:cubicBezTo>
                    <a:pt x="282" y="691"/>
                    <a:pt x="282" y="691"/>
                    <a:pt x="282" y="691"/>
                  </a:cubicBezTo>
                  <a:cubicBezTo>
                    <a:pt x="284" y="704"/>
                    <a:pt x="284" y="704"/>
                    <a:pt x="284" y="704"/>
                  </a:cubicBezTo>
                  <a:cubicBezTo>
                    <a:pt x="310" y="699"/>
                    <a:pt x="327" y="695"/>
                    <a:pt x="335" y="694"/>
                  </a:cubicBezTo>
                  <a:cubicBezTo>
                    <a:pt x="353" y="690"/>
                    <a:pt x="390" y="682"/>
                    <a:pt x="409" y="677"/>
                  </a:cubicBezTo>
                  <a:cubicBezTo>
                    <a:pt x="418" y="675"/>
                    <a:pt x="440" y="670"/>
                    <a:pt x="450" y="668"/>
                  </a:cubicBezTo>
                  <a:cubicBezTo>
                    <a:pt x="452" y="668"/>
                    <a:pt x="452" y="668"/>
                    <a:pt x="452" y="668"/>
                  </a:cubicBezTo>
                  <a:cubicBezTo>
                    <a:pt x="452" y="667"/>
                    <a:pt x="451" y="667"/>
                    <a:pt x="451" y="667"/>
                  </a:cubicBezTo>
                  <a:cubicBezTo>
                    <a:pt x="451" y="666"/>
                    <a:pt x="449" y="663"/>
                    <a:pt x="449" y="662"/>
                  </a:cubicBezTo>
                  <a:cubicBezTo>
                    <a:pt x="449" y="661"/>
                    <a:pt x="450" y="659"/>
                    <a:pt x="450" y="658"/>
                  </a:cubicBezTo>
                  <a:cubicBezTo>
                    <a:pt x="451" y="657"/>
                    <a:pt x="454" y="657"/>
                    <a:pt x="454" y="656"/>
                  </a:cubicBezTo>
                  <a:cubicBezTo>
                    <a:pt x="455" y="655"/>
                    <a:pt x="455" y="651"/>
                    <a:pt x="456" y="650"/>
                  </a:cubicBezTo>
                  <a:cubicBezTo>
                    <a:pt x="457" y="649"/>
                    <a:pt x="459" y="649"/>
                    <a:pt x="460" y="648"/>
                  </a:cubicBezTo>
                  <a:cubicBezTo>
                    <a:pt x="461" y="647"/>
                    <a:pt x="461" y="646"/>
                    <a:pt x="461" y="645"/>
                  </a:cubicBezTo>
                  <a:cubicBezTo>
                    <a:pt x="462" y="644"/>
                    <a:pt x="461" y="642"/>
                    <a:pt x="461" y="641"/>
                  </a:cubicBezTo>
                  <a:cubicBezTo>
                    <a:pt x="461" y="640"/>
                    <a:pt x="461" y="637"/>
                    <a:pt x="462" y="636"/>
                  </a:cubicBezTo>
                  <a:cubicBezTo>
                    <a:pt x="463" y="635"/>
                    <a:pt x="465" y="635"/>
                    <a:pt x="466" y="634"/>
                  </a:cubicBezTo>
                  <a:cubicBezTo>
                    <a:pt x="467" y="633"/>
                    <a:pt x="468" y="632"/>
                    <a:pt x="468" y="632"/>
                  </a:cubicBezTo>
                  <a:cubicBezTo>
                    <a:pt x="469" y="631"/>
                    <a:pt x="469" y="628"/>
                    <a:pt x="470" y="627"/>
                  </a:cubicBezTo>
                  <a:cubicBezTo>
                    <a:pt x="471" y="626"/>
                    <a:pt x="473" y="625"/>
                    <a:pt x="474" y="624"/>
                  </a:cubicBezTo>
                  <a:cubicBezTo>
                    <a:pt x="474" y="623"/>
                    <a:pt x="476" y="621"/>
                    <a:pt x="476" y="620"/>
                  </a:cubicBezTo>
                  <a:cubicBezTo>
                    <a:pt x="477" y="618"/>
                    <a:pt x="476" y="615"/>
                    <a:pt x="475" y="614"/>
                  </a:cubicBezTo>
                  <a:cubicBezTo>
                    <a:pt x="475" y="613"/>
                    <a:pt x="475" y="612"/>
                    <a:pt x="475" y="611"/>
                  </a:cubicBezTo>
                  <a:cubicBezTo>
                    <a:pt x="475" y="610"/>
                    <a:pt x="477" y="608"/>
                    <a:pt x="477" y="607"/>
                  </a:cubicBezTo>
                  <a:cubicBezTo>
                    <a:pt x="478" y="607"/>
                    <a:pt x="480" y="606"/>
                    <a:pt x="481" y="605"/>
                  </a:cubicBezTo>
                  <a:cubicBezTo>
                    <a:pt x="481" y="604"/>
                    <a:pt x="481" y="601"/>
                    <a:pt x="481" y="600"/>
                  </a:cubicBezTo>
                  <a:cubicBezTo>
                    <a:pt x="481" y="599"/>
                    <a:pt x="480" y="597"/>
                    <a:pt x="480" y="596"/>
                  </a:cubicBezTo>
                  <a:cubicBezTo>
                    <a:pt x="479" y="594"/>
                    <a:pt x="478" y="589"/>
                    <a:pt x="478" y="587"/>
                  </a:cubicBezTo>
                  <a:cubicBezTo>
                    <a:pt x="478" y="585"/>
                    <a:pt x="477" y="582"/>
                    <a:pt x="477" y="580"/>
                  </a:cubicBezTo>
                  <a:cubicBezTo>
                    <a:pt x="477" y="577"/>
                    <a:pt x="478" y="571"/>
                    <a:pt x="479" y="569"/>
                  </a:cubicBezTo>
                  <a:cubicBezTo>
                    <a:pt x="480" y="567"/>
                    <a:pt x="484" y="563"/>
                    <a:pt x="487" y="562"/>
                  </a:cubicBezTo>
                  <a:cubicBezTo>
                    <a:pt x="488" y="560"/>
                    <a:pt x="493" y="559"/>
                    <a:pt x="495" y="558"/>
                  </a:cubicBezTo>
                  <a:cubicBezTo>
                    <a:pt x="496" y="557"/>
                    <a:pt x="500" y="554"/>
                    <a:pt x="501" y="553"/>
                  </a:cubicBezTo>
                  <a:cubicBezTo>
                    <a:pt x="502" y="551"/>
                    <a:pt x="503" y="546"/>
                    <a:pt x="504" y="544"/>
                  </a:cubicBezTo>
                  <a:cubicBezTo>
                    <a:pt x="504" y="542"/>
                    <a:pt x="503" y="537"/>
                    <a:pt x="503" y="535"/>
                  </a:cubicBezTo>
                  <a:cubicBezTo>
                    <a:pt x="503" y="534"/>
                    <a:pt x="501" y="533"/>
                    <a:pt x="501" y="532"/>
                  </a:cubicBezTo>
                  <a:cubicBezTo>
                    <a:pt x="501" y="530"/>
                    <a:pt x="501" y="526"/>
                    <a:pt x="501" y="524"/>
                  </a:cubicBezTo>
                  <a:cubicBezTo>
                    <a:pt x="501" y="523"/>
                    <a:pt x="502" y="521"/>
                    <a:pt x="502" y="520"/>
                  </a:cubicBezTo>
                  <a:cubicBezTo>
                    <a:pt x="502" y="519"/>
                    <a:pt x="502" y="516"/>
                    <a:pt x="503" y="516"/>
                  </a:cubicBezTo>
                  <a:cubicBezTo>
                    <a:pt x="503" y="515"/>
                    <a:pt x="505" y="516"/>
                    <a:pt x="505" y="516"/>
                  </a:cubicBezTo>
                  <a:cubicBezTo>
                    <a:pt x="507" y="516"/>
                    <a:pt x="510" y="516"/>
                    <a:pt x="510" y="515"/>
                  </a:cubicBezTo>
                  <a:cubicBezTo>
                    <a:pt x="511" y="514"/>
                    <a:pt x="509" y="511"/>
                    <a:pt x="509" y="510"/>
                  </a:cubicBezTo>
                  <a:cubicBezTo>
                    <a:pt x="508" y="510"/>
                    <a:pt x="506" y="509"/>
                    <a:pt x="505" y="509"/>
                  </a:cubicBezTo>
                  <a:cubicBezTo>
                    <a:pt x="504" y="508"/>
                    <a:pt x="503" y="507"/>
                    <a:pt x="503" y="506"/>
                  </a:cubicBezTo>
                  <a:cubicBezTo>
                    <a:pt x="503" y="505"/>
                    <a:pt x="504" y="503"/>
                    <a:pt x="505" y="502"/>
                  </a:cubicBezTo>
                  <a:cubicBezTo>
                    <a:pt x="506" y="501"/>
                    <a:pt x="508" y="500"/>
                    <a:pt x="509" y="499"/>
                  </a:cubicBezTo>
                  <a:cubicBezTo>
                    <a:pt x="511" y="498"/>
                    <a:pt x="513" y="495"/>
                    <a:pt x="514" y="494"/>
                  </a:cubicBezTo>
                  <a:cubicBezTo>
                    <a:pt x="515" y="493"/>
                    <a:pt x="517" y="492"/>
                    <a:pt x="518" y="492"/>
                  </a:cubicBezTo>
                  <a:cubicBezTo>
                    <a:pt x="519" y="492"/>
                    <a:pt x="521" y="493"/>
                    <a:pt x="523" y="493"/>
                  </a:cubicBezTo>
                  <a:cubicBezTo>
                    <a:pt x="523" y="493"/>
                    <a:pt x="525" y="493"/>
                    <a:pt x="526" y="493"/>
                  </a:cubicBezTo>
                  <a:cubicBezTo>
                    <a:pt x="527" y="494"/>
                    <a:pt x="528" y="496"/>
                    <a:pt x="528" y="497"/>
                  </a:cubicBezTo>
                  <a:cubicBezTo>
                    <a:pt x="528" y="498"/>
                    <a:pt x="526" y="499"/>
                    <a:pt x="525" y="500"/>
                  </a:cubicBezTo>
                  <a:cubicBezTo>
                    <a:pt x="524" y="500"/>
                    <a:pt x="522" y="500"/>
                    <a:pt x="521" y="501"/>
                  </a:cubicBezTo>
                  <a:cubicBezTo>
                    <a:pt x="521" y="501"/>
                    <a:pt x="522" y="503"/>
                    <a:pt x="521" y="503"/>
                  </a:cubicBezTo>
                  <a:cubicBezTo>
                    <a:pt x="521" y="504"/>
                    <a:pt x="518" y="505"/>
                    <a:pt x="518" y="506"/>
                  </a:cubicBezTo>
                  <a:cubicBezTo>
                    <a:pt x="518" y="507"/>
                    <a:pt x="518" y="509"/>
                    <a:pt x="519" y="509"/>
                  </a:cubicBezTo>
                  <a:cubicBezTo>
                    <a:pt x="520" y="510"/>
                    <a:pt x="521" y="509"/>
                    <a:pt x="522" y="510"/>
                  </a:cubicBezTo>
                  <a:cubicBezTo>
                    <a:pt x="522" y="510"/>
                    <a:pt x="522" y="512"/>
                    <a:pt x="523" y="512"/>
                  </a:cubicBezTo>
                  <a:cubicBezTo>
                    <a:pt x="523" y="513"/>
                    <a:pt x="525" y="514"/>
                    <a:pt x="525" y="514"/>
                  </a:cubicBezTo>
                  <a:cubicBezTo>
                    <a:pt x="527" y="514"/>
                    <a:pt x="529" y="513"/>
                    <a:pt x="530" y="513"/>
                  </a:cubicBezTo>
                  <a:cubicBezTo>
                    <a:pt x="531" y="513"/>
                    <a:pt x="534" y="513"/>
                    <a:pt x="535" y="512"/>
                  </a:cubicBezTo>
                  <a:cubicBezTo>
                    <a:pt x="536" y="511"/>
                    <a:pt x="537" y="507"/>
                    <a:pt x="538" y="507"/>
                  </a:cubicBezTo>
                  <a:cubicBezTo>
                    <a:pt x="538" y="506"/>
                    <a:pt x="540" y="504"/>
                    <a:pt x="540" y="502"/>
                  </a:cubicBezTo>
                  <a:cubicBezTo>
                    <a:pt x="541" y="501"/>
                    <a:pt x="542" y="498"/>
                    <a:pt x="542" y="496"/>
                  </a:cubicBezTo>
                  <a:cubicBezTo>
                    <a:pt x="542" y="495"/>
                    <a:pt x="540" y="493"/>
                    <a:pt x="540" y="492"/>
                  </a:cubicBezTo>
                  <a:cubicBezTo>
                    <a:pt x="540" y="491"/>
                    <a:pt x="541" y="489"/>
                    <a:pt x="542" y="487"/>
                  </a:cubicBezTo>
                  <a:cubicBezTo>
                    <a:pt x="542" y="486"/>
                    <a:pt x="542" y="484"/>
                    <a:pt x="542" y="48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4864100" y="3922713"/>
              <a:ext cx="646112" cy="660400"/>
            </a:xfrm>
            <a:custGeom>
              <a:avLst/>
              <a:gdLst>
                <a:gd name="T0" fmla="*/ 747 w 767"/>
                <a:gd name="T1" fmla="*/ 445 h 784"/>
                <a:gd name="T2" fmla="*/ 721 w 767"/>
                <a:gd name="T3" fmla="*/ 438 h 784"/>
                <a:gd name="T4" fmla="*/ 713 w 767"/>
                <a:gd name="T5" fmla="*/ 406 h 784"/>
                <a:gd name="T6" fmla="*/ 694 w 767"/>
                <a:gd name="T7" fmla="*/ 379 h 784"/>
                <a:gd name="T8" fmla="*/ 664 w 767"/>
                <a:gd name="T9" fmla="*/ 367 h 784"/>
                <a:gd name="T10" fmla="*/ 655 w 767"/>
                <a:gd name="T11" fmla="*/ 332 h 784"/>
                <a:gd name="T12" fmla="*/ 639 w 767"/>
                <a:gd name="T13" fmla="*/ 303 h 784"/>
                <a:gd name="T14" fmla="*/ 597 w 767"/>
                <a:gd name="T15" fmla="*/ 286 h 784"/>
                <a:gd name="T16" fmla="*/ 581 w 767"/>
                <a:gd name="T17" fmla="*/ 265 h 784"/>
                <a:gd name="T18" fmla="*/ 565 w 767"/>
                <a:gd name="T19" fmla="*/ 238 h 784"/>
                <a:gd name="T20" fmla="*/ 535 w 767"/>
                <a:gd name="T21" fmla="*/ 219 h 784"/>
                <a:gd name="T22" fmla="*/ 506 w 767"/>
                <a:gd name="T23" fmla="*/ 194 h 784"/>
                <a:gd name="T24" fmla="*/ 463 w 767"/>
                <a:gd name="T25" fmla="*/ 169 h 784"/>
                <a:gd name="T26" fmla="*/ 428 w 767"/>
                <a:gd name="T27" fmla="*/ 140 h 784"/>
                <a:gd name="T28" fmla="*/ 402 w 767"/>
                <a:gd name="T29" fmla="*/ 95 h 784"/>
                <a:gd name="T30" fmla="*/ 365 w 767"/>
                <a:gd name="T31" fmla="*/ 83 h 784"/>
                <a:gd name="T32" fmla="*/ 323 w 767"/>
                <a:gd name="T33" fmla="*/ 60 h 784"/>
                <a:gd name="T34" fmla="*/ 331 w 767"/>
                <a:gd name="T35" fmla="*/ 25 h 784"/>
                <a:gd name="T36" fmla="*/ 343 w 767"/>
                <a:gd name="T37" fmla="*/ 1 h 784"/>
                <a:gd name="T38" fmla="*/ 47 w 767"/>
                <a:gd name="T39" fmla="*/ 54 h 784"/>
                <a:gd name="T40" fmla="*/ 127 w 767"/>
                <a:gd name="T41" fmla="*/ 433 h 784"/>
                <a:gd name="T42" fmla="*/ 132 w 767"/>
                <a:gd name="T43" fmla="*/ 446 h 784"/>
                <a:gd name="T44" fmla="*/ 143 w 767"/>
                <a:gd name="T45" fmla="*/ 463 h 784"/>
                <a:gd name="T46" fmla="*/ 160 w 767"/>
                <a:gd name="T47" fmla="*/ 484 h 784"/>
                <a:gd name="T48" fmla="*/ 160 w 767"/>
                <a:gd name="T49" fmla="*/ 506 h 784"/>
                <a:gd name="T50" fmla="*/ 173 w 767"/>
                <a:gd name="T51" fmla="*/ 524 h 784"/>
                <a:gd name="T52" fmla="*/ 160 w 767"/>
                <a:gd name="T53" fmla="*/ 540 h 784"/>
                <a:gd name="T54" fmla="*/ 159 w 767"/>
                <a:gd name="T55" fmla="*/ 560 h 784"/>
                <a:gd name="T56" fmla="*/ 152 w 767"/>
                <a:gd name="T57" fmla="*/ 590 h 784"/>
                <a:gd name="T58" fmla="*/ 158 w 767"/>
                <a:gd name="T59" fmla="*/ 614 h 784"/>
                <a:gd name="T60" fmla="*/ 170 w 767"/>
                <a:gd name="T61" fmla="*/ 635 h 784"/>
                <a:gd name="T62" fmla="*/ 173 w 767"/>
                <a:gd name="T63" fmla="*/ 660 h 784"/>
                <a:gd name="T64" fmla="*/ 174 w 767"/>
                <a:gd name="T65" fmla="*/ 685 h 784"/>
                <a:gd name="T66" fmla="*/ 175 w 767"/>
                <a:gd name="T67" fmla="*/ 706 h 784"/>
                <a:gd name="T68" fmla="*/ 181 w 767"/>
                <a:gd name="T69" fmla="*/ 713 h 784"/>
                <a:gd name="T70" fmla="*/ 195 w 767"/>
                <a:gd name="T71" fmla="*/ 732 h 784"/>
                <a:gd name="T72" fmla="*/ 199 w 767"/>
                <a:gd name="T73" fmla="*/ 753 h 784"/>
                <a:gd name="T74" fmla="*/ 218 w 767"/>
                <a:gd name="T75" fmla="*/ 784 h 784"/>
                <a:gd name="T76" fmla="*/ 614 w 767"/>
                <a:gd name="T77" fmla="*/ 749 h 784"/>
                <a:gd name="T78" fmla="*/ 631 w 767"/>
                <a:gd name="T79" fmla="*/ 775 h 784"/>
                <a:gd name="T80" fmla="*/ 647 w 767"/>
                <a:gd name="T81" fmla="*/ 750 h 784"/>
                <a:gd name="T82" fmla="*/ 634 w 767"/>
                <a:gd name="T83" fmla="*/ 716 h 784"/>
                <a:gd name="T84" fmla="*/ 638 w 767"/>
                <a:gd name="T85" fmla="*/ 696 h 784"/>
                <a:gd name="T86" fmla="*/ 655 w 767"/>
                <a:gd name="T87" fmla="*/ 689 h 784"/>
                <a:gd name="T88" fmla="*/ 680 w 767"/>
                <a:gd name="T89" fmla="*/ 696 h 784"/>
                <a:gd name="T90" fmla="*/ 712 w 767"/>
                <a:gd name="T91" fmla="*/ 693 h 784"/>
                <a:gd name="T92" fmla="*/ 719 w 767"/>
                <a:gd name="T93" fmla="*/ 682 h 784"/>
                <a:gd name="T94" fmla="*/ 717 w 767"/>
                <a:gd name="T95" fmla="*/ 651 h 784"/>
                <a:gd name="T96" fmla="*/ 718 w 767"/>
                <a:gd name="T97" fmla="*/ 637 h 784"/>
                <a:gd name="T98" fmla="*/ 723 w 767"/>
                <a:gd name="T99" fmla="*/ 608 h 784"/>
                <a:gd name="T100" fmla="*/ 725 w 767"/>
                <a:gd name="T101" fmla="*/ 578 h 784"/>
                <a:gd name="T102" fmla="*/ 726 w 767"/>
                <a:gd name="T103" fmla="*/ 550 h 784"/>
                <a:gd name="T104" fmla="*/ 737 w 767"/>
                <a:gd name="T105" fmla="*/ 530 h 784"/>
                <a:gd name="T106" fmla="*/ 725 w 767"/>
                <a:gd name="T107" fmla="*/ 512 h 784"/>
                <a:gd name="T108" fmla="*/ 746 w 767"/>
                <a:gd name="T109" fmla="*/ 495 h 784"/>
                <a:gd name="T110" fmla="*/ 739 w 767"/>
                <a:gd name="T111" fmla="*/ 483 h 784"/>
                <a:gd name="T112" fmla="*/ 756 w 767"/>
                <a:gd name="T113" fmla="*/ 473 h 784"/>
                <a:gd name="T114" fmla="*/ 765 w 767"/>
                <a:gd name="T115" fmla="*/ 46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7" h="784">
                  <a:moveTo>
                    <a:pt x="766" y="452"/>
                  </a:moveTo>
                  <a:cubicBezTo>
                    <a:pt x="765" y="451"/>
                    <a:pt x="761" y="453"/>
                    <a:pt x="759" y="452"/>
                  </a:cubicBezTo>
                  <a:cubicBezTo>
                    <a:pt x="758" y="452"/>
                    <a:pt x="758" y="451"/>
                    <a:pt x="757" y="451"/>
                  </a:cubicBezTo>
                  <a:cubicBezTo>
                    <a:pt x="757" y="451"/>
                    <a:pt x="756" y="452"/>
                    <a:pt x="756" y="452"/>
                  </a:cubicBezTo>
                  <a:cubicBezTo>
                    <a:pt x="755" y="452"/>
                    <a:pt x="753" y="451"/>
                    <a:pt x="752" y="450"/>
                  </a:cubicBezTo>
                  <a:cubicBezTo>
                    <a:pt x="751" y="449"/>
                    <a:pt x="751" y="447"/>
                    <a:pt x="750" y="446"/>
                  </a:cubicBezTo>
                  <a:cubicBezTo>
                    <a:pt x="749" y="446"/>
                    <a:pt x="747" y="446"/>
                    <a:pt x="747" y="445"/>
                  </a:cubicBezTo>
                  <a:cubicBezTo>
                    <a:pt x="745" y="445"/>
                    <a:pt x="744" y="443"/>
                    <a:pt x="742" y="442"/>
                  </a:cubicBezTo>
                  <a:cubicBezTo>
                    <a:pt x="741" y="442"/>
                    <a:pt x="739" y="442"/>
                    <a:pt x="738" y="443"/>
                  </a:cubicBezTo>
                  <a:cubicBezTo>
                    <a:pt x="738" y="443"/>
                    <a:pt x="737" y="445"/>
                    <a:pt x="737" y="446"/>
                  </a:cubicBezTo>
                  <a:cubicBezTo>
                    <a:pt x="736" y="447"/>
                    <a:pt x="733" y="448"/>
                    <a:pt x="732" y="448"/>
                  </a:cubicBezTo>
                  <a:cubicBezTo>
                    <a:pt x="731" y="447"/>
                    <a:pt x="729" y="444"/>
                    <a:pt x="728" y="444"/>
                  </a:cubicBezTo>
                  <a:cubicBezTo>
                    <a:pt x="727" y="443"/>
                    <a:pt x="725" y="443"/>
                    <a:pt x="724" y="442"/>
                  </a:cubicBezTo>
                  <a:cubicBezTo>
                    <a:pt x="723" y="442"/>
                    <a:pt x="721" y="440"/>
                    <a:pt x="721" y="438"/>
                  </a:cubicBezTo>
                  <a:cubicBezTo>
                    <a:pt x="720" y="437"/>
                    <a:pt x="722" y="433"/>
                    <a:pt x="721" y="431"/>
                  </a:cubicBezTo>
                  <a:cubicBezTo>
                    <a:pt x="720" y="430"/>
                    <a:pt x="718" y="429"/>
                    <a:pt x="717" y="428"/>
                  </a:cubicBezTo>
                  <a:cubicBezTo>
                    <a:pt x="716" y="427"/>
                    <a:pt x="714" y="425"/>
                    <a:pt x="714" y="423"/>
                  </a:cubicBezTo>
                  <a:cubicBezTo>
                    <a:pt x="714" y="422"/>
                    <a:pt x="716" y="419"/>
                    <a:pt x="716" y="417"/>
                  </a:cubicBezTo>
                  <a:cubicBezTo>
                    <a:pt x="717" y="416"/>
                    <a:pt x="717" y="413"/>
                    <a:pt x="717" y="412"/>
                  </a:cubicBezTo>
                  <a:cubicBezTo>
                    <a:pt x="717" y="411"/>
                    <a:pt x="715" y="411"/>
                    <a:pt x="715" y="410"/>
                  </a:cubicBezTo>
                  <a:cubicBezTo>
                    <a:pt x="714" y="409"/>
                    <a:pt x="714" y="407"/>
                    <a:pt x="713" y="406"/>
                  </a:cubicBezTo>
                  <a:cubicBezTo>
                    <a:pt x="712" y="405"/>
                    <a:pt x="709" y="405"/>
                    <a:pt x="708" y="404"/>
                  </a:cubicBezTo>
                  <a:cubicBezTo>
                    <a:pt x="707" y="404"/>
                    <a:pt x="706" y="402"/>
                    <a:pt x="706" y="401"/>
                  </a:cubicBezTo>
                  <a:cubicBezTo>
                    <a:pt x="706" y="400"/>
                    <a:pt x="705" y="398"/>
                    <a:pt x="704" y="397"/>
                  </a:cubicBezTo>
                  <a:cubicBezTo>
                    <a:pt x="704" y="396"/>
                    <a:pt x="701" y="394"/>
                    <a:pt x="700" y="392"/>
                  </a:cubicBezTo>
                  <a:cubicBezTo>
                    <a:pt x="700" y="391"/>
                    <a:pt x="699" y="387"/>
                    <a:pt x="699" y="387"/>
                  </a:cubicBezTo>
                  <a:cubicBezTo>
                    <a:pt x="699" y="386"/>
                    <a:pt x="698" y="384"/>
                    <a:pt x="697" y="383"/>
                  </a:cubicBezTo>
                  <a:cubicBezTo>
                    <a:pt x="696" y="382"/>
                    <a:pt x="695" y="380"/>
                    <a:pt x="694" y="379"/>
                  </a:cubicBezTo>
                  <a:cubicBezTo>
                    <a:pt x="693" y="378"/>
                    <a:pt x="690" y="379"/>
                    <a:pt x="689" y="378"/>
                  </a:cubicBezTo>
                  <a:cubicBezTo>
                    <a:pt x="688" y="378"/>
                    <a:pt x="687" y="376"/>
                    <a:pt x="686" y="375"/>
                  </a:cubicBezTo>
                  <a:cubicBezTo>
                    <a:pt x="685" y="374"/>
                    <a:pt x="684" y="372"/>
                    <a:pt x="682" y="372"/>
                  </a:cubicBezTo>
                  <a:cubicBezTo>
                    <a:pt x="681" y="372"/>
                    <a:pt x="679" y="374"/>
                    <a:pt x="679" y="374"/>
                  </a:cubicBezTo>
                  <a:cubicBezTo>
                    <a:pt x="679" y="374"/>
                    <a:pt x="674" y="373"/>
                    <a:pt x="673" y="372"/>
                  </a:cubicBezTo>
                  <a:cubicBezTo>
                    <a:pt x="672" y="372"/>
                    <a:pt x="671" y="369"/>
                    <a:pt x="670" y="369"/>
                  </a:cubicBezTo>
                  <a:cubicBezTo>
                    <a:pt x="668" y="368"/>
                    <a:pt x="665" y="368"/>
                    <a:pt x="664" y="367"/>
                  </a:cubicBezTo>
                  <a:cubicBezTo>
                    <a:pt x="663" y="367"/>
                    <a:pt x="662" y="365"/>
                    <a:pt x="662" y="364"/>
                  </a:cubicBezTo>
                  <a:cubicBezTo>
                    <a:pt x="662" y="362"/>
                    <a:pt x="664" y="360"/>
                    <a:pt x="664" y="359"/>
                  </a:cubicBezTo>
                  <a:cubicBezTo>
                    <a:pt x="664" y="357"/>
                    <a:pt x="661" y="353"/>
                    <a:pt x="661" y="353"/>
                  </a:cubicBezTo>
                  <a:cubicBezTo>
                    <a:pt x="661" y="353"/>
                    <a:pt x="658" y="350"/>
                    <a:pt x="658" y="349"/>
                  </a:cubicBezTo>
                  <a:cubicBezTo>
                    <a:pt x="657" y="347"/>
                    <a:pt x="660" y="344"/>
                    <a:pt x="659" y="343"/>
                  </a:cubicBezTo>
                  <a:cubicBezTo>
                    <a:pt x="659" y="341"/>
                    <a:pt x="656" y="339"/>
                    <a:pt x="655" y="337"/>
                  </a:cubicBezTo>
                  <a:cubicBezTo>
                    <a:pt x="655" y="336"/>
                    <a:pt x="655" y="333"/>
                    <a:pt x="655" y="332"/>
                  </a:cubicBezTo>
                  <a:cubicBezTo>
                    <a:pt x="654" y="331"/>
                    <a:pt x="654" y="328"/>
                    <a:pt x="653" y="327"/>
                  </a:cubicBezTo>
                  <a:cubicBezTo>
                    <a:pt x="652" y="327"/>
                    <a:pt x="649" y="326"/>
                    <a:pt x="648" y="325"/>
                  </a:cubicBezTo>
                  <a:cubicBezTo>
                    <a:pt x="648" y="324"/>
                    <a:pt x="647" y="323"/>
                    <a:pt x="646" y="322"/>
                  </a:cubicBezTo>
                  <a:cubicBezTo>
                    <a:pt x="646" y="321"/>
                    <a:pt x="646" y="318"/>
                    <a:pt x="645" y="317"/>
                  </a:cubicBezTo>
                  <a:cubicBezTo>
                    <a:pt x="644" y="316"/>
                    <a:pt x="641" y="315"/>
                    <a:pt x="640" y="313"/>
                  </a:cubicBezTo>
                  <a:cubicBezTo>
                    <a:pt x="639" y="313"/>
                    <a:pt x="639" y="310"/>
                    <a:pt x="639" y="309"/>
                  </a:cubicBezTo>
                  <a:cubicBezTo>
                    <a:pt x="639" y="308"/>
                    <a:pt x="639" y="304"/>
                    <a:pt x="639" y="303"/>
                  </a:cubicBezTo>
                  <a:cubicBezTo>
                    <a:pt x="639" y="303"/>
                    <a:pt x="637" y="300"/>
                    <a:pt x="636" y="299"/>
                  </a:cubicBezTo>
                  <a:cubicBezTo>
                    <a:pt x="635" y="298"/>
                    <a:pt x="632" y="298"/>
                    <a:pt x="631" y="297"/>
                  </a:cubicBezTo>
                  <a:cubicBezTo>
                    <a:pt x="630" y="297"/>
                    <a:pt x="627" y="296"/>
                    <a:pt x="626" y="295"/>
                  </a:cubicBezTo>
                  <a:cubicBezTo>
                    <a:pt x="624" y="294"/>
                    <a:pt x="621" y="290"/>
                    <a:pt x="619" y="290"/>
                  </a:cubicBezTo>
                  <a:cubicBezTo>
                    <a:pt x="617" y="289"/>
                    <a:pt x="615" y="291"/>
                    <a:pt x="613" y="291"/>
                  </a:cubicBezTo>
                  <a:cubicBezTo>
                    <a:pt x="611" y="291"/>
                    <a:pt x="608" y="290"/>
                    <a:pt x="606" y="289"/>
                  </a:cubicBezTo>
                  <a:cubicBezTo>
                    <a:pt x="604" y="289"/>
                    <a:pt x="597" y="286"/>
                    <a:pt x="597" y="286"/>
                  </a:cubicBezTo>
                  <a:cubicBezTo>
                    <a:pt x="596" y="286"/>
                    <a:pt x="594" y="282"/>
                    <a:pt x="594" y="281"/>
                  </a:cubicBezTo>
                  <a:cubicBezTo>
                    <a:pt x="594" y="279"/>
                    <a:pt x="594" y="277"/>
                    <a:pt x="594" y="276"/>
                  </a:cubicBezTo>
                  <a:cubicBezTo>
                    <a:pt x="594" y="275"/>
                    <a:pt x="593" y="272"/>
                    <a:pt x="591" y="272"/>
                  </a:cubicBezTo>
                  <a:cubicBezTo>
                    <a:pt x="590" y="272"/>
                    <a:pt x="590" y="275"/>
                    <a:pt x="589" y="275"/>
                  </a:cubicBezTo>
                  <a:cubicBezTo>
                    <a:pt x="587" y="275"/>
                    <a:pt x="585" y="272"/>
                    <a:pt x="583" y="272"/>
                  </a:cubicBezTo>
                  <a:cubicBezTo>
                    <a:pt x="582" y="271"/>
                    <a:pt x="579" y="271"/>
                    <a:pt x="579" y="270"/>
                  </a:cubicBezTo>
                  <a:cubicBezTo>
                    <a:pt x="578" y="268"/>
                    <a:pt x="581" y="266"/>
                    <a:pt x="581" y="265"/>
                  </a:cubicBezTo>
                  <a:cubicBezTo>
                    <a:pt x="581" y="263"/>
                    <a:pt x="579" y="261"/>
                    <a:pt x="577" y="260"/>
                  </a:cubicBezTo>
                  <a:cubicBezTo>
                    <a:pt x="577" y="259"/>
                    <a:pt x="575" y="258"/>
                    <a:pt x="574" y="258"/>
                  </a:cubicBezTo>
                  <a:cubicBezTo>
                    <a:pt x="572" y="258"/>
                    <a:pt x="570" y="258"/>
                    <a:pt x="568" y="257"/>
                  </a:cubicBezTo>
                  <a:cubicBezTo>
                    <a:pt x="567" y="257"/>
                    <a:pt x="565" y="256"/>
                    <a:pt x="565" y="255"/>
                  </a:cubicBezTo>
                  <a:cubicBezTo>
                    <a:pt x="564" y="254"/>
                    <a:pt x="565" y="251"/>
                    <a:pt x="565" y="250"/>
                  </a:cubicBezTo>
                  <a:cubicBezTo>
                    <a:pt x="565" y="248"/>
                    <a:pt x="563" y="246"/>
                    <a:pt x="563" y="245"/>
                  </a:cubicBezTo>
                  <a:cubicBezTo>
                    <a:pt x="563" y="243"/>
                    <a:pt x="565" y="240"/>
                    <a:pt x="565" y="238"/>
                  </a:cubicBezTo>
                  <a:cubicBezTo>
                    <a:pt x="565" y="237"/>
                    <a:pt x="563" y="235"/>
                    <a:pt x="562" y="235"/>
                  </a:cubicBezTo>
                  <a:cubicBezTo>
                    <a:pt x="560" y="234"/>
                    <a:pt x="557" y="235"/>
                    <a:pt x="556" y="234"/>
                  </a:cubicBezTo>
                  <a:cubicBezTo>
                    <a:pt x="554" y="233"/>
                    <a:pt x="553" y="231"/>
                    <a:pt x="552" y="230"/>
                  </a:cubicBezTo>
                  <a:cubicBezTo>
                    <a:pt x="551" y="229"/>
                    <a:pt x="549" y="226"/>
                    <a:pt x="548" y="225"/>
                  </a:cubicBezTo>
                  <a:cubicBezTo>
                    <a:pt x="547" y="225"/>
                    <a:pt x="545" y="224"/>
                    <a:pt x="545" y="223"/>
                  </a:cubicBezTo>
                  <a:cubicBezTo>
                    <a:pt x="544" y="222"/>
                    <a:pt x="543" y="221"/>
                    <a:pt x="542" y="220"/>
                  </a:cubicBezTo>
                  <a:cubicBezTo>
                    <a:pt x="540" y="220"/>
                    <a:pt x="536" y="219"/>
                    <a:pt x="535" y="219"/>
                  </a:cubicBezTo>
                  <a:cubicBezTo>
                    <a:pt x="534" y="218"/>
                    <a:pt x="533" y="217"/>
                    <a:pt x="533" y="217"/>
                  </a:cubicBezTo>
                  <a:cubicBezTo>
                    <a:pt x="532" y="217"/>
                    <a:pt x="530" y="219"/>
                    <a:pt x="529" y="219"/>
                  </a:cubicBezTo>
                  <a:cubicBezTo>
                    <a:pt x="528" y="219"/>
                    <a:pt x="526" y="218"/>
                    <a:pt x="525" y="218"/>
                  </a:cubicBezTo>
                  <a:cubicBezTo>
                    <a:pt x="524" y="217"/>
                    <a:pt x="522" y="216"/>
                    <a:pt x="521" y="215"/>
                  </a:cubicBezTo>
                  <a:cubicBezTo>
                    <a:pt x="519" y="214"/>
                    <a:pt x="518" y="210"/>
                    <a:pt x="516" y="208"/>
                  </a:cubicBezTo>
                  <a:cubicBezTo>
                    <a:pt x="515" y="207"/>
                    <a:pt x="511" y="205"/>
                    <a:pt x="510" y="204"/>
                  </a:cubicBezTo>
                  <a:cubicBezTo>
                    <a:pt x="509" y="202"/>
                    <a:pt x="508" y="196"/>
                    <a:pt x="506" y="194"/>
                  </a:cubicBezTo>
                  <a:cubicBezTo>
                    <a:pt x="505" y="193"/>
                    <a:pt x="502" y="192"/>
                    <a:pt x="501" y="191"/>
                  </a:cubicBezTo>
                  <a:cubicBezTo>
                    <a:pt x="499" y="190"/>
                    <a:pt x="496" y="187"/>
                    <a:pt x="494" y="185"/>
                  </a:cubicBezTo>
                  <a:cubicBezTo>
                    <a:pt x="492" y="184"/>
                    <a:pt x="487" y="181"/>
                    <a:pt x="484" y="180"/>
                  </a:cubicBezTo>
                  <a:cubicBezTo>
                    <a:pt x="483" y="179"/>
                    <a:pt x="480" y="179"/>
                    <a:pt x="478" y="179"/>
                  </a:cubicBezTo>
                  <a:cubicBezTo>
                    <a:pt x="476" y="179"/>
                    <a:pt x="473" y="178"/>
                    <a:pt x="472" y="177"/>
                  </a:cubicBezTo>
                  <a:cubicBezTo>
                    <a:pt x="471" y="176"/>
                    <a:pt x="468" y="174"/>
                    <a:pt x="466" y="173"/>
                  </a:cubicBezTo>
                  <a:cubicBezTo>
                    <a:pt x="465" y="172"/>
                    <a:pt x="464" y="169"/>
                    <a:pt x="463" y="169"/>
                  </a:cubicBezTo>
                  <a:cubicBezTo>
                    <a:pt x="461" y="168"/>
                    <a:pt x="456" y="169"/>
                    <a:pt x="455" y="168"/>
                  </a:cubicBezTo>
                  <a:cubicBezTo>
                    <a:pt x="453" y="167"/>
                    <a:pt x="453" y="163"/>
                    <a:pt x="452" y="162"/>
                  </a:cubicBezTo>
                  <a:cubicBezTo>
                    <a:pt x="451" y="160"/>
                    <a:pt x="448" y="156"/>
                    <a:pt x="447" y="154"/>
                  </a:cubicBezTo>
                  <a:cubicBezTo>
                    <a:pt x="446" y="153"/>
                    <a:pt x="442" y="151"/>
                    <a:pt x="441" y="150"/>
                  </a:cubicBezTo>
                  <a:cubicBezTo>
                    <a:pt x="440" y="149"/>
                    <a:pt x="440" y="146"/>
                    <a:pt x="439" y="145"/>
                  </a:cubicBezTo>
                  <a:cubicBezTo>
                    <a:pt x="438" y="144"/>
                    <a:pt x="436" y="142"/>
                    <a:pt x="435" y="141"/>
                  </a:cubicBezTo>
                  <a:cubicBezTo>
                    <a:pt x="433" y="140"/>
                    <a:pt x="430" y="141"/>
                    <a:pt x="428" y="140"/>
                  </a:cubicBezTo>
                  <a:cubicBezTo>
                    <a:pt x="427" y="138"/>
                    <a:pt x="425" y="134"/>
                    <a:pt x="424" y="132"/>
                  </a:cubicBezTo>
                  <a:cubicBezTo>
                    <a:pt x="423" y="130"/>
                    <a:pt x="421" y="126"/>
                    <a:pt x="421" y="124"/>
                  </a:cubicBezTo>
                  <a:cubicBezTo>
                    <a:pt x="420" y="122"/>
                    <a:pt x="420" y="119"/>
                    <a:pt x="419" y="117"/>
                  </a:cubicBezTo>
                  <a:cubicBezTo>
                    <a:pt x="418" y="116"/>
                    <a:pt x="416" y="114"/>
                    <a:pt x="415" y="113"/>
                  </a:cubicBezTo>
                  <a:cubicBezTo>
                    <a:pt x="414" y="112"/>
                    <a:pt x="412" y="109"/>
                    <a:pt x="410" y="108"/>
                  </a:cubicBezTo>
                  <a:cubicBezTo>
                    <a:pt x="409" y="107"/>
                    <a:pt x="406" y="105"/>
                    <a:pt x="405" y="104"/>
                  </a:cubicBezTo>
                  <a:cubicBezTo>
                    <a:pt x="403" y="102"/>
                    <a:pt x="403" y="97"/>
                    <a:pt x="402" y="95"/>
                  </a:cubicBezTo>
                  <a:cubicBezTo>
                    <a:pt x="401" y="93"/>
                    <a:pt x="399" y="90"/>
                    <a:pt x="397" y="89"/>
                  </a:cubicBezTo>
                  <a:cubicBezTo>
                    <a:pt x="396" y="88"/>
                    <a:pt x="394" y="86"/>
                    <a:pt x="393" y="85"/>
                  </a:cubicBezTo>
                  <a:cubicBezTo>
                    <a:pt x="391" y="85"/>
                    <a:pt x="388" y="85"/>
                    <a:pt x="387" y="86"/>
                  </a:cubicBezTo>
                  <a:cubicBezTo>
                    <a:pt x="386" y="86"/>
                    <a:pt x="385" y="88"/>
                    <a:pt x="384" y="88"/>
                  </a:cubicBezTo>
                  <a:cubicBezTo>
                    <a:pt x="382" y="89"/>
                    <a:pt x="379" y="90"/>
                    <a:pt x="378" y="90"/>
                  </a:cubicBezTo>
                  <a:cubicBezTo>
                    <a:pt x="376" y="90"/>
                    <a:pt x="371" y="89"/>
                    <a:pt x="369" y="88"/>
                  </a:cubicBezTo>
                  <a:cubicBezTo>
                    <a:pt x="368" y="87"/>
                    <a:pt x="366" y="84"/>
                    <a:pt x="365" y="83"/>
                  </a:cubicBezTo>
                  <a:cubicBezTo>
                    <a:pt x="363" y="81"/>
                    <a:pt x="360" y="80"/>
                    <a:pt x="359" y="79"/>
                  </a:cubicBezTo>
                  <a:cubicBezTo>
                    <a:pt x="358" y="78"/>
                    <a:pt x="355" y="75"/>
                    <a:pt x="354" y="74"/>
                  </a:cubicBezTo>
                  <a:cubicBezTo>
                    <a:pt x="352" y="73"/>
                    <a:pt x="350" y="72"/>
                    <a:pt x="349" y="71"/>
                  </a:cubicBezTo>
                  <a:cubicBezTo>
                    <a:pt x="347" y="71"/>
                    <a:pt x="344" y="72"/>
                    <a:pt x="343" y="72"/>
                  </a:cubicBezTo>
                  <a:cubicBezTo>
                    <a:pt x="342" y="72"/>
                    <a:pt x="339" y="71"/>
                    <a:pt x="338" y="70"/>
                  </a:cubicBezTo>
                  <a:cubicBezTo>
                    <a:pt x="335" y="69"/>
                    <a:pt x="331" y="64"/>
                    <a:pt x="328" y="63"/>
                  </a:cubicBezTo>
                  <a:cubicBezTo>
                    <a:pt x="327" y="62"/>
                    <a:pt x="324" y="61"/>
                    <a:pt x="323" y="60"/>
                  </a:cubicBezTo>
                  <a:cubicBezTo>
                    <a:pt x="322" y="59"/>
                    <a:pt x="320" y="57"/>
                    <a:pt x="320" y="56"/>
                  </a:cubicBezTo>
                  <a:cubicBezTo>
                    <a:pt x="320" y="54"/>
                    <a:pt x="323" y="52"/>
                    <a:pt x="323" y="51"/>
                  </a:cubicBezTo>
                  <a:cubicBezTo>
                    <a:pt x="324" y="49"/>
                    <a:pt x="323" y="47"/>
                    <a:pt x="323" y="45"/>
                  </a:cubicBezTo>
                  <a:cubicBezTo>
                    <a:pt x="323" y="44"/>
                    <a:pt x="322" y="42"/>
                    <a:pt x="322" y="41"/>
                  </a:cubicBezTo>
                  <a:cubicBezTo>
                    <a:pt x="322" y="40"/>
                    <a:pt x="324" y="38"/>
                    <a:pt x="325" y="37"/>
                  </a:cubicBezTo>
                  <a:cubicBezTo>
                    <a:pt x="325" y="36"/>
                    <a:pt x="327" y="34"/>
                    <a:pt x="328" y="33"/>
                  </a:cubicBezTo>
                  <a:cubicBezTo>
                    <a:pt x="329" y="31"/>
                    <a:pt x="329" y="27"/>
                    <a:pt x="331" y="25"/>
                  </a:cubicBezTo>
                  <a:cubicBezTo>
                    <a:pt x="332" y="24"/>
                    <a:pt x="335" y="24"/>
                    <a:pt x="336" y="23"/>
                  </a:cubicBezTo>
                  <a:cubicBezTo>
                    <a:pt x="337" y="22"/>
                    <a:pt x="337" y="20"/>
                    <a:pt x="338" y="19"/>
                  </a:cubicBezTo>
                  <a:cubicBezTo>
                    <a:pt x="339" y="18"/>
                    <a:pt x="340" y="16"/>
                    <a:pt x="341" y="16"/>
                  </a:cubicBezTo>
                  <a:cubicBezTo>
                    <a:pt x="342" y="15"/>
                    <a:pt x="344" y="15"/>
                    <a:pt x="345" y="14"/>
                  </a:cubicBezTo>
                  <a:cubicBezTo>
                    <a:pt x="346" y="12"/>
                    <a:pt x="345" y="9"/>
                    <a:pt x="345" y="7"/>
                  </a:cubicBezTo>
                  <a:cubicBezTo>
                    <a:pt x="345" y="6"/>
                    <a:pt x="345" y="3"/>
                    <a:pt x="345" y="0"/>
                  </a:cubicBezTo>
                  <a:cubicBezTo>
                    <a:pt x="344" y="1"/>
                    <a:pt x="343" y="1"/>
                    <a:pt x="343" y="1"/>
                  </a:cubicBezTo>
                  <a:cubicBezTo>
                    <a:pt x="340" y="2"/>
                    <a:pt x="333" y="3"/>
                    <a:pt x="330" y="3"/>
                  </a:cubicBezTo>
                  <a:cubicBezTo>
                    <a:pt x="320" y="6"/>
                    <a:pt x="298" y="11"/>
                    <a:pt x="288" y="13"/>
                  </a:cubicBezTo>
                  <a:cubicBezTo>
                    <a:pt x="270" y="16"/>
                    <a:pt x="234" y="23"/>
                    <a:pt x="217" y="26"/>
                  </a:cubicBezTo>
                  <a:cubicBezTo>
                    <a:pt x="207" y="27"/>
                    <a:pt x="189" y="30"/>
                    <a:pt x="176" y="32"/>
                  </a:cubicBezTo>
                  <a:cubicBezTo>
                    <a:pt x="173" y="33"/>
                    <a:pt x="170" y="33"/>
                    <a:pt x="167" y="34"/>
                  </a:cubicBezTo>
                  <a:cubicBezTo>
                    <a:pt x="156" y="36"/>
                    <a:pt x="134" y="39"/>
                    <a:pt x="123" y="41"/>
                  </a:cubicBezTo>
                  <a:cubicBezTo>
                    <a:pt x="104" y="44"/>
                    <a:pt x="66" y="51"/>
                    <a:pt x="47" y="54"/>
                  </a:cubicBezTo>
                  <a:cubicBezTo>
                    <a:pt x="36" y="56"/>
                    <a:pt x="16" y="59"/>
                    <a:pt x="0" y="61"/>
                  </a:cubicBezTo>
                  <a:cubicBezTo>
                    <a:pt x="59" y="237"/>
                    <a:pt x="59" y="237"/>
                    <a:pt x="59" y="237"/>
                  </a:cubicBezTo>
                  <a:cubicBezTo>
                    <a:pt x="104" y="377"/>
                    <a:pt x="114" y="410"/>
                    <a:pt x="117" y="418"/>
                  </a:cubicBezTo>
                  <a:cubicBezTo>
                    <a:pt x="119" y="420"/>
                    <a:pt x="121" y="421"/>
                    <a:pt x="122" y="423"/>
                  </a:cubicBezTo>
                  <a:cubicBezTo>
                    <a:pt x="122" y="424"/>
                    <a:pt x="122" y="425"/>
                    <a:pt x="122" y="426"/>
                  </a:cubicBezTo>
                  <a:cubicBezTo>
                    <a:pt x="123" y="427"/>
                    <a:pt x="124" y="427"/>
                    <a:pt x="125" y="428"/>
                  </a:cubicBezTo>
                  <a:cubicBezTo>
                    <a:pt x="126" y="430"/>
                    <a:pt x="127" y="432"/>
                    <a:pt x="127" y="433"/>
                  </a:cubicBezTo>
                  <a:cubicBezTo>
                    <a:pt x="128" y="434"/>
                    <a:pt x="128" y="434"/>
                    <a:pt x="128" y="435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9" y="436"/>
                    <a:pt x="129" y="437"/>
                    <a:pt x="130" y="438"/>
                  </a:cubicBezTo>
                  <a:cubicBezTo>
                    <a:pt x="131" y="439"/>
                    <a:pt x="131" y="442"/>
                    <a:pt x="132" y="443"/>
                  </a:cubicBezTo>
                  <a:cubicBezTo>
                    <a:pt x="132" y="443"/>
                    <a:pt x="132" y="444"/>
                    <a:pt x="132" y="445"/>
                  </a:cubicBezTo>
                  <a:cubicBezTo>
                    <a:pt x="132" y="445"/>
                    <a:pt x="132" y="445"/>
                    <a:pt x="132" y="445"/>
                  </a:cubicBezTo>
                  <a:cubicBezTo>
                    <a:pt x="132" y="446"/>
                    <a:pt x="132" y="446"/>
                    <a:pt x="132" y="446"/>
                  </a:cubicBezTo>
                  <a:cubicBezTo>
                    <a:pt x="133" y="446"/>
                    <a:pt x="133" y="447"/>
                    <a:pt x="134" y="447"/>
                  </a:cubicBezTo>
                  <a:cubicBezTo>
                    <a:pt x="134" y="447"/>
                    <a:pt x="136" y="450"/>
                    <a:pt x="137" y="452"/>
                  </a:cubicBezTo>
                  <a:cubicBezTo>
                    <a:pt x="137" y="453"/>
                    <a:pt x="137" y="454"/>
                    <a:pt x="138" y="456"/>
                  </a:cubicBezTo>
                  <a:cubicBezTo>
                    <a:pt x="138" y="457"/>
                    <a:pt x="138" y="458"/>
                    <a:pt x="138" y="458"/>
                  </a:cubicBezTo>
                  <a:cubicBezTo>
                    <a:pt x="139" y="460"/>
                    <a:pt x="139" y="461"/>
                    <a:pt x="140" y="461"/>
                  </a:cubicBezTo>
                  <a:cubicBezTo>
                    <a:pt x="140" y="462"/>
                    <a:pt x="141" y="462"/>
                    <a:pt x="141" y="462"/>
                  </a:cubicBezTo>
                  <a:cubicBezTo>
                    <a:pt x="142" y="463"/>
                    <a:pt x="142" y="463"/>
                    <a:pt x="143" y="463"/>
                  </a:cubicBezTo>
                  <a:cubicBezTo>
                    <a:pt x="145" y="465"/>
                    <a:pt x="146" y="466"/>
                    <a:pt x="147" y="467"/>
                  </a:cubicBezTo>
                  <a:cubicBezTo>
                    <a:pt x="148" y="468"/>
                    <a:pt x="148" y="468"/>
                    <a:pt x="148" y="468"/>
                  </a:cubicBezTo>
                  <a:cubicBezTo>
                    <a:pt x="150" y="470"/>
                    <a:pt x="152" y="471"/>
                    <a:pt x="153" y="473"/>
                  </a:cubicBezTo>
                  <a:cubicBezTo>
                    <a:pt x="154" y="475"/>
                    <a:pt x="154" y="477"/>
                    <a:pt x="154" y="479"/>
                  </a:cubicBezTo>
                  <a:cubicBezTo>
                    <a:pt x="155" y="480"/>
                    <a:pt x="155" y="481"/>
                    <a:pt x="155" y="482"/>
                  </a:cubicBezTo>
                  <a:cubicBezTo>
                    <a:pt x="155" y="482"/>
                    <a:pt x="155" y="482"/>
                    <a:pt x="155" y="482"/>
                  </a:cubicBezTo>
                  <a:cubicBezTo>
                    <a:pt x="156" y="482"/>
                    <a:pt x="158" y="483"/>
                    <a:pt x="160" y="484"/>
                  </a:cubicBezTo>
                  <a:cubicBezTo>
                    <a:pt x="161" y="487"/>
                    <a:pt x="161" y="490"/>
                    <a:pt x="161" y="491"/>
                  </a:cubicBezTo>
                  <a:cubicBezTo>
                    <a:pt x="161" y="491"/>
                    <a:pt x="161" y="492"/>
                    <a:pt x="161" y="492"/>
                  </a:cubicBezTo>
                  <a:cubicBezTo>
                    <a:pt x="160" y="492"/>
                    <a:pt x="160" y="493"/>
                    <a:pt x="160" y="494"/>
                  </a:cubicBezTo>
                  <a:cubicBezTo>
                    <a:pt x="160" y="494"/>
                    <a:pt x="160" y="494"/>
                    <a:pt x="160" y="494"/>
                  </a:cubicBezTo>
                  <a:cubicBezTo>
                    <a:pt x="160" y="495"/>
                    <a:pt x="161" y="496"/>
                    <a:pt x="161" y="498"/>
                  </a:cubicBezTo>
                  <a:cubicBezTo>
                    <a:pt x="162" y="500"/>
                    <a:pt x="161" y="504"/>
                    <a:pt x="160" y="505"/>
                  </a:cubicBezTo>
                  <a:cubicBezTo>
                    <a:pt x="160" y="505"/>
                    <a:pt x="160" y="505"/>
                    <a:pt x="160" y="506"/>
                  </a:cubicBezTo>
                  <a:cubicBezTo>
                    <a:pt x="160" y="506"/>
                    <a:pt x="160" y="506"/>
                    <a:pt x="160" y="506"/>
                  </a:cubicBezTo>
                  <a:cubicBezTo>
                    <a:pt x="162" y="506"/>
                    <a:pt x="164" y="506"/>
                    <a:pt x="166" y="507"/>
                  </a:cubicBezTo>
                  <a:cubicBezTo>
                    <a:pt x="167" y="508"/>
                    <a:pt x="168" y="509"/>
                    <a:pt x="168" y="509"/>
                  </a:cubicBezTo>
                  <a:cubicBezTo>
                    <a:pt x="168" y="509"/>
                    <a:pt x="168" y="509"/>
                    <a:pt x="169" y="509"/>
                  </a:cubicBezTo>
                  <a:cubicBezTo>
                    <a:pt x="170" y="509"/>
                    <a:pt x="171" y="510"/>
                    <a:pt x="173" y="511"/>
                  </a:cubicBezTo>
                  <a:cubicBezTo>
                    <a:pt x="175" y="512"/>
                    <a:pt x="177" y="516"/>
                    <a:pt x="177" y="520"/>
                  </a:cubicBezTo>
                  <a:cubicBezTo>
                    <a:pt x="176" y="522"/>
                    <a:pt x="175" y="523"/>
                    <a:pt x="173" y="524"/>
                  </a:cubicBezTo>
                  <a:cubicBezTo>
                    <a:pt x="173" y="525"/>
                    <a:pt x="173" y="525"/>
                    <a:pt x="173" y="526"/>
                  </a:cubicBezTo>
                  <a:cubicBezTo>
                    <a:pt x="173" y="526"/>
                    <a:pt x="173" y="526"/>
                    <a:pt x="173" y="526"/>
                  </a:cubicBezTo>
                  <a:cubicBezTo>
                    <a:pt x="173" y="527"/>
                    <a:pt x="172" y="530"/>
                    <a:pt x="170" y="531"/>
                  </a:cubicBezTo>
                  <a:cubicBezTo>
                    <a:pt x="169" y="532"/>
                    <a:pt x="168" y="532"/>
                    <a:pt x="167" y="532"/>
                  </a:cubicBezTo>
                  <a:cubicBezTo>
                    <a:pt x="167" y="533"/>
                    <a:pt x="166" y="533"/>
                    <a:pt x="166" y="533"/>
                  </a:cubicBezTo>
                  <a:cubicBezTo>
                    <a:pt x="166" y="535"/>
                    <a:pt x="164" y="536"/>
                    <a:pt x="162" y="538"/>
                  </a:cubicBezTo>
                  <a:cubicBezTo>
                    <a:pt x="161" y="539"/>
                    <a:pt x="161" y="539"/>
                    <a:pt x="160" y="540"/>
                  </a:cubicBezTo>
                  <a:cubicBezTo>
                    <a:pt x="159" y="540"/>
                    <a:pt x="158" y="541"/>
                    <a:pt x="158" y="541"/>
                  </a:cubicBezTo>
                  <a:cubicBezTo>
                    <a:pt x="157" y="542"/>
                    <a:pt x="157" y="543"/>
                    <a:pt x="156" y="543"/>
                  </a:cubicBezTo>
                  <a:cubicBezTo>
                    <a:pt x="156" y="543"/>
                    <a:pt x="156" y="543"/>
                    <a:pt x="156" y="543"/>
                  </a:cubicBezTo>
                  <a:cubicBezTo>
                    <a:pt x="157" y="545"/>
                    <a:pt x="159" y="546"/>
                    <a:pt x="159" y="548"/>
                  </a:cubicBezTo>
                  <a:cubicBezTo>
                    <a:pt x="160" y="551"/>
                    <a:pt x="159" y="553"/>
                    <a:pt x="158" y="555"/>
                  </a:cubicBezTo>
                  <a:cubicBezTo>
                    <a:pt x="158" y="556"/>
                    <a:pt x="158" y="557"/>
                    <a:pt x="158" y="558"/>
                  </a:cubicBezTo>
                  <a:cubicBezTo>
                    <a:pt x="158" y="558"/>
                    <a:pt x="158" y="559"/>
                    <a:pt x="159" y="560"/>
                  </a:cubicBezTo>
                  <a:cubicBezTo>
                    <a:pt x="159" y="562"/>
                    <a:pt x="160" y="563"/>
                    <a:pt x="160" y="565"/>
                  </a:cubicBezTo>
                  <a:cubicBezTo>
                    <a:pt x="160" y="567"/>
                    <a:pt x="159" y="569"/>
                    <a:pt x="159" y="571"/>
                  </a:cubicBezTo>
                  <a:cubicBezTo>
                    <a:pt x="159" y="572"/>
                    <a:pt x="158" y="573"/>
                    <a:pt x="158" y="573"/>
                  </a:cubicBezTo>
                  <a:cubicBezTo>
                    <a:pt x="158" y="574"/>
                    <a:pt x="158" y="575"/>
                    <a:pt x="158" y="578"/>
                  </a:cubicBezTo>
                  <a:cubicBezTo>
                    <a:pt x="158" y="579"/>
                    <a:pt x="158" y="579"/>
                    <a:pt x="158" y="579"/>
                  </a:cubicBezTo>
                  <a:cubicBezTo>
                    <a:pt x="158" y="582"/>
                    <a:pt x="154" y="588"/>
                    <a:pt x="154" y="588"/>
                  </a:cubicBezTo>
                  <a:cubicBezTo>
                    <a:pt x="154" y="589"/>
                    <a:pt x="153" y="589"/>
                    <a:pt x="152" y="590"/>
                  </a:cubicBezTo>
                  <a:cubicBezTo>
                    <a:pt x="152" y="590"/>
                    <a:pt x="152" y="590"/>
                    <a:pt x="152" y="590"/>
                  </a:cubicBezTo>
                  <a:cubicBezTo>
                    <a:pt x="152" y="591"/>
                    <a:pt x="152" y="592"/>
                    <a:pt x="152" y="594"/>
                  </a:cubicBezTo>
                  <a:cubicBezTo>
                    <a:pt x="152" y="595"/>
                    <a:pt x="154" y="600"/>
                    <a:pt x="154" y="601"/>
                  </a:cubicBezTo>
                  <a:cubicBezTo>
                    <a:pt x="154" y="602"/>
                    <a:pt x="155" y="603"/>
                    <a:pt x="155" y="603"/>
                  </a:cubicBezTo>
                  <a:cubicBezTo>
                    <a:pt x="156" y="604"/>
                    <a:pt x="156" y="606"/>
                    <a:pt x="156" y="607"/>
                  </a:cubicBezTo>
                  <a:cubicBezTo>
                    <a:pt x="157" y="608"/>
                    <a:pt x="157" y="610"/>
                    <a:pt x="158" y="612"/>
                  </a:cubicBezTo>
                  <a:cubicBezTo>
                    <a:pt x="158" y="613"/>
                    <a:pt x="158" y="614"/>
                    <a:pt x="158" y="614"/>
                  </a:cubicBezTo>
                  <a:cubicBezTo>
                    <a:pt x="158" y="615"/>
                    <a:pt x="158" y="615"/>
                    <a:pt x="158" y="616"/>
                  </a:cubicBezTo>
                  <a:cubicBezTo>
                    <a:pt x="159" y="617"/>
                    <a:pt x="159" y="619"/>
                    <a:pt x="159" y="619"/>
                  </a:cubicBezTo>
                  <a:cubicBezTo>
                    <a:pt x="159" y="620"/>
                    <a:pt x="160" y="621"/>
                    <a:pt x="161" y="621"/>
                  </a:cubicBezTo>
                  <a:cubicBezTo>
                    <a:pt x="161" y="621"/>
                    <a:pt x="162" y="622"/>
                    <a:pt x="162" y="622"/>
                  </a:cubicBezTo>
                  <a:cubicBezTo>
                    <a:pt x="164" y="622"/>
                    <a:pt x="165" y="623"/>
                    <a:pt x="167" y="624"/>
                  </a:cubicBezTo>
                  <a:cubicBezTo>
                    <a:pt x="168" y="626"/>
                    <a:pt x="169" y="628"/>
                    <a:pt x="169" y="630"/>
                  </a:cubicBezTo>
                  <a:cubicBezTo>
                    <a:pt x="170" y="632"/>
                    <a:pt x="170" y="633"/>
                    <a:pt x="170" y="635"/>
                  </a:cubicBezTo>
                  <a:cubicBezTo>
                    <a:pt x="170" y="636"/>
                    <a:pt x="170" y="637"/>
                    <a:pt x="170" y="638"/>
                  </a:cubicBezTo>
                  <a:cubicBezTo>
                    <a:pt x="170" y="638"/>
                    <a:pt x="171" y="639"/>
                    <a:pt x="171" y="639"/>
                  </a:cubicBezTo>
                  <a:cubicBezTo>
                    <a:pt x="172" y="641"/>
                    <a:pt x="173" y="642"/>
                    <a:pt x="174" y="643"/>
                  </a:cubicBezTo>
                  <a:cubicBezTo>
                    <a:pt x="175" y="645"/>
                    <a:pt x="176" y="650"/>
                    <a:pt x="175" y="653"/>
                  </a:cubicBezTo>
                  <a:cubicBezTo>
                    <a:pt x="175" y="655"/>
                    <a:pt x="174" y="656"/>
                    <a:pt x="173" y="658"/>
                  </a:cubicBezTo>
                  <a:cubicBezTo>
                    <a:pt x="173" y="658"/>
                    <a:pt x="173" y="658"/>
                    <a:pt x="173" y="658"/>
                  </a:cubicBezTo>
                  <a:cubicBezTo>
                    <a:pt x="173" y="659"/>
                    <a:pt x="173" y="659"/>
                    <a:pt x="173" y="660"/>
                  </a:cubicBezTo>
                  <a:cubicBezTo>
                    <a:pt x="174" y="661"/>
                    <a:pt x="175" y="663"/>
                    <a:pt x="175" y="665"/>
                  </a:cubicBezTo>
                  <a:cubicBezTo>
                    <a:pt x="175" y="667"/>
                    <a:pt x="175" y="669"/>
                    <a:pt x="174" y="673"/>
                  </a:cubicBezTo>
                  <a:cubicBezTo>
                    <a:pt x="174" y="673"/>
                    <a:pt x="174" y="674"/>
                    <a:pt x="174" y="674"/>
                  </a:cubicBezTo>
                  <a:cubicBezTo>
                    <a:pt x="173" y="675"/>
                    <a:pt x="173" y="675"/>
                    <a:pt x="173" y="676"/>
                  </a:cubicBezTo>
                  <a:cubicBezTo>
                    <a:pt x="173" y="677"/>
                    <a:pt x="172" y="678"/>
                    <a:pt x="172" y="678"/>
                  </a:cubicBezTo>
                  <a:cubicBezTo>
                    <a:pt x="172" y="678"/>
                    <a:pt x="173" y="679"/>
                    <a:pt x="173" y="680"/>
                  </a:cubicBezTo>
                  <a:cubicBezTo>
                    <a:pt x="173" y="681"/>
                    <a:pt x="174" y="683"/>
                    <a:pt x="174" y="685"/>
                  </a:cubicBezTo>
                  <a:cubicBezTo>
                    <a:pt x="174" y="687"/>
                    <a:pt x="173" y="691"/>
                    <a:pt x="173" y="693"/>
                  </a:cubicBezTo>
                  <a:cubicBezTo>
                    <a:pt x="172" y="693"/>
                    <a:pt x="172" y="694"/>
                    <a:pt x="172" y="694"/>
                  </a:cubicBezTo>
                  <a:cubicBezTo>
                    <a:pt x="172" y="695"/>
                    <a:pt x="172" y="696"/>
                    <a:pt x="172" y="696"/>
                  </a:cubicBezTo>
                  <a:cubicBezTo>
                    <a:pt x="172" y="696"/>
                    <a:pt x="173" y="696"/>
                    <a:pt x="173" y="696"/>
                  </a:cubicBezTo>
                  <a:cubicBezTo>
                    <a:pt x="173" y="697"/>
                    <a:pt x="173" y="697"/>
                    <a:pt x="173" y="697"/>
                  </a:cubicBezTo>
                  <a:cubicBezTo>
                    <a:pt x="174" y="698"/>
                    <a:pt x="175" y="700"/>
                    <a:pt x="175" y="701"/>
                  </a:cubicBezTo>
                  <a:cubicBezTo>
                    <a:pt x="176" y="703"/>
                    <a:pt x="176" y="705"/>
                    <a:pt x="175" y="706"/>
                  </a:cubicBezTo>
                  <a:cubicBezTo>
                    <a:pt x="175" y="706"/>
                    <a:pt x="175" y="706"/>
                    <a:pt x="175" y="706"/>
                  </a:cubicBezTo>
                  <a:cubicBezTo>
                    <a:pt x="175" y="707"/>
                    <a:pt x="175" y="707"/>
                    <a:pt x="176" y="707"/>
                  </a:cubicBezTo>
                  <a:cubicBezTo>
                    <a:pt x="176" y="707"/>
                    <a:pt x="176" y="707"/>
                    <a:pt x="176" y="707"/>
                  </a:cubicBezTo>
                  <a:cubicBezTo>
                    <a:pt x="177" y="708"/>
                    <a:pt x="178" y="708"/>
                    <a:pt x="178" y="709"/>
                  </a:cubicBezTo>
                  <a:cubicBezTo>
                    <a:pt x="179" y="710"/>
                    <a:pt x="180" y="711"/>
                    <a:pt x="180" y="712"/>
                  </a:cubicBezTo>
                  <a:cubicBezTo>
                    <a:pt x="180" y="712"/>
                    <a:pt x="180" y="713"/>
                    <a:pt x="180" y="713"/>
                  </a:cubicBezTo>
                  <a:cubicBezTo>
                    <a:pt x="181" y="713"/>
                    <a:pt x="181" y="713"/>
                    <a:pt x="181" y="713"/>
                  </a:cubicBezTo>
                  <a:cubicBezTo>
                    <a:pt x="182" y="713"/>
                    <a:pt x="184" y="714"/>
                    <a:pt x="185" y="715"/>
                  </a:cubicBezTo>
                  <a:cubicBezTo>
                    <a:pt x="186" y="717"/>
                    <a:pt x="187" y="719"/>
                    <a:pt x="187" y="720"/>
                  </a:cubicBezTo>
                  <a:cubicBezTo>
                    <a:pt x="188" y="720"/>
                    <a:pt x="188" y="721"/>
                    <a:pt x="188" y="721"/>
                  </a:cubicBezTo>
                  <a:cubicBezTo>
                    <a:pt x="188" y="721"/>
                    <a:pt x="188" y="721"/>
                    <a:pt x="188" y="722"/>
                  </a:cubicBezTo>
                  <a:cubicBezTo>
                    <a:pt x="189" y="722"/>
                    <a:pt x="191" y="723"/>
                    <a:pt x="192" y="724"/>
                  </a:cubicBezTo>
                  <a:cubicBezTo>
                    <a:pt x="193" y="726"/>
                    <a:pt x="194" y="728"/>
                    <a:pt x="194" y="731"/>
                  </a:cubicBezTo>
                  <a:cubicBezTo>
                    <a:pt x="195" y="732"/>
                    <a:pt x="195" y="732"/>
                    <a:pt x="195" y="732"/>
                  </a:cubicBezTo>
                  <a:cubicBezTo>
                    <a:pt x="195" y="733"/>
                    <a:pt x="195" y="734"/>
                    <a:pt x="196" y="735"/>
                  </a:cubicBezTo>
                  <a:cubicBezTo>
                    <a:pt x="196" y="736"/>
                    <a:pt x="196" y="736"/>
                    <a:pt x="196" y="736"/>
                  </a:cubicBezTo>
                  <a:cubicBezTo>
                    <a:pt x="197" y="742"/>
                    <a:pt x="197" y="742"/>
                    <a:pt x="197" y="742"/>
                  </a:cubicBezTo>
                  <a:cubicBezTo>
                    <a:pt x="193" y="743"/>
                    <a:pt x="193" y="743"/>
                    <a:pt x="193" y="743"/>
                  </a:cubicBezTo>
                  <a:cubicBezTo>
                    <a:pt x="193" y="743"/>
                    <a:pt x="194" y="744"/>
                    <a:pt x="194" y="745"/>
                  </a:cubicBezTo>
                  <a:cubicBezTo>
                    <a:pt x="195" y="746"/>
                    <a:pt x="196" y="748"/>
                    <a:pt x="196" y="749"/>
                  </a:cubicBezTo>
                  <a:cubicBezTo>
                    <a:pt x="197" y="750"/>
                    <a:pt x="198" y="752"/>
                    <a:pt x="199" y="753"/>
                  </a:cubicBezTo>
                  <a:cubicBezTo>
                    <a:pt x="200" y="754"/>
                    <a:pt x="202" y="756"/>
                    <a:pt x="203" y="757"/>
                  </a:cubicBezTo>
                  <a:cubicBezTo>
                    <a:pt x="204" y="759"/>
                    <a:pt x="205" y="762"/>
                    <a:pt x="206" y="763"/>
                  </a:cubicBezTo>
                  <a:cubicBezTo>
                    <a:pt x="206" y="765"/>
                    <a:pt x="206" y="767"/>
                    <a:pt x="206" y="769"/>
                  </a:cubicBezTo>
                  <a:cubicBezTo>
                    <a:pt x="207" y="769"/>
                    <a:pt x="207" y="770"/>
                    <a:pt x="208" y="771"/>
                  </a:cubicBezTo>
                  <a:cubicBezTo>
                    <a:pt x="208" y="772"/>
                    <a:pt x="209" y="775"/>
                    <a:pt x="210" y="775"/>
                  </a:cubicBezTo>
                  <a:cubicBezTo>
                    <a:pt x="211" y="776"/>
                    <a:pt x="213" y="778"/>
                    <a:pt x="214" y="779"/>
                  </a:cubicBezTo>
                  <a:cubicBezTo>
                    <a:pt x="215" y="780"/>
                    <a:pt x="218" y="784"/>
                    <a:pt x="218" y="784"/>
                  </a:cubicBezTo>
                  <a:cubicBezTo>
                    <a:pt x="291" y="776"/>
                    <a:pt x="291" y="776"/>
                    <a:pt x="291" y="776"/>
                  </a:cubicBezTo>
                  <a:cubicBezTo>
                    <a:pt x="456" y="758"/>
                    <a:pt x="456" y="758"/>
                    <a:pt x="456" y="758"/>
                  </a:cubicBezTo>
                  <a:cubicBezTo>
                    <a:pt x="543" y="748"/>
                    <a:pt x="543" y="748"/>
                    <a:pt x="543" y="748"/>
                  </a:cubicBezTo>
                  <a:cubicBezTo>
                    <a:pt x="611" y="740"/>
                    <a:pt x="611" y="740"/>
                    <a:pt x="611" y="740"/>
                  </a:cubicBezTo>
                  <a:cubicBezTo>
                    <a:pt x="611" y="740"/>
                    <a:pt x="613" y="741"/>
                    <a:pt x="613" y="742"/>
                  </a:cubicBezTo>
                  <a:cubicBezTo>
                    <a:pt x="614" y="743"/>
                    <a:pt x="613" y="745"/>
                    <a:pt x="613" y="746"/>
                  </a:cubicBezTo>
                  <a:cubicBezTo>
                    <a:pt x="613" y="747"/>
                    <a:pt x="614" y="748"/>
                    <a:pt x="614" y="749"/>
                  </a:cubicBezTo>
                  <a:cubicBezTo>
                    <a:pt x="615" y="750"/>
                    <a:pt x="617" y="751"/>
                    <a:pt x="618" y="751"/>
                  </a:cubicBezTo>
                  <a:cubicBezTo>
                    <a:pt x="618" y="752"/>
                    <a:pt x="620" y="753"/>
                    <a:pt x="620" y="754"/>
                  </a:cubicBezTo>
                  <a:cubicBezTo>
                    <a:pt x="621" y="756"/>
                    <a:pt x="619" y="760"/>
                    <a:pt x="620" y="762"/>
                  </a:cubicBezTo>
                  <a:cubicBezTo>
                    <a:pt x="620" y="763"/>
                    <a:pt x="621" y="765"/>
                    <a:pt x="621" y="766"/>
                  </a:cubicBezTo>
                  <a:cubicBezTo>
                    <a:pt x="621" y="767"/>
                    <a:pt x="622" y="770"/>
                    <a:pt x="622" y="771"/>
                  </a:cubicBezTo>
                  <a:cubicBezTo>
                    <a:pt x="623" y="772"/>
                    <a:pt x="625" y="774"/>
                    <a:pt x="626" y="775"/>
                  </a:cubicBezTo>
                  <a:cubicBezTo>
                    <a:pt x="627" y="775"/>
                    <a:pt x="630" y="775"/>
                    <a:pt x="631" y="775"/>
                  </a:cubicBezTo>
                  <a:cubicBezTo>
                    <a:pt x="632" y="774"/>
                    <a:pt x="633" y="772"/>
                    <a:pt x="634" y="772"/>
                  </a:cubicBezTo>
                  <a:cubicBezTo>
                    <a:pt x="635" y="771"/>
                    <a:pt x="637" y="771"/>
                    <a:pt x="638" y="771"/>
                  </a:cubicBezTo>
                  <a:cubicBezTo>
                    <a:pt x="639" y="771"/>
                    <a:pt x="642" y="773"/>
                    <a:pt x="643" y="773"/>
                  </a:cubicBezTo>
                  <a:cubicBezTo>
                    <a:pt x="644" y="772"/>
                    <a:pt x="646" y="771"/>
                    <a:pt x="646" y="770"/>
                  </a:cubicBezTo>
                  <a:cubicBezTo>
                    <a:pt x="647" y="769"/>
                    <a:pt x="648" y="767"/>
                    <a:pt x="648" y="766"/>
                  </a:cubicBezTo>
                  <a:cubicBezTo>
                    <a:pt x="649" y="763"/>
                    <a:pt x="646" y="758"/>
                    <a:pt x="646" y="755"/>
                  </a:cubicBezTo>
                  <a:cubicBezTo>
                    <a:pt x="646" y="754"/>
                    <a:pt x="647" y="751"/>
                    <a:pt x="647" y="750"/>
                  </a:cubicBezTo>
                  <a:cubicBezTo>
                    <a:pt x="646" y="748"/>
                    <a:pt x="645" y="746"/>
                    <a:pt x="645" y="744"/>
                  </a:cubicBezTo>
                  <a:cubicBezTo>
                    <a:pt x="645" y="743"/>
                    <a:pt x="646" y="741"/>
                    <a:pt x="646" y="740"/>
                  </a:cubicBezTo>
                  <a:cubicBezTo>
                    <a:pt x="646" y="738"/>
                    <a:pt x="645" y="735"/>
                    <a:pt x="645" y="733"/>
                  </a:cubicBezTo>
                  <a:cubicBezTo>
                    <a:pt x="644" y="732"/>
                    <a:pt x="645" y="729"/>
                    <a:pt x="644" y="728"/>
                  </a:cubicBezTo>
                  <a:cubicBezTo>
                    <a:pt x="643" y="727"/>
                    <a:pt x="640" y="726"/>
                    <a:pt x="639" y="725"/>
                  </a:cubicBezTo>
                  <a:cubicBezTo>
                    <a:pt x="638" y="724"/>
                    <a:pt x="636" y="723"/>
                    <a:pt x="636" y="722"/>
                  </a:cubicBezTo>
                  <a:cubicBezTo>
                    <a:pt x="635" y="720"/>
                    <a:pt x="634" y="718"/>
                    <a:pt x="634" y="716"/>
                  </a:cubicBezTo>
                  <a:cubicBezTo>
                    <a:pt x="635" y="715"/>
                    <a:pt x="637" y="713"/>
                    <a:pt x="637" y="712"/>
                  </a:cubicBezTo>
                  <a:cubicBezTo>
                    <a:pt x="637" y="711"/>
                    <a:pt x="634" y="707"/>
                    <a:pt x="635" y="706"/>
                  </a:cubicBezTo>
                  <a:cubicBezTo>
                    <a:pt x="635" y="705"/>
                    <a:pt x="636" y="705"/>
                    <a:pt x="637" y="704"/>
                  </a:cubicBezTo>
                  <a:cubicBezTo>
                    <a:pt x="637" y="704"/>
                    <a:pt x="638" y="703"/>
                    <a:pt x="638" y="702"/>
                  </a:cubicBezTo>
                  <a:cubicBezTo>
                    <a:pt x="638" y="702"/>
                    <a:pt x="636" y="701"/>
                    <a:pt x="636" y="700"/>
                  </a:cubicBezTo>
                  <a:cubicBezTo>
                    <a:pt x="636" y="700"/>
                    <a:pt x="635" y="698"/>
                    <a:pt x="636" y="697"/>
                  </a:cubicBezTo>
                  <a:cubicBezTo>
                    <a:pt x="636" y="696"/>
                    <a:pt x="638" y="696"/>
                    <a:pt x="638" y="696"/>
                  </a:cubicBezTo>
                  <a:cubicBezTo>
                    <a:pt x="639" y="696"/>
                    <a:pt x="640" y="698"/>
                    <a:pt x="641" y="698"/>
                  </a:cubicBezTo>
                  <a:cubicBezTo>
                    <a:pt x="641" y="698"/>
                    <a:pt x="643" y="698"/>
                    <a:pt x="643" y="697"/>
                  </a:cubicBezTo>
                  <a:cubicBezTo>
                    <a:pt x="644" y="696"/>
                    <a:pt x="643" y="693"/>
                    <a:pt x="643" y="692"/>
                  </a:cubicBezTo>
                  <a:cubicBezTo>
                    <a:pt x="643" y="691"/>
                    <a:pt x="643" y="689"/>
                    <a:pt x="644" y="688"/>
                  </a:cubicBezTo>
                  <a:cubicBezTo>
                    <a:pt x="645" y="688"/>
                    <a:pt x="647" y="690"/>
                    <a:pt x="648" y="690"/>
                  </a:cubicBezTo>
                  <a:cubicBezTo>
                    <a:pt x="649" y="690"/>
                    <a:pt x="651" y="690"/>
                    <a:pt x="652" y="689"/>
                  </a:cubicBezTo>
                  <a:cubicBezTo>
                    <a:pt x="653" y="689"/>
                    <a:pt x="654" y="688"/>
                    <a:pt x="655" y="689"/>
                  </a:cubicBezTo>
                  <a:cubicBezTo>
                    <a:pt x="656" y="689"/>
                    <a:pt x="656" y="691"/>
                    <a:pt x="657" y="692"/>
                  </a:cubicBezTo>
                  <a:cubicBezTo>
                    <a:pt x="658" y="692"/>
                    <a:pt x="660" y="693"/>
                    <a:pt x="661" y="693"/>
                  </a:cubicBezTo>
                  <a:cubicBezTo>
                    <a:pt x="662" y="693"/>
                    <a:pt x="664" y="692"/>
                    <a:pt x="665" y="692"/>
                  </a:cubicBezTo>
                  <a:cubicBezTo>
                    <a:pt x="666" y="692"/>
                    <a:pt x="668" y="691"/>
                    <a:pt x="669" y="691"/>
                  </a:cubicBezTo>
                  <a:cubicBezTo>
                    <a:pt x="670" y="692"/>
                    <a:pt x="671" y="694"/>
                    <a:pt x="672" y="694"/>
                  </a:cubicBezTo>
                  <a:cubicBezTo>
                    <a:pt x="674" y="694"/>
                    <a:pt x="676" y="693"/>
                    <a:pt x="677" y="693"/>
                  </a:cubicBezTo>
                  <a:cubicBezTo>
                    <a:pt x="678" y="693"/>
                    <a:pt x="679" y="695"/>
                    <a:pt x="680" y="696"/>
                  </a:cubicBezTo>
                  <a:cubicBezTo>
                    <a:pt x="681" y="696"/>
                    <a:pt x="684" y="696"/>
                    <a:pt x="686" y="696"/>
                  </a:cubicBezTo>
                  <a:cubicBezTo>
                    <a:pt x="687" y="696"/>
                    <a:pt x="689" y="693"/>
                    <a:pt x="690" y="694"/>
                  </a:cubicBezTo>
                  <a:cubicBezTo>
                    <a:pt x="691" y="694"/>
                    <a:pt x="692" y="696"/>
                    <a:pt x="693" y="697"/>
                  </a:cubicBezTo>
                  <a:cubicBezTo>
                    <a:pt x="695" y="698"/>
                    <a:pt x="698" y="697"/>
                    <a:pt x="700" y="697"/>
                  </a:cubicBezTo>
                  <a:cubicBezTo>
                    <a:pt x="701" y="697"/>
                    <a:pt x="703" y="696"/>
                    <a:pt x="704" y="696"/>
                  </a:cubicBezTo>
                  <a:cubicBezTo>
                    <a:pt x="706" y="696"/>
                    <a:pt x="708" y="697"/>
                    <a:pt x="710" y="697"/>
                  </a:cubicBezTo>
                  <a:cubicBezTo>
                    <a:pt x="711" y="697"/>
                    <a:pt x="711" y="694"/>
                    <a:pt x="712" y="693"/>
                  </a:cubicBezTo>
                  <a:cubicBezTo>
                    <a:pt x="713" y="693"/>
                    <a:pt x="716" y="693"/>
                    <a:pt x="717" y="693"/>
                  </a:cubicBezTo>
                  <a:cubicBezTo>
                    <a:pt x="718" y="693"/>
                    <a:pt x="721" y="696"/>
                    <a:pt x="722" y="696"/>
                  </a:cubicBezTo>
                  <a:cubicBezTo>
                    <a:pt x="723" y="696"/>
                    <a:pt x="725" y="696"/>
                    <a:pt x="726" y="695"/>
                  </a:cubicBezTo>
                  <a:cubicBezTo>
                    <a:pt x="726" y="695"/>
                    <a:pt x="726" y="694"/>
                    <a:pt x="725" y="694"/>
                  </a:cubicBezTo>
                  <a:cubicBezTo>
                    <a:pt x="724" y="693"/>
                    <a:pt x="722" y="692"/>
                    <a:pt x="721" y="692"/>
                  </a:cubicBezTo>
                  <a:cubicBezTo>
                    <a:pt x="721" y="691"/>
                    <a:pt x="720" y="688"/>
                    <a:pt x="720" y="687"/>
                  </a:cubicBezTo>
                  <a:cubicBezTo>
                    <a:pt x="719" y="686"/>
                    <a:pt x="719" y="683"/>
                    <a:pt x="719" y="682"/>
                  </a:cubicBezTo>
                  <a:cubicBezTo>
                    <a:pt x="719" y="680"/>
                    <a:pt x="722" y="676"/>
                    <a:pt x="722" y="674"/>
                  </a:cubicBezTo>
                  <a:cubicBezTo>
                    <a:pt x="723" y="672"/>
                    <a:pt x="723" y="669"/>
                    <a:pt x="723" y="667"/>
                  </a:cubicBezTo>
                  <a:cubicBezTo>
                    <a:pt x="723" y="665"/>
                    <a:pt x="723" y="663"/>
                    <a:pt x="723" y="661"/>
                  </a:cubicBezTo>
                  <a:cubicBezTo>
                    <a:pt x="723" y="659"/>
                    <a:pt x="723" y="656"/>
                    <a:pt x="723" y="655"/>
                  </a:cubicBezTo>
                  <a:cubicBezTo>
                    <a:pt x="723" y="653"/>
                    <a:pt x="722" y="650"/>
                    <a:pt x="721" y="648"/>
                  </a:cubicBezTo>
                  <a:cubicBezTo>
                    <a:pt x="721" y="648"/>
                    <a:pt x="719" y="647"/>
                    <a:pt x="718" y="648"/>
                  </a:cubicBezTo>
                  <a:cubicBezTo>
                    <a:pt x="717" y="648"/>
                    <a:pt x="717" y="650"/>
                    <a:pt x="717" y="651"/>
                  </a:cubicBezTo>
                  <a:cubicBezTo>
                    <a:pt x="716" y="651"/>
                    <a:pt x="715" y="652"/>
                    <a:pt x="714" y="652"/>
                  </a:cubicBezTo>
                  <a:cubicBezTo>
                    <a:pt x="713" y="652"/>
                    <a:pt x="712" y="650"/>
                    <a:pt x="711" y="650"/>
                  </a:cubicBezTo>
                  <a:cubicBezTo>
                    <a:pt x="710" y="650"/>
                    <a:pt x="708" y="651"/>
                    <a:pt x="707" y="650"/>
                  </a:cubicBezTo>
                  <a:cubicBezTo>
                    <a:pt x="706" y="650"/>
                    <a:pt x="707" y="648"/>
                    <a:pt x="707" y="648"/>
                  </a:cubicBezTo>
                  <a:cubicBezTo>
                    <a:pt x="708" y="646"/>
                    <a:pt x="710" y="644"/>
                    <a:pt x="711" y="643"/>
                  </a:cubicBezTo>
                  <a:cubicBezTo>
                    <a:pt x="712" y="642"/>
                    <a:pt x="715" y="641"/>
                    <a:pt x="716" y="640"/>
                  </a:cubicBezTo>
                  <a:cubicBezTo>
                    <a:pt x="717" y="640"/>
                    <a:pt x="717" y="638"/>
                    <a:pt x="718" y="637"/>
                  </a:cubicBezTo>
                  <a:cubicBezTo>
                    <a:pt x="718" y="635"/>
                    <a:pt x="717" y="632"/>
                    <a:pt x="717" y="630"/>
                  </a:cubicBezTo>
                  <a:cubicBezTo>
                    <a:pt x="717" y="629"/>
                    <a:pt x="715" y="626"/>
                    <a:pt x="715" y="625"/>
                  </a:cubicBezTo>
                  <a:cubicBezTo>
                    <a:pt x="715" y="624"/>
                    <a:pt x="715" y="621"/>
                    <a:pt x="716" y="620"/>
                  </a:cubicBezTo>
                  <a:cubicBezTo>
                    <a:pt x="716" y="620"/>
                    <a:pt x="719" y="620"/>
                    <a:pt x="719" y="619"/>
                  </a:cubicBezTo>
                  <a:cubicBezTo>
                    <a:pt x="720" y="619"/>
                    <a:pt x="721" y="617"/>
                    <a:pt x="721" y="617"/>
                  </a:cubicBezTo>
                  <a:cubicBezTo>
                    <a:pt x="721" y="615"/>
                    <a:pt x="721" y="613"/>
                    <a:pt x="721" y="612"/>
                  </a:cubicBezTo>
                  <a:cubicBezTo>
                    <a:pt x="722" y="611"/>
                    <a:pt x="723" y="609"/>
                    <a:pt x="723" y="608"/>
                  </a:cubicBezTo>
                  <a:cubicBezTo>
                    <a:pt x="724" y="607"/>
                    <a:pt x="726" y="606"/>
                    <a:pt x="727" y="604"/>
                  </a:cubicBezTo>
                  <a:cubicBezTo>
                    <a:pt x="728" y="603"/>
                    <a:pt x="730" y="600"/>
                    <a:pt x="730" y="598"/>
                  </a:cubicBezTo>
                  <a:cubicBezTo>
                    <a:pt x="731" y="596"/>
                    <a:pt x="730" y="593"/>
                    <a:pt x="730" y="592"/>
                  </a:cubicBezTo>
                  <a:cubicBezTo>
                    <a:pt x="730" y="590"/>
                    <a:pt x="731" y="588"/>
                    <a:pt x="731" y="587"/>
                  </a:cubicBezTo>
                  <a:cubicBezTo>
                    <a:pt x="730" y="586"/>
                    <a:pt x="730" y="585"/>
                    <a:pt x="729" y="585"/>
                  </a:cubicBezTo>
                  <a:cubicBezTo>
                    <a:pt x="729" y="584"/>
                    <a:pt x="726" y="585"/>
                    <a:pt x="725" y="584"/>
                  </a:cubicBezTo>
                  <a:cubicBezTo>
                    <a:pt x="724" y="583"/>
                    <a:pt x="725" y="580"/>
                    <a:pt x="725" y="578"/>
                  </a:cubicBezTo>
                  <a:cubicBezTo>
                    <a:pt x="725" y="576"/>
                    <a:pt x="726" y="573"/>
                    <a:pt x="727" y="571"/>
                  </a:cubicBezTo>
                  <a:cubicBezTo>
                    <a:pt x="728" y="568"/>
                    <a:pt x="731" y="562"/>
                    <a:pt x="732" y="560"/>
                  </a:cubicBezTo>
                  <a:cubicBezTo>
                    <a:pt x="733" y="558"/>
                    <a:pt x="734" y="554"/>
                    <a:pt x="735" y="552"/>
                  </a:cubicBezTo>
                  <a:cubicBezTo>
                    <a:pt x="735" y="551"/>
                    <a:pt x="735" y="549"/>
                    <a:pt x="735" y="548"/>
                  </a:cubicBezTo>
                  <a:cubicBezTo>
                    <a:pt x="735" y="547"/>
                    <a:pt x="733" y="546"/>
                    <a:pt x="732" y="546"/>
                  </a:cubicBezTo>
                  <a:cubicBezTo>
                    <a:pt x="731" y="546"/>
                    <a:pt x="730" y="548"/>
                    <a:pt x="730" y="548"/>
                  </a:cubicBezTo>
                  <a:cubicBezTo>
                    <a:pt x="729" y="549"/>
                    <a:pt x="727" y="550"/>
                    <a:pt x="726" y="550"/>
                  </a:cubicBezTo>
                  <a:cubicBezTo>
                    <a:pt x="725" y="551"/>
                    <a:pt x="723" y="550"/>
                    <a:pt x="722" y="549"/>
                  </a:cubicBezTo>
                  <a:cubicBezTo>
                    <a:pt x="721" y="549"/>
                    <a:pt x="721" y="547"/>
                    <a:pt x="721" y="546"/>
                  </a:cubicBezTo>
                  <a:cubicBezTo>
                    <a:pt x="721" y="544"/>
                    <a:pt x="724" y="543"/>
                    <a:pt x="725" y="542"/>
                  </a:cubicBezTo>
                  <a:cubicBezTo>
                    <a:pt x="726" y="541"/>
                    <a:pt x="728" y="540"/>
                    <a:pt x="729" y="540"/>
                  </a:cubicBezTo>
                  <a:cubicBezTo>
                    <a:pt x="730" y="540"/>
                    <a:pt x="733" y="541"/>
                    <a:pt x="734" y="541"/>
                  </a:cubicBezTo>
                  <a:cubicBezTo>
                    <a:pt x="735" y="541"/>
                    <a:pt x="736" y="538"/>
                    <a:pt x="736" y="538"/>
                  </a:cubicBezTo>
                  <a:cubicBezTo>
                    <a:pt x="737" y="536"/>
                    <a:pt x="737" y="532"/>
                    <a:pt x="737" y="530"/>
                  </a:cubicBezTo>
                  <a:cubicBezTo>
                    <a:pt x="738" y="528"/>
                    <a:pt x="738" y="524"/>
                    <a:pt x="737" y="523"/>
                  </a:cubicBezTo>
                  <a:cubicBezTo>
                    <a:pt x="737" y="521"/>
                    <a:pt x="736" y="518"/>
                    <a:pt x="736" y="517"/>
                  </a:cubicBezTo>
                  <a:cubicBezTo>
                    <a:pt x="735" y="516"/>
                    <a:pt x="734" y="515"/>
                    <a:pt x="734" y="515"/>
                  </a:cubicBezTo>
                  <a:cubicBezTo>
                    <a:pt x="733" y="515"/>
                    <a:pt x="732" y="517"/>
                    <a:pt x="731" y="517"/>
                  </a:cubicBezTo>
                  <a:cubicBezTo>
                    <a:pt x="731" y="517"/>
                    <a:pt x="729" y="517"/>
                    <a:pt x="728" y="517"/>
                  </a:cubicBezTo>
                  <a:cubicBezTo>
                    <a:pt x="727" y="517"/>
                    <a:pt x="725" y="516"/>
                    <a:pt x="725" y="516"/>
                  </a:cubicBezTo>
                  <a:cubicBezTo>
                    <a:pt x="724" y="515"/>
                    <a:pt x="724" y="513"/>
                    <a:pt x="725" y="512"/>
                  </a:cubicBezTo>
                  <a:cubicBezTo>
                    <a:pt x="725" y="512"/>
                    <a:pt x="727" y="511"/>
                    <a:pt x="728" y="511"/>
                  </a:cubicBezTo>
                  <a:cubicBezTo>
                    <a:pt x="729" y="510"/>
                    <a:pt x="730" y="511"/>
                    <a:pt x="731" y="511"/>
                  </a:cubicBezTo>
                  <a:cubicBezTo>
                    <a:pt x="732" y="511"/>
                    <a:pt x="735" y="512"/>
                    <a:pt x="736" y="511"/>
                  </a:cubicBezTo>
                  <a:cubicBezTo>
                    <a:pt x="737" y="511"/>
                    <a:pt x="737" y="508"/>
                    <a:pt x="738" y="507"/>
                  </a:cubicBezTo>
                  <a:cubicBezTo>
                    <a:pt x="738" y="506"/>
                    <a:pt x="740" y="504"/>
                    <a:pt x="741" y="503"/>
                  </a:cubicBezTo>
                  <a:cubicBezTo>
                    <a:pt x="742" y="502"/>
                    <a:pt x="743" y="500"/>
                    <a:pt x="744" y="499"/>
                  </a:cubicBezTo>
                  <a:cubicBezTo>
                    <a:pt x="744" y="498"/>
                    <a:pt x="745" y="496"/>
                    <a:pt x="746" y="495"/>
                  </a:cubicBezTo>
                  <a:cubicBezTo>
                    <a:pt x="746" y="494"/>
                    <a:pt x="745" y="492"/>
                    <a:pt x="744" y="491"/>
                  </a:cubicBezTo>
                  <a:cubicBezTo>
                    <a:pt x="744" y="491"/>
                    <a:pt x="742" y="491"/>
                    <a:pt x="741" y="491"/>
                  </a:cubicBezTo>
                  <a:cubicBezTo>
                    <a:pt x="740" y="491"/>
                    <a:pt x="738" y="492"/>
                    <a:pt x="738" y="491"/>
                  </a:cubicBezTo>
                  <a:cubicBezTo>
                    <a:pt x="737" y="491"/>
                    <a:pt x="737" y="489"/>
                    <a:pt x="738" y="489"/>
                  </a:cubicBezTo>
                  <a:cubicBezTo>
                    <a:pt x="738" y="488"/>
                    <a:pt x="740" y="488"/>
                    <a:pt x="740" y="488"/>
                  </a:cubicBezTo>
                  <a:cubicBezTo>
                    <a:pt x="741" y="487"/>
                    <a:pt x="741" y="486"/>
                    <a:pt x="741" y="485"/>
                  </a:cubicBezTo>
                  <a:cubicBezTo>
                    <a:pt x="740" y="485"/>
                    <a:pt x="739" y="484"/>
                    <a:pt x="739" y="483"/>
                  </a:cubicBezTo>
                  <a:cubicBezTo>
                    <a:pt x="739" y="483"/>
                    <a:pt x="740" y="481"/>
                    <a:pt x="741" y="481"/>
                  </a:cubicBezTo>
                  <a:cubicBezTo>
                    <a:pt x="742" y="481"/>
                    <a:pt x="744" y="482"/>
                    <a:pt x="745" y="482"/>
                  </a:cubicBezTo>
                  <a:cubicBezTo>
                    <a:pt x="745" y="483"/>
                    <a:pt x="746" y="484"/>
                    <a:pt x="747" y="485"/>
                  </a:cubicBezTo>
                  <a:cubicBezTo>
                    <a:pt x="748" y="485"/>
                    <a:pt x="749" y="485"/>
                    <a:pt x="750" y="485"/>
                  </a:cubicBezTo>
                  <a:cubicBezTo>
                    <a:pt x="751" y="484"/>
                    <a:pt x="752" y="482"/>
                    <a:pt x="753" y="481"/>
                  </a:cubicBezTo>
                  <a:cubicBezTo>
                    <a:pt x="754" y="480"/>
                    <a:pt x="756" y="478"/>
                    <a:pt x="756" y="477"/>
                  </a:cubicBezTo>
                  <a:cubicBezTo>
                    <a:pt x="756" y="476"/>
                    <a:pt x="756" y="474"/>
                    <a:pt x="756" y="473"/>
                  </a:cubicBezTo>
                  <a:cubicBezTo>
                    <a:pt x="755" y="473"/>
                    <a:pt x="752" y="474"/>
                    <a:pt x="751" y="473"/>
                  </a:cubicBezTo>
                  <a:cubicBezTo>
                    <a:pt x="751" y="473"/>
                    <a:pt x="749" y="472"/>
                    <a:pt x="749" y="471"/>
                  </a:cubicBezTo>
                  <a:cubicBezTo>
                    <a:pt x="749" y="470"/>
                    <a:pt x="750" y="468"/>
                    <a:pt x="750" y="468"/>
                  </a:cubicBezTo>
                  <a:cubicBezTo>
                    <a:pt x="751" y="467"/>
                    <a:pt x="753" y="466"/>
                    <a:pt x="753" y="466"/>
                  </a:cubicBezTo>
                  <a:cubicBezTo>
                    <a:pt x="754" y="466"/>
                    <a:pt x="756" y="468"/>
                    <a:pt x="757" y="468"/>
                  </a:cubicBezTo>
                  <a:cubicBezTo>
                    <a:pt x="757" y="469"/>
                    <a:pt x="759" y="468"/>
                    <a:pt x="760" y="467"/>
                  </a:cubicBezTo>
                  <a:cubicBezTo>
                    <a:pt x="761" y="466"/>
                    <a:pt x="764" y="465"/>
                    <a:pt x="765" y="464"/>
                  </a:cubicBezTo>
                  <a:cubicBezTo>
                    <a:pt x="766" y="462"/>
                    <a:pt x="767" y="459"/>
                    <a:pt x="767" y="458"/>
                  </a:cubicBezTo>
                  <a:cubicBezTo>
                    <a:pt x="767" y="456"/>
                    <a:pt x="767" y="453"/>
                    <a:pt x="766" y="45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4703763" y="4508500"/>
              <a:ext cx="1084262" cy="790575"/>
            </a:xfrm>
            <a:custGeom>
              <a:avLst/>
              <a:gdLst>
                <a:gd name="T0" fmla="*/ 1270 w 1285"/>
                <a:gd name="T1" fmla="*/ 665 h 937"/>
                <a:gd name="T2" fmla="*/ 1210 w 1285"/>
                <a:gd name="T3" fmla="*/ 532 h 937"/>
                <a:gd name="T4" fmla="*/ 1122 w 1285"/>
                <a:gd name="T5" fmla="*/ 385 h 937"/>
                <a:gd name="T6" fmla="*/ 1097 w 1285"/>
                <a:gd name="T7" fmla="*/ 316 h 937"/>
                <a:gd name="T8" fmla="*/ 975 w 1285"/>
                <a:gd name="T9" fmla="*/ 152 h 937"/>
                <a:gd name="T10" fmla="*/ 921 w 1285"/>
                <a:gd name="T11" fmla="*/ 25 h 937"/>
                <a:gd name="T12" fmla="*/ 894 w 1285"/>
                <a:gd name="T13" fmla="*/ 6 h 937"/>
                <a:gd name="T14" fmla="*/ 857 w 1285"/>
                <a:gd name="T15" fmla="*/ 1 h 937"/>
                <a:gd name="T16" fmla="*/ 830 w 1285"/>
                <a:gd name="T17" fmla="*/ 22 h 937"/>
                <a:gd name="T18" fmla="*/ 841 w 1285"/>
                <a:gd name="T19" fmla="*/ 50 h 937"/>
                <a:gd name="T20" fmla="*/ 826 w 1285"/>
                <a:gd name="T21" fmla="*/ 82 h 937"/>
                <a:gd name="T22" fmla="*/ 804 w 1285"/>
                <a:gd name="T23" fmla="*/ 60 h 937"/>
                <a:gd name="T24" fmla="*/ 396 w 1285"/>
                <a:gd name="T25" fmla="*/ 84 h 937"/>
                <a:gd name="T26" fmla="*/ 380 w 1285"/>
                <a:gd name="T27" fmla="*/ 54 h 937"/>
                <a:gd name="T28" fmla="*/ 2 w 1285"/>
                <a:gd name="T29" fmla="*/ 107 h 937"/>
                <a:gd name="T30" fmla="*/ 19 w 1285"/>
                <a:gd name="T31" fmla="*/ 141 h 937"/>
                <a:gd name="T32" fmla="*/ 36 w 1285"/>
                <a:gd name="T33" fmla="*/ 178 h 937"/>
                <a:gd name="T34" fmla="*/ 38 w 1285"/>
                <a:gd name="T35" fmla="*/ 209 h 937"/>
                <a:gd name="T36" fmla="*/ 195 w 1285"/>
                <a:gd name="T37" fmla="*/ 180 h 937"/>
                <a:gd name="T38" fmla="*/ 369 w 1285"/>
                <a:gd name="T39" fmla="*/ 253 h 937"/>
                <a:gd name="T40" fmla="*/ 350 w 1285"/>
                <a:gd name="T41" fmla="*/ 257 h 937"/>
                <a:gd name="T42" fmla="*/ 412 w 1285"/>
                <a:gd name="T43" fmla="*/ 265 h 937"/>
                <a:gd name="T44" fmla="*/ 452 w 1285"/>
                <a:gd name="T45" fmla="*/ 242 h 937"/>
                <a:gd name="T46" fmla="*/ 496 w 1285"/>
                <a:gd name="T47" fmla="*/ 218 h 937"/>
                <a:gd name="T48" fmla="*/ 512 w 1285"/>
                <a:gd name="T49" fmla="*/ 188 h 937"/>
                <a:gd name="T50" fmla="*/ 548 w 1285"/>
                <a:gd name="T51" fmla="*/ 174 h 937"/>
                <a:gd name="T52" fmla="*/ 621 w 1285"/>
                <a:gd name="T53" fmla="*/ 208 h 937"/>
                <a:gd name="T54" fmla="*/ 658 w 1285"/>
                <a:gd name="T55" fmla="*/ 241 h 937"/>
                <a:gd name="T56" fmla="*/ 696 w 1285"/>
                <a:gd name="T57" fmla="*/ 277 h 937"/>
                <a:gd name="T58" fmla="*/ 723 w 1285"/>
                <a:gd name="T59" fmla="*/ 308 h 937"/>
                <a:gd name="T60" fmla="*/ 761 w 1285"/>
                <a:gd name="T61" fmla="*/ 305 h 937"/>
                <a:gd name="T62" fmla="*/ 780 w 1285"/>
                <a:gd name="T63" fmla="*/ 335 h 937"/>
                <a:gd name="T64" fmla="*/ 797 w 1285"/>
                <a:gd name="T65" fmla="*/ 373 h 937"/>
                <a:gd name="T66" fmla="*/ 800 w 1285"/>
                <a:gd name="T67" fmla="*/ 448 h 937"/>
                <a:gd name="T68" fmla="*/ 798 w 1285"/>
                <a:gd name="T69" fmla="*/ 511 h 937"/>
                <a:gd name="T70" fmla="*/ 792 w 1285"/>
                <a:gd name="T71" fmla="*/ 517 h 937"/>
                <a:gd name="T72" fmla="*/ 824 w 1285"/>
                <a:gd name="T73" fmla="*/ 556 h 937"/>
                <a:gd name="T74" fmla="*/ 837 w 1285"/>
                <a:gd name="T75" fmla="*/ 514 h 937"/>
                <a:gd name="T76" fmla="*/ 833 w 1285"/>
                <a:gd name="T77" fmla="*/ 499 h 937"/>
                <a:gd name="T78" fmla="*/ 849 w 1285"/>
                <a:gd name="T79" fmla="*/ 510 h 937"/>
                <a:gd name="T80" fmla="*/ 861 w 1285"/>
                <a:gd name="T81" fmla="*/ 529 h 937"/>
                <a:gd name="T82" fmla="*/ 836 w 1285"/>
                <a:gd name="T83" fmla="*/ 574 h 937"/>
                <a:gd name="T84" fmla="*/ 855 w 1285"/>
                <a:gd name="T85" fmla="*/ 614 h 937"/>
                <a:gd name="T86" fmla="*/ 916 w 1285"/>
                <a:gd name="T87" fmla="*/ 689 h 937"/>
                <a:gd name="T88" fmla="*/ 934 w 1285"/>
                <a:gd name="T89" fmla="*/ 676 h 937"/>
                <a:gd name="T90" fmla="*/ 942 w 1285"/>
                <a:gd name="T91" fmla="*/ 668 h 937"/>
                <a:gd name="T92" fmla="*/ 941 w 1285"/>
                <a:gd name="T93" fmla="*/ 701 h 937"/>
                <a:gd name="T94" fmla="*/ 959 w 1285"/>
                <a:gd name="T95" fmla="*/ 732 h 937"/>
                <a:gd name="T96" fmla="*/ 1001 w 1285"/>
                <a:gd name="T97" fmla="*/ 759 h 937"/>
                <a:gd name="T98" fmla="*/ 1041 w 1285"/>
                <a:gd name="T99" fmla="*/ 834 h 937"/>
                <a:gd name="T100" fmla="*/ 1077 w 1285"/>
                <a:gd name="T101" fmla="*/ 823 h 937"/>
                <a:gd name="T102" fmla="*/ 1119 w 1285"/>
                <a:gd name="T103" fmla="*/ 866 h 937"/>
                <a:gd name="T104" fmla="*/ 1144 w 1285"/>
                <a:gd name="T105" fmla="*/ 901 h 937"/>
                <a:gd name="T106" fmla="*/ 1162 w 1285"/>
                <a:gd name="T107" fmla="*/ 936 h 937"/>
                <a:gd name="T108" fmla="*/ 1200 w 1285"/>
                <a:gd name="T109" fmla="*/ 920 h 937"/>
                <a:gd name="T110" fmla="*/ 1231 w 1285"/>
                <a:gd name="T111" fmla="*/ 904 h 937"/>
                <a:gd name="T112" fmla="*/ 1260 w 1285"/>
                <a:gd name="T113" fmla="*/ 887 h 937"/>
                <a:gd name="T114" fmla="*/ 1262 w 1285"/>
                <a:gd name="T115" fmla="*/ 844 h 937"/>
                <a:gd name="T116" fmla="*/ 1280 w 1285"/>
                <a:gd name="T117" fmla="*/ 807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5" h="937">
                  <a:moveTo>
                    <a:pt x="1285" y="809"/>
                  </a:moveTo>
                  <a:cubicBezTo>
                    <a:pt x="1285" y="808"/>
                    <a:pt x="1284" y="805"/>
                    <a:pt x="1284" y="804"/>
                  </a:cubicBezTo>
                  <a:cubicBezTo>
                    <a:pt x="1284" y="803"/>
                    <a:pt x="1284" y="801"/>
                    <a:pt x="1284" y="800"/>
                  </a:cubicBezTo>
                  <a:cubicBezTo>
                    <a:pt x="1284" y="797"/>
                    <a:pt x="1284" y="792"/>
                    <a:pt x="1284" y="789"/>
                  </a:cubicBezTo>
                  <a:cubicBezTo>
                    <a:pt x="1284" y="786"/>
                    <a:pt x="1283" y="781"/>
                    <a:pt x="1283" y="778"/>
                  </a:cubicBezTo>
                  <a:cubicBezTo>
                    <a:pt x="1282" y="774"/>
                    <a:pt x="1281" y="767"/>
                    <a:pt x="1280" y="764"/>
                  </a:cubicBezTo>
                  <a:cubicBezTo>
                    <a:pt x="1280" y="760"/>
                    <a:pt x="1278" y="754"/>
                    <a:pt x="1278" y="751"/>
                  </a:cubicBezTo>
                  <a:cubicBezTo>
                    <a:pt x="1277" y="746"/>
                    <a:pt x="1277" y="738"/>
                    <a:pt x="1276" y="733"/>
                  </a:cubicBezTo>
                  <a:cubicBezTo>
                    <a:pt x="1276" y="728"/>
                    <a:pt x="1275" y="717"/>
                    <a:pt x="1274" y="712"/>
                  </a:cubicBezTo>
                  <a:cubicBezTo>
                    <a:pt x="1274" y="709"/>
                    <a:pt x="1274" y="702"/>
                    <a:pt x="1274" y="699"/>
                  </a:cubicBezTo>
                  <a:cubicBezTo>
                    <a:pt x="1273" y="695"/>
                    <a:pt x="1272" y="686"/>
                    <a:pt x="1272" y="681"/>
                  </a:cubicBezTo>
                  <a:cubicBezTo>
                    <a:pt x="1271" y="677"/>
                    <a:pt x="1271" y="669"/>
                    <a:pt x="1270" y="665"/>
                  </a:cubicBezTo>
                  <a:cubicBezTo>
                    <a:pt x="1270" y="660"/>
                    <a:pt x="1269" y="650"/>
                    <a:pt x="1268" y="644"/>
                  </a:cubicBezTo>
                  <a:cubicBezTo>
                    <a:pt x="1268" y="642"/>
                    <a:pt x="1265" y="636"/>
                    <a:pt x="1265" y="633"/>
                  </a:cubicBezTo>
                  <a:cubicBezTo>
                    <a:pt x="1264" y="629"/>
                    <a:pt x="1264" y="622"/>
                    <a:pt x="1263" y="619"/>
                  </a:cubicBezTo>
                  <a:cubicBezTo>
                    <a:pt x="1261" y="615"/>
                    <a:pt x="1257" y="608"/>
                    <a:pt x="1255" y="605"/>
                  </a:cubicBezTo>
                  <a:cubicBezTo>
                    <a:pt x="1253" y="601"/>
                    <a:pt x="1250" y="593"/>
                    <a:pt x="1248" y="589"/>
                  </a:cubicBezTo>
                  <a:cubicBezTo>
                    <a:pt x="1246" y="586"/>
                    <a:pt x="1243" y="581"/>
                    <a:pt x="1241" y="578"/>
                  </a:cubicBezTo>
                  <a:cubicBezTo>
                    <a:pt x="1240" y="576"/>
                    <a:pt x="1235" y="572"/>
                    <a:pt x="1233" y="569"/>
                  </a:cubicBezTo>
                  <a:cubicBezTo>
                    <a:pt x="1233" y="568"/>
                    <a:pt x="1232" y="564"/>
                    <a:pt x="1231" y="563"/>
                  </a:cubicBezTo>
                  <a:cubicBezTo>
                    <a:pt x="1230" y="561"/>
                    <a:pt x="1229" y="558"/>
                    <a:pt x="1228" y="557"/>
                  </a:cubicBezTo>
                  <a:cubicBezTo>
                    <a:pt x="1227" y="555"/>
                    <a:pt x="1224" y="551"/>
                    <a:pt x="1223" y="549"/>
                  </a:cubicBezTo>
                  <a:cubicBezTo>
                    <a:pt x="1221" y="547"/>
                    <a:pt x="1218" y="543"/>
                    <a:pt x="1216" y="541"/>
                  </a:cubicBezTo>
                  <a:cubicBezTo>
                    <a:pt x="1214" y="539"/>
                    <a:pt x="1211" y="534"/>
                    <a:pt x="1210" y="532"/>
                  </a:cubicBezTo>
                  <a:cubicBezTo>
                    <a:pt x="1207" y="529"/>
                    <a:pt x="1203" y="522"/>
                    <a:pt x="1201" y="519"/>
                  </a:cubicBezTo>
                  <a:cubicBezTo>
                    <a:pt x="1200" y="517"/>
                    <a:pt x="1198" y="513"/>
                    <a:pt x="1197" y="511"/>
                  </a:cubicBezTo>
                  <a:cubicBezTo>
                    <a:pt x="1195" y="508"/>
                    <a:pt x="1193" y="502"/>
                    <a:pt x="1191" y="499"/>
                  </a:cubicBezTo>
                  <a:cubicBezTo>
                    <a:pt x="1189" y="496"/>
                    <a:pt x="1186" y="490"/>
                    <a:pt x="1184" y="487"/>
                  </a:cubicBezTo>
                  <a:cubicBezTo>
                    <a:pt x="1183" y="485"/>
                    <a:pt x="1180" y="480"/>
                    <a:pt x="1178" y="478"/>
                  </a:cubicBezTo>
                  <a:cubicBezTo>
                    <a:pt x="1175" y="473"/>
                    <a:pt x="1169" y="463"/>
                    <a:pt x="1166" y="458"/>
                  </a:cubicBezTo>
                  <a:cubicBezTo>
                    <a:pt x="1163" y="455"/>
                    <a:pt x="1158" y="450"/>
                    <a:pt x="1156" y="448"/>
                  </a:cubicBezTo>
                  <a:cubicBezTo>
                    <a:pt x="1154" y="445"/>
                    <a:pt x="1150" y="440"/>
                    <a:pt x="1148" y="437"/>
                  </a:cubicBezTo>
                  <a:cubicBezTo>
                    <a:pt x="1147" y="435"/>
                    <a:pt x="1143" y="430"/>
                    <a:pt x="1142" y="428"/>
                  </a:cubicBezTo>
                  <a:cubicBezTo>
                    <a:pt x="1139" y="423"/>
                    <a:pt x="1133" y="414"/>
                    <a:pt x="1131" y="409"/>
                  </a:cubicBezTo>
                  <a:cubicBezTo>
                    <a:pt x="1129" y="406"/>
                    <a:pt x="1127" y="400"/>
                    <a:pt x="1126" y="397"/>
                  </a:cubicBezTo>
                  <a:cubicBezTo>
                    <a:pt x="1125" y="394"/>
                    <a:pt x="1122" y="386"/>
                    <a:pt x="1122" y="385"/>
                  </a:cubicBezTo>
                  <a:cubicBezTo>
                    <a:pt x="1122" y="385"/>
                    <a:pt x="1120" y="380"/>
                    <a:pt x="1120" y="378"/>
                  </a:cubicBezTo>
                  <a:cubicBezTo>
                    <a:pt x="1120" y="375"/>
                    <a:pt x="1120" y="370"/>
                    <a:pt x="1120" y="367"/>
                  </a:cubicBezTo>
                  <a:cubicBezTo>
                    <a:pt x="1120" y="366"/>
                    <a:pt x="1121" y="363"/>
                    <a:pt x="1122" y="361"/>
                  </a:cubicBezTo>
                  <a:cubicBezTo>
                    <a:pt x="1122" y="360"/>
                    <a:pt x="1125" y="359"/>
                    <a:pt x="1125" y="359"/>
                  </a:cubicBezTo>
                  <a:cubicBezTo>
                    <a:pt x="1126" y="358"/>
                    <a:pt x="1128" y="357"/>
                    <a:pt x="1129" y="356"/>
                  </a:cubicBezTo>
                  <a:cubicBezTo>
                    <a:pt x="1129" y="354"/>
                    <a:pt x="1127" y="352"/>
                    <a:pt x="1127" y="351"/>
                  </a:cubicBezTo>
                  <a:cubicBezTo>
                    <a:pt x="1126" y="349"/>
                    <a:pt x="1123" y="346"/>
                    <a:pt x="1122" y="345"/>
                  </a:cubicBezTo>
                  <a:cubicBezTo>
                    <a:pt x="1121" y="344"/>
                    <a:pt x="1120" y="341"/>
                    <a:pt x="1119" y="340"/>
                  </a:cubicBezTo>
                  <a:cubicBezTo>
                    <a:pt x="1118" y="338"/>
                    <a:pt x="1117" y="335"/>
                    <a:pt x="1117" y="334"/>
                  </a:cubicBezTo>
                  <a:cubicBezTo>
                    <a:pt x="1115" y="332"/>
                    <a:pt x="1112" y="330"/>
                    <a:pt x="1111" y="329"/>
                  </a:cubicBezTo>
                  <a:cubicBezTo>
                    <a:pt x="1110" y="328"/>
                    <a:pt x="1107" y="326"/>
                    <a:pt x="1106" y="325"/>
                  </a:cubicBezTo>
                  <a:cubicBezTo>
                    <a:pt x="1104" y="323"/>
                    <a:pt x="1099" y="318"/>
                    <a:pt x="1097" y="316"/>
                  </a:cubicBezTo>
                  <a:cubicBezTo>
                    <a:pt x="1094" y="314"/>
                    <a:pt x="1090" y="308"/>
                    <a:pt x="1088" y="306"/>
                  </a:cubicBezTo>
                  <a:cubicBezTo>
                    <a:pt x="1086" y="304"/>
                    <a:pt x="1083" y="301"/>
                    <a:pt x="1081" y="300"/>
                  </a:cubicBezTo>
                  <a:cubicBezTo>
                    <a:pt x="1080" y="298"/>
                    <a:pt x="1076" y="293"/>
                    <a:pt x="1074" y="291"/>
                  </a:cubicBezTo>
                  <a:cubicBezTo>
                    <a:pt x="1072" y="289"/>
                    <a:pt x="1068" y="285"/>
                    <a:pt x="1066" y="283"/>
                  </a:cubicBezTo>
                  <a:cubicBezTo>
                    <a:pt x="1064" y="282"/>
                    <a:pt x="1062" y="278"/>
                    <a:pt x="1061" y="277"/>
                  </a:cubicBezTo>
                  <a:cubicBezTo>
                    <a:pt x="1059" y="274"/>
                    <a:pt x="1055" y="269"/>
                    <a:pt x="1052" y="266"/>
                  </a:cubicBezTo>
                  <a:cubicBezTo>
                    <a:pt x="1050" y="264"/>
                    <a:pt x="1045" y="259"/>
                    <a:pt x="1043" y="256"/>
                  </a:cubicBezTo>
                  <a:cubicBezTo>
                    <a:pt x="1039" y="252"/>
                    <a:pt x="1033" y="243"/>
                    <a:pt x="1029" y="238"/>
                  </a:cubicBezTo>
                  <a:cubicBezTo>
                    <a:pt x="1026" y="234"/>
                    <a:pt x="1020" y="227"/>
                    <a:pt x="1018" y="222"/>
                  </a:cubicBezTo>
                  <a:cubicBezTo>
                    <a:pt x="1014" y="217"/>
                    <a:pt x="1008" y="206"/>
                    <a:pt x="1005" y="201"/>
                  </a:cubicBezTo>
                  <a:cubicBezTo>
                    <a:pt x="1000" y="193"/>
                    <a:pt x="988" y="178"/>
                    <a:pt x="984" y="170"/>
                  </a:cubicBezTo>
                  <a:cubicBezTo>
                    <a:pt x="981" y="166"/>
                    <a:pt x="977" y="157"/>
                    <a:pt x="975" y="152"/>
                  </a:cubicBezTo>
                  <a:cubicBezTo>
                    <a:pt x="974" y="150"/>
                    <a:pt x="972" y="145"/>
                    <a:pt x="971" y="143"/>
                  </a:cubicBezTo>
                  <a:cubicBezTo>
                    <a:pt x="970" y="141"/>
                    <a:pt x="968" y="136"/>
                    <a:pt x="967" y="134"/>
                  </a:cubicBezTo>
                  <a:cubicBezTo>
                    <a:pt x="966" y="132"/>
                    <a:pt x="963" y="130"/>
                    <a:pt x="962" y="128"/>
                  </a:cubicBezTo>
                  <a:cubicBezTo>
                    <a:pt x="960" y="125"/>
                    <a:pt x="957" y="119"/>
                    <a:pt x="955" y="115"/>
                  </a:cubicBezTo>
                  <a:cubicBezTo>
                    <a:pt x="952" y="109"/>
                    <a:pt x="947" y="96"/>
                    <a:pt x="944" y="89"/>
                  </a:cubicBezTo>
                  <a:cubicBezTo>
                    <a:pt x="941" y="83"/>
                    <a:pt x="936" y="70"/>
                    <a:pt x="934" y="64"/>
                  </a:cubicBezTo>
                  <a:cubicBezTo>
                    <a:pt x="933" y="60"/>
                    <a:pt x="931" y="54"/>
                    <a:pt x="930" y="50"/>
                  </a:cubicBezTo>
                  <a:cubicBezTo>
                    <a:pt x="929" y="47"/>
                    <a:pt x="928" y="41"/>
                    <a:pt x="926" y="38"/>
                  </a:cubicBezTo>
                  <a:cubicBezTo>
                    <a:pt x="925" y="37"/>
                    <a:pt x="923" y="36"/>
                    <a:pt x="923" y="35"/>
                  </a:cubicBezTo>
                  <a:cubicBezTo>
                    <a:pt x="922" y="34"/>
                    <a:pt x="920" y="34"/>
                    <a:pt x="920" y="33"/>
                  </a:cubicBezTo>
                  <a:cubicBezTo>
                    <a:pt x="919" y="32"/>
                    <a:pt x="921" y="31"/>
                    <a:pt x="921" y="31"/>
                  </a:cubicBezTo>
                  <a:cubicBezTo>
                    <a:pt x="921" y="29"/>
                    <a:pt x="921" y="26"/>
                    <a:pt x="921" y="25"/>
                  </a:cubicBezTo>
                  <a:cubicBezTo>
                    <a:pt x="920" y="24"/>
                    <a:pt x="919" y="23"/>
                    <a:pt x="918" y="22"/>
                  </a:cubicBezTo>
                  <a:cubicBezTo>
                    <a:pt x="917" y="20"/>
                    <a:pt x="917" y="15"/>
                    <a:pt x="917" y="13"/>
                  </a:cubicBezTo>
                  <a:cubicBezTo>
                    <a:pt x="917" y="11"/>
                    <a:pt x="917" y="8"/>
                    <a:pt x="917" y="5"/>
                  </a:cubicBezTo>
                  <a:cubicBezTo>
                    <a:pt x="916" y="6"/>
                    <a:pt x="914" y="6"/>
                    <a:pt x="913" y="6"/>
                  </a:cubicBezTo>
                  <a:cubicBezTo>
                    <a:pt x="912" y="6"/>
                    <a:pt x="912" y="6"/>
                    <a:pt x="912" y="6"/>
                  </a:cubicBezTo>
                  <a:cubicBezTo>
                    <a:pt x="909" y="6"/>
                    <a:pt x="908" y="4"/>
                    <a:pt x="906" y="3"/>
                  </a:cubicBezTo>
                  <a:cubicBezTo>
                    <a:pt x="906" y="3"/>
                    <a:pt x="906" y="3"/>
                    <a:pt x="906" y="3"/>
                  </a:cubicBezTo>
                  <a:cubicBezTo>
                    <a:pt x="906" y="3"/>
                    <a:pt x="906" y="3"/>
                    <a:pt x="906" y="3"/>
                  </a:cubicBezTo>
                  <a:cubicBezTo>
                    <a:pt x="905" y="4"/>
                    <a:pt x="904" y="6"/>
                    <a:pt x="902" y="7"/>
                  </a:cubicBezTo>
                  <a:cubicBezTo>
                    <a:pt x="901" y="7"/>
                    <a:pt x="900" y="7"/>
                    <a:pt x="899" y="7"/>
                  </a:cubicBezTo>
                  <a:cubicBezTo>
                    <a:pt x="898" y="7"/>
                    <a:pt x="896" y="7"/>
                    <a:pt x="895" y="6"/>
                  </a:cubicBezTo>
                  <a:cubicBezTo>
                    <a:pt x="895" y="6"/>
                    <a:pt x="895" y="6"/>
                    <a:pt x="894" y="6"/>
                  </a:cubicBezTo>
                  <a:cubicBezTo>
                    <a:pt x="894" y="6"/>
                    <a:pt x="894" y="6"/>
                    <a:pt x="894" y="6"/>
                  </a:cubicBezTo>
                  <a:cubicBezTo>
                    <a:pt x="893" y="7"/>
                    <a:pt x="892" y="7"/>
                    <a:pt x="891" y="7"/>
                  </a:cubicBezTo>
                  <a:cubicBezTo>
                    <a:pt x="889" y="7"/>
                    <a:pt x="888" y="7"/>
                    <a:pt x="887" y="7"/>
                  </a:cubicBezTo>
                  <a:cubicBezTo>
                    <a:pt x="884" y="7"/>
                    <a:pt x="882" y="7"/>
                    <a:pt x="881" y="7"/>
                  </a:cubicBezTo>
                  <a:cubicBezTo>
                    <a:pt x="880" y="6"/>
                    <a:pt x="879" y="6"/>
                    <a:pt x="879" y="5"/>
                  </a:cubicBezTo>
                  <a:cubicBezTo>
                    <a:pt x="878" y="5"/>
                    <a:pt x="878" y="6"/>
                    <a:pt x="877" y="6"/>
                  </a:cubicBezTo>
                  <a:cubicBezTo>
                    <a:pt x="876" y="6"/>
                    <a:pt x="875" y="6"/>
                    <a:pt x="873" y="6"/>
                  </a:cubicBezTo>
                  <a:cubicBezTo>
                    <a:pt x="872" y="6"/>
                    <a:pt x="870" y="6"/>
                    <a:pt x="868" y="5"/>
                  </a:cubicBezTo>
                  <a:cubicBezTo>
                    <a:pt x="867" y="5"/>
                    <a:pt x="866" y="4"/>
                    <a:pt x="865" y="4"/>
                  </a:cubicBezTo>
                  <a:cubicBezTo>
                    <a:pt x="865" y="4"/>
                    <a:pt x="864" y="4"/>
                    <a:pt x="863" y="4"/>
                  </a:cubicBezTo>
                  <a:cubicBezTo>
                    <a:pt x="862" y="4"/>
                    <a:pt x="862" y="4"/>
                    <a:pt x="861" y="4"/>
                  </a:cubicBezTo>
                  <a:cubicBezTo>
                    <a:pt x="859" y="4"/>
                    <a:pt x="858" y="2"/>
                    <a:pt x="857" y="1"/>
                  </a:cubicBezTo>
                  <a:cubicBezTo>
                    <a:pt x="857" y="1"/>
                    <a:pt x="857" y="2"/>
                    <a:pt x="857" y="2"/>
                  </a:cubicBezTo>
                  <a:cubicBezTo>
                    <a:pt x="857" y="2"/>
                    <a:pt x="856" y="2"/>
                    <a:pt x="856" y="2"/>
                  </a:cubicBezTo>
                  <a:cubicBezTo>
                    <a:pt x="856" y="2"/>
                    <a:pt x="855" y="2"/>
                    <a:pt x="855" y="2"/>
                  </a:cubicBezTo>
                  <a:cubicBezTo>
                    <a:pt x="854" y="2"/>
                    <a:pt x="852" y="3"/>
                    <a:pt x="851" y="3"/>
                  </a:cubicBezTo>
                  <a:cubicBezTo>
                    <a:pt x="851" y="3"/>
                    <a:pt x="847" y="3"/>
                    <a:pt x="844" y="1"/>
                  </a:cubicBezTo>
                  <a:cubicBezTo>
                    <a:pt x="843" y="0"/>
                    <a:pt x="843" y="0"/>
                    <a:pt x="843" y="0"/>
                  </a:cubicBezTo>
                  <a:cubicBezTo>
                    <a:pt x="841" y="0"/>
                    <a:pt x="840" y="0"/>
                    <a:pt x="839" y="0"/>
                  </a:cubicBezTo>
                  <a:cubicBezTo>
                    <a:pt x="839" y="1"/>
                    <a:pt x="839" y="3"/>
                    <a:pt x="838" y="5"/>
                  </a:cubicBezTo>
                  <a:cubicBezTo>
                    <a:pt x="836" y="7"/>
                    <a:pt x="834" y="7"/>
                    <a:pt x="833" y="8"/>
                  </a:cubicBezTo>
                  <a:cubicBezTo>
                    <a:pt x="833" y="10"/>
                    <a:pt x="831" y="12"/>
                    <a:pt x="831" y="13"/>
                  </a:cubicBezTo>
                  <a:cubicBezTo>
                    <a:pt x="831" y="14"/>
                    <a:pt x="832" y="16"/>
                    <a:pt x="832" y="18"/>
                  </a:cubicBezTo>
                  <a:cubicBezTo>
                    <a:pt x="832" y="20"/>
                    <a:pt x="831" y="21"/>
                    <a:pt x="830" y="22"/>
                  </a:cubicBezTo>
                  <a:cubicBezTo>
                    <a:pt x="830" y="22"/>
                    <a:pt x="830" y="22"/>
                    <a:pt x="830" y="23"/>
                  </a:cubicBezTo>
                  <a:cubicBezTo>
                    <a:pt x="830" y="23"/>
                    <a:pt x="830" y="24"/>
                    <a:pt x="830" y="24"/>
                  </a:cubicBezTo>
                  <a:cubicBezTo>
                    <a:pt x="830" y="24"/>
                    <a:pt x="831" y="25"/>
                    <a:pt x="832" y="26"/>
                  </a:cubicBezTo>
                  <a:cubicBezTo>
                    <a:pt x="832" y="26"/>
                    <a:pt x="833" y="26"/>
                    <a:pt x="833" y="27"/>
                  </a:cubicBezTo>
                  <a:cubicBezTo>
                    <a:pt x="835" y="27"/>
                    <a:pt x="837" y="28"/>
                    <a:pt x="838" y="30"/>
                  </a:cubicBezTo>
                  <a:cubicBezTo>
                    <a:pt x="839" y="32"/>
                    <a:pt x="840" y="34"/>
                    <a:pt x="840" y="36"/>
                  </a:cubicBezTo>
                  <a:cubicBezTo>
                    <a:pt x="840" y="37"/>
                    <a:pt x="840" y="37"/>
                    <a:pt x="840" y="37"/>
                  </a:cubicBezTo>
                  <a:cubicBezTo>
                    <a:pt x="840" y="38"/>
                    <a:pt x="840" y="38"/>
                    <a:pt x="840" y="39"/>
                  </a:cubicBezTo>
                  <a:cubicBezTo>
                    <a:pt x="841" y="41"/>
                    <a:pt x="841" y="43"/>
                    <a:pt x="841" y="45"/>
                  </a:cubicBezTo>
                  <a:cubicBezTo>
                    <a:pt x="841" y="46"/>
                    <a:pt x="841" y="47"/>
                    <a:pt x="840" y="49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1" y="50"/>
                  </a:cubicBezTo>
                  <a:cubicBezTo>
                    <a:pt x="841" y="52"/>
                    <a:pt x="842" y="53"/>
                    <a:pt x="842" y="54"/>
                  </a:cubicBezTo>
                  <a:cubicBezTo>
                    <a:pt x="842" y="56"/>
                    <a:pt x="842" y="57"/>
                    <a:pt x="841" y="58"/>
                  </a:cubicBezTo>
                  <a:cubicBezTo>
                    <a:pt x="841" y="59"/>
                    <a:pt x="841" y="59"/>
                    <a:pt x="841" y="60"/>
                  </a:cubicBezTo>
                  <a:cubicBezTo>
                    <a:pt x="841" y="60"/>
                    <a:pt x="842" y="62"/>
                    <a:pt x="842" y="63"/>
                  </a:cubicBezTo>
                  <a:cubicBezTo>
                    <a:pt x="843" y="66"/>
                    <a:pt x="844" y="69"/>
                    <a:pt x="844" y="71"/>
                  </a:cubicBezTo>
                  <a:cubicBezTo>
                    <a:pt x="843" y="74"/>
                    <a:pt x="841" y="77"/>
                    <a:pt x="840" y="78"/>
                  </a:cubicBezTo>
                  <a:cubicBezTo>
                    <a:pt x="840" y="79"/>
                    <a:pt x="837" y="82"/>
                    <a:pt x="834" y="83"/>
                  </a:cubicBezTo>
                  <a:cubicBezTo>
                    <a:pt x="834" y="83"/>
                    <a:pt x="833" y="83"/>
                    <a:pt x="833" y="83"/>
                  </a:cubicBezTo>
                  <a:cubicBezTo>
                    <a:pt x="831" y="83"/>
                    <a:pt x="829" y="82"/>
                    <a:pt x="828" y="81"/>
                  </a:cubicBezTo>
                  <a:cubicBezTo>
                    <a:pt x="828" y="81"/>
                    <a:pt x="828" y="81"/>
                    <a:pt x="827" y="81"/>
                  </a:cubicBezTo>
                  <a:cubicBezTo>
                    <a:pt x="827" y="81"/>
                    <a:pt x="827" y="81"/>
                    <a:pt x="827" y="81"/>
                  </a:cubicBezTo>
                  <a:cubicBezTo>
                    <a:pt x="827" y="81"/>
                    <a:pt x="826" y="82"/>
                    <a:pt x="826" y="82"/>
                  </a:cubicBezTo>
                  <a:cubicBezTo>
                    <a:pt x="825" y="83"/>
                    <a:pt x="824" y="84"/>
                    <a:pt x="823" y="84"/>
                  </a:cubicBezTo>
                  <a:cubicBezTo>
                    <a:pt x="821" y="85"/>
                    <a:pt x="819" y="85"/>
                    <a:pt x="818" y="85"/>
                  </a:cubicBezTo>
                  <a:cubicBezTo>
                    <a:pt x="817" y="85"/>
                    <a:pt x="816" y="85"/>
                    <a:pt x="815" y="85"/>
                  </a:cubicBezTo>
                  <a:cubicBezTo>
                    <a:pt x="812" y="84"/>
                    <a:pt x="809" y="80"/>
                    <a:pt x="808" y="79"/>
                  </a:cubicBezTo>
                  <a:cubicBezTo>
                    <a:pt x="807" y="77"/>
                    <a:pt x="807" y="75"/>
                    <a:pt x="806" y="74"/>
                  </a:cubicBezTo>
                  <a:cubicBezTo>
                    <a:pt x="806" y="73"/>
                    <a:pt x="806" y="73"/>
                    <a:pt x="806" y="72"/>
                  </a:cubicBezTo>
                  <a:cubicBezTo>
                    <a:pt x="806" y="72"/>
                    <a:pt x="806" y="72"/>
                    <a:pt x="806" y="71"/>
                  </a:cubicBezTo>
                  <a:cubicBezTo>
                    <a:pt x="805" y="70"/>
                    <a:pt x="805" y="69"/>
                    <a:pt x="805" y="68"/>
                  </a:cubicBezTo>
                  <a:cubicBezTo>
                    <a:pt x="804" y="66"/>
                    <a:pt x="805" y="64"/>
                    <a:pt x="805" y="63"/>
                  </a:cubicBezTo>
                  <a:cubicBezTo>
                    <a:pt x="805" y="62"/>
                    <a:pt x="805" y="62"/>
                    <a:pt x="805" y="61"/>
                  </a:cubicBezTo>
                  <a:cubicBezTo>
                    <a:pt x="805" y="61"/>
                    <a:pt x="805" y="61"/>
                    <a:pt x="805" y="61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3" y="59"/>
                    <a:pt x="801" y="58"/>
                    <a:pt x="800" y="57"/>
                  </a:cubicBezTo>
                  <a:cubicBezTo>
                    <a:pt x="799" y="55"/>
                    <a:pt x="798" y="52"/>
                    <a:pt x="798" y="52"/>
                  </a:cubicBezTo>
                  <a:cubicBezTo>
                    <a:pt x="798" y="51"/>
                    <a:pt x="798" y="51"/>
                    <a:pt x="798" y="50"/>
                  </a:cubicBezTo>
                  <a:cubicBezTo>
                    <a:pt x="733" y="58"/>
                    <a:pt x="733" y="58"/>
                    <a:pt x="733" y="58"/>
                  </a:cubicBezTo>
                  <a:cubicBezTo>
                    <a:pt x="647" y="68"/>
                    <a:pt x="647" y="68"/>
                    <a:pt x="647" y="68"/>
                  </a:cubicBezTo>
                  <a:cubicBezTo>
                    <a:pt x="482" y="86"/>
                    <a:pt x="482" y="86"/>
                    <a:pt x="482" y="86"/>
                  </a:cubicBezTo>
                  <a:cubicBezTo>
                    <a:pt x="406" y="95"/>
                    <a:pt x="406" y="95"/>
                    <a:pt x="406" y="95"/>
                  </a:cubicBezTo>
                  <a:cubicBezTo>
                    <a:pt x="404" y="92"/>
                    <a:pt x="404" y="92"/>
                    <a:pt x="404" y="92"/>
                  </a:cubicBezTo>
                  <a:cubicBezTo>
                    <a:pt x="403" y="90"/>
                    <a:pt x="401" y="88"/>
                    <a:pt x="400" y="87"/>
                  </a:cubicBezTo>
                  <a:cubicBezTo>
                    <a:pt x="400" y="87"/>
                    <a:pt x="400" y="87"/>
                    <a:pt x="399" y="87"/>
                  </a:cubicBezTo>
                  <a:cubicBezTo>
                    <a:pt x="398" y="86"/>
                    <a:pt x="397" y="85"/>
                    <a:pt x="396" y="84"/>
                  </a:cubicBezTo>
                  <a:cubicBezTo>
                    <a:pt x="395" y="83"/>
                    <a:pt x="394" y="81"/>
                    <a:pt x="393" y="79"/>
                  </a:cubicBezTo>
                  <a:cubicBezTo>
                    <a:pt x="393" y="79"/>
                    <a:pt x="393" y="78"/>
                    <a:pt x="393" y="78"/>
                  </a:cubicBezTo>
                  <a:cubicBezTo>
                    <a:pt x="393" y="78"/>
                    <a:pt x="393" y="78"/>
                    <a:pt x="393" y="78"/>
                  </a:cubicBezTo>
                  <a:cubicBezTo>
                    <a:pt x="392" y="77"/>
                    <a:pt x="392" y="76"/>
                    <a:pt x="392" y="75"/>
                  </a:cubicBezTo>
                  <a:cubicBezTo>
                    <a:pt x="391" y="74"/>
                    <a:pt x="391" y="73"/>
                    <a:pt x="391" y="72"/>
                  </a:cubicBezTo>
                  <a:cubicBezTo>
                    <a:pt x="391" y="71"/>
                    <a:pt x="391" y="70"/>
                    <a:pt x="391" y="70"/>
                  </a:cubicBezTo>
                  <a:cubicBezTo>
                    <a:pt x="390" y="68"/>
                    <a:pt x="389" y="66"/>
                    <a:pt x="389" y="65"/>
                  </a:cubicBezTo>
                  <a:cubicBezTo>
                    <a:pt x="389" y="64"/>
                    <a:pt x="387" y="63"/>
                    <a:pt x="387" y="63"/>
                  </a:cubicBezTo>
                  <a:cubicBezTo>
                    <a:pt x="386" y="62"/>
                    <a:pt x="386" y="61"/>
                    <a:pt x="385" y="61"/>
                  </a:cubicBezTo>
                  <a:cubicBezTo>
                    <a:pt x="385" y="61"/>
                    <a:pt x="385" y="60"/>
                    <a:pt x="385" y="60"/>
                  </a:cubicBezTo>
                  <a:cubicBezTo>
                    <a:pt x="383" y="59"/>
                    <a:pt x="382" y="58"/>
                    <a:pt x="382" y="57"/>
                  </a:cubicBezTo>
                  <a:cubicBezTo>
                    <a:pt x="381" y="56"/>
                    <a:pt x="381" y="55"/>
                    <a:pt x="380" y="54"/>
                  </a:cubicBezTo>
                  <a:cubicBezTo>
                    <a:pt x="380" y="53"/>
                    <a:pt x="380" y="53"/>
                    <a:pt x="380" y="52"/>
                  </a:cubicBezTo>
                  <a:cubicBezTo>
                    <a:pt x="380" y="52"/>
                    <a:pt x="379" y="52"/>
                    <a:pt x="379" y="51"/>
                  </a:cubicBezTo>
                  <a:cubicBezTo>
                    <a:pt x="379" y="51"/>
                    <a:pt x="379" y="51"/>
                    <a:pt x="379" y="50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62" y="51"/>
                    <a:pt x="324" y="56"/>
                    <a:pt x="309" y="59"/>
                  </a:cubicBezTo>
                  <a:cubicBezTo>
                    <a:pt x="300" y="60"/>
                    <a:pt x="288" y="62"/>
                    <a:pt x="274" y="65"/>
                  </a:cubicBezTo>
                  <a:cubicBezTo>
                    <a:pt x="258" y="68"/>
                    <a:pt x="240" y="71"/>
                    <a:pt x="229" y="72"/>
                  </a:cubicBezTo>
                  <a:cubicBezTo>
                    <a:pt x="212" y="75"/>
                    <a:pt x="181" y="79"/>
                    <a:pt x="157" y="82"/>
                  </a:cubicBezTo>
                  <a:cubicBezTo>
                    <a:pt x="147" y="84"/>
                    <a:pt x="137" y="85"/>
                    <a:pt x="129" y="86"/>
                  </a:cubicBezTo>
                  <a:cubicBezTo>
                    <a:pt x="100" y="90"/>
                    <a:pt x="19" y="102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6"/>
                    <a:pt x="2" y="107"/>
                  </a:cubicBezTo>
                  <a:cubicBezTo>
                    <a:pt x="2" y="108"/>
                    <a:pt x="2" y="109"/>
                    <a:pt x="2" y="109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3"/>
                    <a:pt x="2" y="116"/>
                    <a:pt x="2" y="117"/>
                  </a:cubicBezTo>
                  <a:cubicBezTo>
                    <a:pt x="1" y="119"/>
                    <a:pt x="1" y="120"/>
                    <a:pt x="0" y="121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22"/>
                    <a:pt x="0" y="123"/>
                    <a:pt x="0" y="123"/>
                  </a:cubicBezTo>
                  <a:cubicBezTo>
                    <a:pt x="1" y="123"/>
                    <a:pt x="2" y="124"/>
                    <a:pt x="3" y="125"/>
                  </a:cubicBezTo>
                  <a:cubicBezTo>
                    <a:pt x="5" y="125"/>
                    <a:pt x="6" y="126"/>
                    <a:pt x="7" y="127"/>
                  </a:cubicBezTo>
                  <a:cubicBezTo>
                    <a:pt x="8" y="128"/>
                    <a:pt x="11" y="130"/>
                    <a:pt x="12" y="131"/>
                  </a:cubicBezTo>
                  <a:cubicBezTo>
                    <a:pt x="13" y="133"/>
                    <a:pt x="14" y="134"/>
                    <a:pt x="15" y="136"/>
                  </a:cubicBezTo>
                  <a:cubicBezTo>
                    <a:pt x="16" y="136"/>
                    <a:pt x="16" y="138"/>
                    <a:pt x="17" y="138"/>
                  </a:cubicBezTo>
                  <a:cubicBezTo>
                    <a:pt x="17" y="139"/>
                    <a:pt x="19" y="140"/>
                    <a:pt x="19" y="141"/>
                  </a:cubicBezTo>
                  <a:cubicBezTo>
                    <a:pt x="20" y="141"/>
                    <a:pt x="22" y="141"/>
                    <a:pt x="23" y="142"/>
                  </a:cubicBezTo>
                  <a:cubicBezTo>
                    <a:pt x="24" y="142"/>
                    <a:pt x="26" y="142"/>
                    <a:pt x="27" y="143"/>
                  </a:cubicBezTo>
                  <a:cubicBezTo>
                    <a:pt x="27" y="143"/>
                    <a:pt x="27" y="143"/>
                    <a:pt x="28" y="143"/>
                  </a:cubicBezTo>
                  <a:cubicBezTo>
                    <a:pt x="30" y="144"/>
                    <a:pt x="32" y="145"/>
                    <a:pt x="34" y="146"/>
                  </a:cubicBezTo>
                  <a:cubicBezTo>
                    <a:pt x="36" y="148"/>
                    <a:pt x="39" y="152"/>
                    <a:pt x="39" y="155"/>
                  </a:cubicBezTo>
                  <a:cubicBezTo>
                    <a:pt x="40" y="157"/>
                    <a:pt x="40" y="159"/>
                    <a:pt x="39" y="162"/>
                  </a:cubicBezTo>
                  <a:cubicBezTo>
                    <a:pt x="39" y="162"/>
                    <a:pt x="39" y="163"/>
                    <a:pt x="39" y="164"/>
                  </a:cubicBezTo>
                  <a:cubicBezTo>
                    <a:pt x="39" y="164"/>
                    <a:pt x="39" y="165"/>
                    <a:pt x="40" y="165"/>
                  </a:cubicBezTo>
                  <a:cubicBezTo>
                    <a:pt x="40" y="167"/>
                    <a:pt x="40" y="170"/>
                    <a:pt x="40" y="172"/>
                  </a:cubicBezTo>
                  <a:cubicBezTo>
                    <a:pt x="39" y="174"/>
                    <a:pt x="38" y="175"/>
                    <a:pt x="37" y="176"/>
                  </a:cubicBezTo>
                  <a:cubicBezTo>
                    <a:pt x="37" y="176"/>
                    <a:pt x="37" y="176"/>
                    <a:pt x="36" y="176"/>
                  </a:cubicBezTo>
                  <a:cubicBezTo>
                    <a:pt x="36" y="177"/>
                    <a:pt x="36" y="177"/>
                    <a:pt x="36" y="178"/>
                  </a:cubicBezTo>
                  <a:cubicBezTo>
                    <a:pt x="36" y="178"/>
                    <a:pt x="37" y="178"/>
                    <a:pt x="37" y="178"/>
                  </a:cubicBezTo>
                  <a:cubicBezTo>
                    <a:pt x="37" y="179"/>
                    <a:pt x="38" y="180"/>
                    <a:pt x="38" y="181"/>
                  </a:cubicBezTo>
                  <a:cubicBezTo>
                    <a:pt x="39" y="182"/>
                    <a:pt x="39" y="183"/>
                    <a:pt x="39" y="184"/>
                  </a:cubicBezTo>
                  <a:cubicBezTo>
                    <a:pt x="39" y="184"/>
                    <a:pt x="40" y="184"/>
                    <a:pt x="41" y="184"/>
                  </a:cubicBezTo>
                  <a:cubicBezTo>
                    <a:pt x="42" y="184"/>
                    <a:pt x="43" y="184"/>
                    <a:pt x="44" y="185"/>
                  </a:cubicBezTo>
                  <a:cubicBezTo>
                    <a:pt x="46" y="186"/>
                    <a:pt x="48" y="189"/>
                    <a:pt x="48" y="192"/>
                  </a:cubicBezTo>
                  <a:cubicBezTo>
                    <a:pt x="49" y="195"/>
                    <a:pt x="46" y="199"/>
                    <a:pt x="45" y="199"/>
                  </a:cubicBezTo>
                  <a:cubicBezTo>
                    <a:pt x="43" y="201"/>
                    <a:pt x="42" y="201"/>
                    <a:pt x="40" y="202"/>
                  </a:cubicBezTo>
                  <a:cubicBezTo>
                    <a:pt x="40" y="202"/>
                    <a:pt x="39" y="202"/>
                    <a:pt x="39" y="202"/>
                  </a:cubicBezTo>
                  <a:cubicBezTo>
                    <a:pt x="39" y="203"/>
                    <a:pt x="39" y="203"/>
                    <a:pt x="39" y="204"/>
                  </a:cubicBezTo>
                  <a:cubicBezTo>
                    <a:pt x="39" y="204"/>
                    <a:pt x="39" y="205"/>
                    <a:pt x="39" y="205"/>
                  </a:cubicBezTo>
                  <a:cubicBezTo>
                    <a:pt x="39" y="207"/>
                    <a:pt x="38" y="208"/>
                    <a:pt x="38" y="209"/>
                  </a:cubicBezTo>
                  <a:cubicBezTo>
                    <a:pt x="38" y="210"/>
                    <a:pt x="37" y="211"/>
                    <a:pt x="36" y="213"/>
                  </a:cubicBezTo>
                  <a:cubicBezTo>
                    <a:pt x="37" y="213"/>
                    <a:pt x="37" y="213"/>
                    <a:pt x="38" y="214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40" y="215"/>
                    <a:pt x="42" y="215"/>
                    <a:pt x="43" y="215"/>
                  </a:cubicBezTo>
                  <a:cubicBezTo>
                    <a:pt x="45" y="214"/>
                    <a:pt x="50" y="212"/>
                    <a:pt x="52" y="212"/>
                  </a:cubicBezTo>
                  <a:cubicBezTo>
                    <a:pt x="54" y="211"/>
                    <a:pt x="58" y="210"/>
                    <a:pt x="60" y="209"/>
                  </a:cubicBezTo>
                  <a:cubicBezTo>
                    <a:pt x="63" y="209"/>
                    <a:pt x="70" y="208"/>
                    <a:pt x="74" y="207"/>
                  </a:cubicBezTo>
                  <a:cubicBezTo>
                    <a:pt x="78" y="206"/>
                    <a:pt x="88" y="203"/>
                    <a:pt x="92" y="201"/>
                  </a:cubicBezTo>
                  <a:cubicBezTo>
                    <a:pt x="98" y="199"/>
                    <a:pt x="109" y="195"/>
                    <a:pt x="115" y="193"/>
                  </a:cubicBezTo>
                  <a:cubicBezTo>
                    <a:pt x="120" y="191"/>
                    <a:pt x="131" y="187"/>
                    <a:pt x="136" y="185"/>
                  </a:cubicBezTo>
                  <a:cubicBezTo>
                    <a:pt x="140" y="184"/>
                    <a:pt x="148" y="182"/>
                    <a:pt x="152" y="182"/>
                  </a:cubicBezTo>
                  <a:cubicBezTo>
                    <a:pt x="163" y="181"/>
                    <a:pt x="184" y="180"/>
                    <a:pt x="195" y="180"/>
                  </a:cubicBezTo>
                  <a:cubicBezTo>
                    <a:pt x="202" y="181"/>
                    <a:pt x="217" y="182"/>
                    <a:pt x="224" y="184"/>
                  </a:cubicBezTo>
                  <a:cubicBezTo>
                    <a:pt x="234" y="185"/>
                    <a:pt x="254" y="190"/>
                    <a:pt x="263" y="193"/>
                  </a:cubicBezTo>
                  <a:cubicBezTo>
                    <a:pt x="270" y="196"/>
                    <a:pt x="284" y="202"/>
                    <a:pt x="291" y="206"/>
                  </a:cubicBezTo>
                  <a:cubicBezTo>
                    <a:pt x="294" y="208"/>
                    <a:pt x="300" y="214"/>
                    <a:pt x="303" y="215"/>
                  </a:cubicBezTo>
                  <a:cubicBezTo>
                    <a:pt x="305" y="216"/>
                    <a:pt x="309" y="217"/>
                    <a:pt x="310" y="217"/>
                  </a:cubicBezTo>
                  <a:cubicBezTo>
                    <a:pt x="312" y="218"/>
                    <a:pt x="316" y="218"/>
                    <a:pt x="318" y="219"/>
                  </a:cubicBezTo>
                  <a:cubicBezTo>
                    <a:pt x="320" y="221"/>
                    <a:pt x="323" y="225"/>
                    <a:pt x="324" y="227"/>
                  </a:cubicBezTo>
                  <a:cubicBezTo>
                    <a:pt x="326" y="228"/>
                    <a:pt x="330" y="230"/>
                    <a:pt x="332" y="231"/>
                  </a:cubicBezTo>
                  <a:cubicBezTo>
                    <a:pt x="333" y="232"/>
                    <a:pt x="337" y="232"/>
                    <a:pt x="338" y="233"/>
                  </a:cubicBezTo>
                  <a:cubicBezTo>
                    <a:pt x="342" y="233"/>
                    <a:pt x="350" y="234"/>
                    <a:pt x="353" y="236"/>
                  </a:cubicBezTo>
                  <a:cubicBezTo>
                    <a:pt x="355" y="237"/>
                    <a:pt x="358" y="240"/>
                    <a:pt x="360" y="242"/>
                  </a:cubicBezTo>
                  <a:cubicBezTo>
                    <a:pt x="362" y="245"/>
                    <a:pt x="367" y="250"/>
                    <a:pt x="369" y="253"/>
                  </a:cubicBezTo>
                  <a:cubicBezTo>
                    <a:pt x="370" y="255"/>
                    <a:pt x="370" y="261"/>
                    <a:pt x="370" y="264"/>
                  </a:cubicBezTo>
                  <a:cubicBezTo>
                    <a:pt x="370" y="266"/>
                    <a:pt x="371" y="270"/>
                    <a:pt x="370" y="272"/>
                  </a:cubicBezTo>
                  <a:cubicBezTo>
                    <a:pt x="370" y="273"/>
                    <a:pt x="369" y="274"/>
                    <a:pt x="368" y="274"/>
                  </a:cubicBezTo>
                  <a:cubicBezTo>
                    <a:pt x="367" y="275"/>
                    <a:pt x="365" y="277"/>
                    <a:pt x="364" y="276"/>
                  </a:cubicBezTo>
                  <a:cubicBezTo>
                    <a:pt x="363" y="276"/>
                    <a:pt x="363" y="274"/>
                    <a:pt x="362" y="273"/>
                  </a:cubicBezTo>
                  <a:cubicBezTo>
                    <a:pt x="361" y="272"/>
                    <a:pt x="359" y="270"/>
                    <a:pt x="358" y="268"/>
                  </a:cubicBezTo>
                  <a:cubicBezTo>
                    <a:pt x="356" y="266"/>
                    <a:pt x="354" y="260"/>
                    <a:pt x="353" y="257"/>
                  </a:cubicBezTo>
                  <a:cubicBezTo>
                    <a:pt x="353" y="256"/>
                    <a:pt x="353" y="252"/>
                    <a:pt x="353" y="251"/>
                  </a:cubicBezTo>
                  <a:cubicBezTo>
                    <a:pt x="353" y="250"/>
                    <a:pt x="354" y="247"/>
                    <a:pt x="354" y="246"/>
                  </a:cubicBezTo>
                  <a:cubicBezTo>
                    <a:pt x="353" y="245"/>
                    <a:pt x="351" y="246"/>
                    <a:pt x="350" y="246"/>
                  </a:cubicBezTo>
                  <a:cubicBezTo>
                    <a:pt x="349" y="247"/>
                    <a:pt x="349" y="250"/>
                    <a:pt x="349" y="252"/>
                  </a:cubicBezTo>
                  <a:cubicBezTo>
                    <a:pt x="349" y="253"/>
                    <a:pt x="349" y="256"/>
                    <a:pt x="350" y="257"/>
                  </a:cubicBezTo>
                  <a:cubicBezTo>
                    <a:pt x="350" y="259"/>
                    <a:pt x="351" y="262"/>
                    <a:pt x="352" y="264"/>
                  </a:cubicBezTo>
                  <a:cubicBezTo>
                    <a:pt x="353" y="265"/>
                    <a:pt x="354" y="268"/>
                    <a:pt x="355" y="270"/>
                  </a:cubicBezTo>
                  <a:cubicBezTo>
                    <a:pt x="356" y="272"/>
                    <a:pt x="358" y="275"/>
                    <a:pt x="358" y="276"/>
                  </a:cubicBezTo>
                  <a:cubicBezTo>
                    <a:pt x="359" y="278"/>
                    <a:pt x="361" y="282"/>
                    <a:pt x="362" y="283"/>
                  </a:cubicBezTo>
                  <a:cubicBezTo>
                    <a:pt x="363" y="283"/>
                    <a:pt x="365" y="284"/>
                    <a:pt x="365" y="284"/>
                  </a:cubicBezTo>
                  <a:cubicBezTo>
                    <a:pt x="366" y="283"/>
                    <a:pt x="367" y="281"/>
                    <a:pt x="368" y="280"/>
                  </a:cubicBezTo>
                  <a:cubicBezTo>
                    <a:pt x="369" y="279"/>
                    <a:pt x="370" y="278"/>
                    <a:pt x="371" y="278"/>
                  </a:cubicBezTo>
                  <a:cubicBezTo>
                    <a:pt x="372" y="277"/>
                    <a:pt x="375" y="276"/>
                    <a:pt x="377" y="276"/>
                  </a:cubicBezTo>
                  <a:cubicBezTo>
                    <a:pt x="378" y="275"/>
                    <a:pt x="380" y="276"/>
                    <a:pt x="381" y="275"/>
                  </a:cubicBezTo>
                  <a:cubicBezTo>
                    <a:pt x="384" y="275"/>
                    <a:pt x="388" y="272"/>
                    <a:pt x="390" y="271"/>
                  </a:cubicBezTo>
                  <a:cubicBezTo>
                    <a:pt x="393" y="270"/>
                    <a:pt x="397" y="266"/>
                    <a:pt x="400" y="265"/>
                  </a:cubicBezTo>
                  <a:cubicBezTo>
                    <a:pt x="403" y="264"/>
                    <a:pt x="409" y="265"/>
                    <a:pt x="412" y="265"/>
                  </a:cubicBezTo>
                  <a:cubicBezTo>
                    <a:pt x="414" y="264"/>
                    <a:pt x="417" y="264"/>
                    <a:pt x="419" y="263"/>
                  </a:cubicBezTo>
                  <a:cubicBezTo>
                    <a:pt x="420" y="262"/>
                    <a:pt x="421" y="259"/>
                    <a:pt x="422" y="258"/>
                  </a:cubicBezTo>
                  <a:cubicBezTo>
                    <a:pt x="423" y="257"/>
                    <a:pt x="424" y="254"/>
                    <a:pt x="425" y="254"/>
                  </a:cubicBezTo>
                  <a:cubicBezTo>
                    <a:pt x="425" y="253"/>
                    <a:pt x="427" y="250"/>
                    <a:pt x="428" y="250"/>
                  </a:cubicBezTo>
                  <a:cubicBezTo>
                    <a:pt x="428" y="249"/>
                    <a:pt x="430" y="249"/>
                    <a:pt x="430" y="250"/>
                  </a:cubicBezTo>
                  <a:cubicBezTo>
                    <a:pt x="431" y="250"/>
                    <a:pt x="431" y="251"/>
                    <a:pt x="431" y="252"/>
                  </a:cubicBezTo>
                  <a:cubicBezTo>
                    <a:pt x="431" y="253"/>
                    <a:pt x="429" y="254"/>
                    <a:pt x="429" y="255"/>
                  </a:cubicBezTo>
                  <a:cubicBezTo>
                    <a:pt x="429" y="256"/>
                    <a:pt x="429" y="259"/>
                    <a:pt x="430" y="260"/>
                  </a:cubicBezTo>
                  <a:cubicBezTo>
                    <a:pt x="430" y="261"/>
                    <a:pt x="432" y="261"/>
                    <a:pt x="433" y="260"/>
                  </a:cubicBezTo>
                  <a:cubicBezTo>
                    <a:pt x="435" y="260"/>
                    <a:pt x="436" y="257"/>
                    <a:pt x="437" y="256"/>
                  </a:cubicBezTo>
                  <a:cubicBezTo>
                    <a:pt x="439" y="254"/>
                    <a:pt x="444" y="251"/>
                    <a:pt x="446" y="249"/>
                  </a:cubicBezTo>
                  <a:cubicBezTo>
                    <a:pt x="448" y="247"/>
                    <a:pt x="450" y="244"/>
                    <a:pt x="452" y="242"/>
                  </a:cubicBezTo>
                  <a:cubicBezTo>
                    <a:pt x="454" y="241"/>
                    <a:pt x="457" y="237"/>
                    <a:pt x="459" y="236"/>
                  </a:cubicBezTo>
                  <a:cubicBezTo>
                    <a:pt x="460" y="236"/>
                    <a:pt x="462" y="236"/>
                    <a:pt x="463" y="235"/>
                  </a:cubicBezTo>
                  <a:cubicBezTo>
                    <a:pt x="464" y="235"/>
                    <a:pt x="465" y="233"/>
                    <a:pt x="466" y="232"/>
                  </a:cubicBezTo>
                  <a:cubicBezTo>
                    <a:pt x="466" y="231"/>
                    <a:pt x="467" y="229"/>
                    <a:pt x="468" y="228"/>
                  </a:cubicBezTo>
                  <a:cubicBezTo>
                    <a:pt x="469" y="227"/>
                    <a:pt x="472" y="226"/>
                    <a:pt x="474" y="225"/>
                  </a:cubicBezTo>
                  <a:cubicBezTo>
                    <a:pt x="475" y="224"/>
                    <a:pt x="476" y="221"/>
                    <a:pt x="477" y="220"/>
                  </a:cubicBezTo>
                  <a:cubicBezTo>
                    <a:pt x="479" y="219"/>
                    <a:pt x="482" y="219"/>
                    <a:pt x="483" y="218"/>
                  </a:cubicBezTo>
                  <a:cubicBezTo>
                    <a:pt x="484" y="218"/>
                    <a:pt x="486" y="217"/>
                    <a:pt x="486" y="217"/>
                  </a:cubicBezTo>
                  <a:cubicBezTo>
                    <a:pt x="487" y="216"/>
                    <a:pt x="489" y="214"/>
                    <a:pt x="490" y="214"/>
                  </a:cubicBezTo>
                  <a:cubicBezTo>
                    <a:pt x="490" y="214"/>
                    <a:pt x="492" y="214"/>
                    <a:pt x="492" y="215"/>
                  </a:cubicBezTo>
                  <a:cubicBezTo>
                    <a:pt x="493" y="215"/>
                    <a:pt x="493" y="217"/>
                    <a:pt x="494" y="217"/>
                  </a:cubicBezTo>
                  <a:cubicBezTo>
                    <a:pt x="494" y="217"/>
                    <a:pt x="496" y="217"/>
                    <a:pt x="496" y="218"/>
                  </a:cubicBezTo>
                  <a:cubicBezTo>
                    <a:pt x="497" y="218"/>
                    <a:pt x="500" y="217"/>
                    <a:pt x="501" y="217"/>
                  </a:cubicBezTo>
                  <a:cubicBezTo>
                    <a:pt x="502" y="217"/>
                    <a:pt x="504" y="218"/>
                    <a:pt x="506" y="217"/>
                  </a:cubicBezTo>
                  <a:cubicBezTo>
                    <a:pt x="507" y="217"/>
                    <a:pt x="509" y="215"/>
                    <a:pt x="509" y="214"/>
                  </a:cubicBezTo>
                  <a:cubicBezTo>
                    <a:pt x="510" y="213"/>
                    <a:pt x="510" y="210"/>
                    <a:pt x="510" y="209"/>
                  </a:cubicBezTo>
                  <a:cubicBezTo>
                    <a:pt x="509" y="207"/>
                    <a:pt x="508" y="204"/>
                    <a:pt x="507" y="203"/>
                  </a:cubicBezTo>
                  <a:cubicBezTo>
                    <a:pt x="506" y="202"/>
                    <a:pt x="505" y="200"/>
                    <a:pt x="504" y="199"/>
                  </a:cubicBezTo>
                  <a:cubicBezTo>
                    <a:pt x="503" y="198"/>
                    <a:pt x="502" y="195"/>
                    <a:pt x="502" y="194"/>
                  </a:cubicBezTo>
                  <a:cubicBezTo>
                    <a:pt x="502" y="193"/>
                    <a:pt x="501" y="190"/>
                    <a:pt x="502" y="189"/>
                  </a:cubicBezTo>
                  <a:cubicBezTo>
                    <a:pt x="502" y="189"/>
                    <a:pt x="504" y="188"/>
                    <a:pt x="505" y="187"/>
                  </a:cubicBezTo>
                  <a:cubicBezTo>
                    <a:pt x="505" y="187"/>
                    <a:pt x="506" y="185"/>
                    <a:pt x="507" y="186"/>
                  </a:cubicBezTo>
                  <a:cubicBezTo>
                    <a:pt x="508" y="186"/>
                    <a:pt x="508" y="187"/>
                    <a:pt x="508" y="188"/>
                  </a:cubicBezTo>
                  <a:cubicBezTo>
                    <a:pt x="509" y="188"/>
                    <a:pt x="512" y="188"/>
                    <a:pt x="512" y="188"/>
                  </a:cubicBezTo>
                  <a:cubicBezTo>
                    <a:pt x="513" y="187"/>
                    <a:pt x="515" y="186"/>
                    <a:pt x="515" y="185"/>
                  </a:cubicBezTo>
                  <a:cubicBezTo>
                    <a:pt x="515" y="184"/>
                    <a:pt x="514" y="183"/>
                    <a:pt x="514" y="182"/>
                  </a:cubicBezTo>
                  <a:cubicBezTo>
                    <a:pt x="514" y="181"/>
                    <a:pt x="515" y="180"/>
                    <a:pt x="516" y="179"/>
                  </a:cubicBezTo>
                  <a:cubicBezTo>
                    <a:pt x="517" y="179"/>
                    <a:pt x="518" y="180"/>
                    <a:pt x="519" y="180"/>
                  </a:cubicBezTo>
                  <a:cubicBezTo>
                    <a:pt x="519" y="181"/>
                    <a:pt x="520" y="182"/>
                    <a:pt x="521" y="182"/>
                  </a:cubicBezTo>
                  <a:cubicBezTo>
                    <a:pt x="521" y="182"/>
                    <a:pt x="523" y="181"/>
                    <a:pt x="524" y="181"/>
                  </a:cubicBezTo>
                  <a:cubicBezTo>
                    <a:pt x="525" y="181"/>
                    <a:pt x="526" y="182"/>
                    <a:pt x="526" y="182"/>
                  </a:cubicBezTo>
                  <a:cubicBezTo>
                    <a:pt x="528" y="182"/>
                    <a:pt x="530" y="183"/>
                    <a:pt x="531" y="182"/>
                  </a:cubicBezTo>
                  <a:cubicBezTo>
                    <a:pt x="532" y="182"/>
                    <a:pt x="534" y="179"/>
                    <a:pt x="535" y="179"/>
                  </a:cubicBezTo>
                  <a:cubicBezTo>
                    <a:pt x="536" y="178"/>
                    <a:pt x="538" y="178"/>
                    <a:pt x="539" y="177"/>
                  </a:cubicBezTo>
                  <a:cubicBezTo>
                    <a:pt x="541" y="177"/>
                    <a:pt x="544" y="176"/>
                    <a:pt x="545" y="175"/>
                  </a:cubicBezTo>
                  <a:cubicBezTo>
                    <a:pt x="546" y="175"/>
                    <a:pt x="547" y="174"/>
                    <a:pt x="548" y="174"/>
                  </a:cubicBezTo>
                  <a:cubicBezTo>
                    <a:pt x="549" y="173"/>
                    <a:pt x="551" y="174"/>
                    <a:pt x="552" y="174"/>
                  </a:cubicBezTo>
                  <a:cubicBezTo>
                    <a:pt x="554" y="174"/>
                    <a:pt x="556" y="176"/>
                    <a:pt x="557" y="176"/>
                  </a:cubicBezTo>
                  <a:cubicBezTo>
                    <a:pt x="558" y="177"/>
                    <a:pt x="560" y="178"/>
                    <a:pt x="561" y="178"/>
                  </a:cubicBezTo>
                  <a:cubicBezTo>
                    <a:pt x="564" y="179"/>
                    <a:pt x="569" y="183"/>
                    <a:pt x="572" y="184"/>
                  </a:cubicBezTo>
                  <a:cubicBezTo>
                    <a:pt x="574" y="185"/>
                    <a:pt x="579" y="186"/>
                    <a:pt x="582" y="187"/>
                  </a:cubicBezTo>
                  <a:cubicBezTo>
                    <a:pt x="583" y="187"/>
                    <a:pt x="586" y="188"/>
                    <a:pt x="587" y="189"/>
                  </a:cubicBezTo>
                  <a:cubicBezTo>
                    <a:pt x="588" y="189"/>
                    <a:pt x="590" y="190"/>
                    <a:pt x="591" y="190"/>
                  </a:cubicBezTo>
                  <a:cubicBezTo>
                    <a:pt x="593" y="190"/>
                    <a:pt x="596" y="191"/>
                    <a:pt x="598" y="192"/>
                  </a:cubicBezTo>
                  <a:cubicBezTo>
                    <a:pt x="601" y="193"/>
                    <a:pt x="607" y="195"/>
                    <a:pt x="610" y="197"/>
                  </a:cubicBezTo>
                  <a:cubicBezTo>
                    <a:pt x="611" y="198"/>
                    <a:pt x="614" y="200"/>
                    <a:pt x="615" y="201"/>
                  </a:cubicBezTo>
                  <a:cubicBezTo>
                    <a:pt x="615" y="202"/>
                    <a:pt x="616" y="204"/>
                    <a:pt x="617" y="205"/>
                  </a:cubicBezTo>
                  <a:cubicBezTo>
                    <a:pt x="617" y="206"/>
                    <a:pt x="620" y="208"/>
                    <a:pt x="621" y="208"/>
                  </a:cubicBezTo>
                  <a:cubicBezTo>
                    <a:pt x="622" y="209"/>
                    <a:pt x="624" y="211"/>
                    <a:pt x="625" y="212"/>
                  </a:cubicBezTo>
                  <a:cubicBezTo>
                    <a:pt x="625" y="213"/>
                    <a:pt x="624" y="216"/>
                    <a:pt x="625" y="218"/>
                  </a:cubicBezTo>
                  <a:cubicBezTo>
                    <a:pt x="625" y="219"/>
                    <a:pt x="628" y="220"/>
                    <a:pt x="628" y="220"/>
                  </a:cubicBezTo>
                  <a:cubicBezTo>
                    <a:pt x="629" y="221"/>
                    <a:pt x="631" y="223"/>
                    <a:pt x="632" y="224"/>
                  </a:cubicBezTo>
                  <a:cubicBezTo>
                    <a:pt x="633" y="224"/>
                    <a:pt x="634" y="226"/>
                    <a:pt x="634" y="226"/>
                  </a:cubicBezTo>
                  <a:cubicBezTo>
                    <a:pt x="636" y="227"/>
                    <a:pt x="638" y="226"/>
                    <a:pt x="640" y="226"/>
                  </a:cubicBezTo>
                  <a:cubicBezTo>
                    <a:pt x="640" y="227"/>
                    <a:pt x="642" y="228"/>
                    <a:pt x="642" y="229"/>
                  </a:cubicBezTo>
                  <a:cubicBezTo>
                    <a:pt x="643" y="229"/>
                    <a:pt x="645" y="231"/>
                    <a:pt x="646" y="231"/>
                  </a:cubicBezTo>
                  <a:cubicBezTo>
                    <a:pt x="647" y="231"/>
                    <a:pt x="649" y="231"/>
                    <a:pt x="650" y="231"/>
                  </a:cubicBezTo>
                  <a:cubicBezTo>
                    <a:pt x="651" y="231"/>
                    <a:pt x="653" y="231"/>
                    <a:pt x="654" y="232"/>
                  </a:cubicBezTo>
                  <a:cubicBezTo>
                    <a:pt x="654" y="232"/>
                    <a:pt x="654" y="233"/>
                    <a:pt x="654" y="234"/>
                  </a:cubicBezTo>
                  <a:cubicBezTo>
                    <a:pt x="655" y="236"/>
                    <a:pt x="657" y="239"/>
                    <a:pt x="658" y="241"/>
                  </a:cubicBezTo>
                  <a:cubicBezTo>
                    <a:pt x="658" y="242"/>
                    <a:pt x="658" y="246"/>
                    <a:pt x="658" y="247"/>
                  </a:cubicBezTo>
                  <a:cubicBezTo>
                    <a:pt x="659" y="249"/>
                    <a:pt x="660" y="252"/>
                    <a:pt x="660" y="253"/>
                  </a:cubicBezTo>
                  <a:cubicBezTo>
                    <a:pt x="661" y="255"/>
                    <a:pt x="661" y="257"/>
                    <a:pt x="662" y="258"/>
                  </a:cubicBezTo>
                  <a:cubicBezTo>
                    <a:pt x="663" y="259"/>
                    <a:pt x="667" y="259"/>
                    <a:pt x="668" y="259"/>
                  </a:cubicBezTo>
                  <a:cubicBezTo>
                    <a:pt x="669" y="260"/>
                    <a:pt x="669" y="262"/>
                    <a:pt x="670" y="262"/>
                  </a:cubicBezTo>
                  <a:cubicBezTo>
                    <a:pt x="671" y="263"/>
                    <a:pt x="675" y="262"/>
                    <a:pt x="676" y="263"/>
                  </a:cubicBezTo>
                  <a:cubicBezTo>
                    <a:pt x="677" y="264"/>
                    <a:pt x="678" y="266"/>
                    <a:pt x="678" y="266"/>
                  </a:cubicBezTo>
                  <a:cubicBezTo>
                    <a:pt x="679" y="267"/>
                    <a:pt x="680" y="268"/>
                    <a:pt x="681" y="268"/>
                  </a:cubicBezTo>
                  <a:cubicBezTo>
                    <a:pt x="682" y="268"/>
                    <a:pt x="684" y="267"/>
                    <a:pt x="686" y="267"/>
                  </a:cubicBezTo>
                  <a:cubicBezTo>
                    <a:pt x="687" y="267"/>
                    <a:pt x="689" y="268"/>
                    <a:pt x="690" y="268"/>
                  </a:cubicBezTo>
                  <a:cubicBezTo>
                    <a:pt x="691" y="269"/>
                    <a:pt x="693" y="271"/>
                    <a:pt x="694" y="272"/>
                  </a:cubicBezTo>
                  <a:cubicBezTo>
                    <a:pt x="695" y="273"/>
                    <a:pt x="695" y="276"/>
                    <a:pt x="696" y="277"/>
                  </a:cubicBezTo>
                  <a:cubicBezTo>
                    <a:pt x="697" y="278"/>
                    <a:pt x="700" y="279"/>
                    <a:pt x="700" y="280"/>
                  </a:cubicBezTo>
                  <a:cubicBezTo>
                    <a:pt x="701" y="281"/>
                    <a:pt x="700" y="283"/>
                    <a:pt x="701" y="285"/>
                  </a:cubicBezTo>
                  <a:cubicBezTo>
                    <a:pt x="701" y="286"/>
                    <a:pt x="702" y="288"/>
                    <a:pt x="703" y="289"/>
                  </a:cubicBezTo>
                  <a:cubicBezTo>
                    <a:pt x="703" y="290"/>
                    <a:pt x="705" y="290"/>
                    <a:pt x="706" y="290"/>
                  </a:cubicBezTo>
                  <a:cubicBezTo>
                    <a:pt x="707" y="290"/>
                    <a:pt x="708" y="291"/>
                    <a:pt x="709" y="291"/>
                  </a:cubicBezTo>
                  <a:cubicBezTo>
                    <a:pt x="711" y="292"/>
                    <a:pt x="713" y="291"/>
                    <a:pt x="714" y="292"/>
                  </a:cubicBezTo>
                  <a:cubicBezTo>
                    <a:pt x="715" y="292"/>
                    <a:pt x="717" y="292"/>
                    <a:pt x="718" y="293"/>
                  </a:cubicBezTo>
                  <a:cubicBezTo>
                    <a:pt x="718" y="294"/>
                    <a:pt x="718" y="296"/>
                    <a:pt x="718" y="297"/>
                  </a:cubicBezTo>
                  <a:cubicBezTo>
                    <a:pt x="718" y="298"/>
                    <a:pt x="717" y="299"/>
                    <a:pt x="717" y="300"/>
                  </a:cubicBezTo>
                  <a:cubicBezTo>
                    <a:pt x="717" y="300"/>
                    <a:pt x="717" y="302"/>
                    <a:pt x="718" y="302"/>
                  </a:cubicBezTo>
                  <a:cubicBezTo>
                    <a:pt x="719" y="304"/>
                    <a:pt x="722" y="304"/>
                    <a:pt x="722" y="305"/>
                  </a:cubicBezTo>
                  <a:cubicBezTo>
                    <a:pt x="723" y="306"/>
                    <a:pt x="723" y="307"/>
                    <a:pt x="723" y="308"/>
                  </a:cubicBezTo>
                  <a:cubicBezTo>
                    <a:pt x="723" y="309"/>
                    <a:pt x="721" y="311"/>
                    <a:pt x="722" y="312"/>
                  </a:cubicBezTo>
                  <a:cubicBezTo>
                    <a:pt x="722" y="312"/>
                    <a:pt x="724" y="312"/>
                    <a:pt x="724" y="312"/>
                  </a:cubicBezTo>
                  <a:cubicBezTo>
                    <a:pt x="726" y="313"/>
                    <a:pt x="728" y="315"/>
                    <a:pt x="729" y="315"/>
                  </a:cubicBezTo>
                  <a:cubicBezTo>
                    <a:pt x="730" y="314"/>
                    <a:pt x="731" y="311"/>
                    <a:pt x="731" y="310"/>
                  </a:cubicBezTo>
                  <a:cubicBezTo>
                    <a:pt x="731" y="309"/>
                    <a:pt x="731" y="307"/>
                    <a:pt x="731" y="306"/>
                  </a:cubicBezTo>
                  <a:cubicBezTo>
                    <a:pt x="732" y="305"/>
                    <a:pt x="733" y="304"/>
                    <a:pt x="733" y="304"/>
                  </a:cubicBezTo>
                  <a:cubicBezTo>
                    <a:pt x="735" y="304"/>
                    <a:pt x="738" y="305"/>
                    <a:pt x="740" y="305"/>
                  </a:cubicBezTo>
                  <a:cubicBezTo>
                    <a:pt x="741" y="305"/>
                    <a:pt x="743" y="303"/>
                    <a:pt x="744" y="304"/>
                  </a:cubicBezTo>
                  <a:cubicBezTo>
                    <a:pt x="745" y="304"/>
                    <a:pt x="747" y="305"/>
                    <a:pt x="748" y="305"/>
                  </a:cubicBezTo>
                  <a:cubicBezTo>
                    <a:pt x="750" y="305"/>
                    <a:pt x="752" y="303"/>
                    <a:pt x="753" y="303"/>
                  </a:cubicBezTo>
                  <a:cubicBezTo>
                    <a:pt x="755" y="303"/>
                    <a:pt x="757" y="303"/>
                    <a:pt x="759" y="303"/>
                  </a:cubicBezTo>
                  <a:cubicBezTo>
                    <a:pt x="759" y="303"/>
                    <a:pt x="760" y="305"/>
                    <a:pt x="761" y="305"/>
                  </a:cubicBezTo>
                  <a:cubicBezTo>
                    <a:pt x="761" y="306"/>
                    <a:pt x="762" y="306"/>
                    <a:pt x="763" y="307"/>
                  </a:cubicBezTo>
                  <a:cubicBezTo>
                    <a:pt x="763" y="308"/>
                    <a:pt x="763" y="310"/>
                    <a:pt x="762" y="311"/>
                  </a:cubicBezTo>
                  <a:cubicBezTo>
                    <a:pt x="762" y="312"/>
                    <a:pt x="761" y="313"/>
                    <a:pt x="761" y="313"/>
                  </a:cubicBezTo>
                  <a:cubicBezTo>
                    <a:pt x="761" y="314"/>
                    <a:pt x="761" y="317"/>
                    <a:pt x="762" y="317"/>
                  </a:cubicBezTo>
                  <a:cubicBezTo>
                    <a:pt x="763" y="318"/>
                    <a:pt x="766" y="316"/>
                    <a:pt x="767" y="317"/>
                  </a:cubicBezTo>
                  <a:cubicBezTo>
                    <a:pt x="767" y="317"/>
                    <a:pt x="768" y="318"/>
                    <a:pt x="768" y="318"/>
                  </a:cubicBezTo>
                  <a:cubicBezTo>
                    <a:pt x="769" y="319"/>
                    <a:pt x="771" y="318"/>
                    <a:pt x="771" y="319"/>
                  </a:cubicBezTo>
                  <a:cubicBezTo>
                    <a:pt x="772" y="320"/>
                    <a:pt x="773" y="322"/>
                    <a:pt x="773" y="323"/>
                  </a:cubicBezTo>
                  <a:cubicBezTo>
                    <a:pt x="773" y="323"/>
                    <a:pt x="773" y="325"/>
                    <a:pt x="774" y="326"/>
                  </a:cubicBezTo>
                  <a:cubicBezTo>
                    <a:pt x="774" y="327"/>
                    <a:pt x="776" y="328"/>
                    <a:pt x="777" y="329"/>
                  </a:cubicBezTo>
                  <a:cubicBezTo>
                    <a:pt x="777" y="330"/>
                    <a:pt x="777" y="331"/>
                    <a:pt x="777" y="332"/>
                  </a:cubicBezTo>
                  <a:cubicBezTo>
                    <a:pt x="777" y="333"/>
                    <a:pt x="779" y="334"/>
                    <a:pt x="780" y="335"/>
                  </a:cubicBezTo>
                  <a:cubicBezTo>
                    <a:pt x="781" y="335"/>
                    <a:pt x="783" y="337"/>
                    <a:pt x="784" y="338"/>
                  </a:cubicBezTo>
                  <a:cubicBezTo>
                    <a:pt x="785" y="338"/>
                    <a:pt x="785" y="341"/>
                    <a:pt x="785" y="341"/>
                  </a:cubicBezTo>
                  <a:cubicBezTo>
                    <a:pt x="786" y="342"/>
                    <a:pt x="788" y="342"/>
                    <a:pt x="789" y="342"/>
                  </a:cubicBezTo>
                  <a:cubicBezTo>
                    <a:pt x="791" y="343"/>
                    <a:pt x="793" y="342"/>
                    <a:pt x="794" y="343"/>
                  </a:cubicBezTo>
                  <a:cubicBezTo>
                    <a:pt x="795" y="343"/>
                    <a:pt x="796" y="345"/>
                    <a:pt x="796" y="346"/>
                  </a:cubicBezTo>
                  <a:cubicBezTo>
                    <a:pt x="797" y="347"/>
                    <a:pt x="797" y="349"/>
                    <a:pt x="797" y="350"/>
                  </a:cubicBezTo>
                  <a:cubicBezTo>
                    <a:pt x="797" y="351"/>
                    <a:pt x="795" y="353"/>
                    <a:pt x="795" y="354"/>
                  </a:cubicBezTo>
                  <a:cubicBezTo>
                    <a:pt x="794" y="354"/>
                    <a:pt x="794" y="356"/>
                    <a:pt x="795" y="357"/>
                  </a:cubicBezTo>
                  <a:cubicBezTo>
                    <a:pt x="795" y="358"/>
                    <a:pt x="798" y="360"/>
                    <a:pt x="798" y="361"/>
                  </a:cubicBezTo>
                  <a:cubicBezTo>
                    <a:pt x="798" y="363"/>
                    <a:pt x="797" y="366"/>
                    <a:pt x="797" y="368"/>
                  </a:cubicBezTo>
                  <a:cubicBezTo>
                    <a:pt x="797" y="369"/>
                    <a:pt x="796" y="370"/>
                    <a:pt x="796" y="371"/>
                  </a:cubicBezTo>
                  <a:cubicBezTo>
                    <a:pt x="796" y="371"/>
                    <a:pt x="797" y="372"/>
                    <a:pt x="797" y="373"/>
                  </a:cubicBezTo>
                  <a:cubicBezTo>
                    <a:pt x="797" y="374"/>
                    <a:pt x="799" y="377"/>
                    <a:pt x="799" y="379"/>
                  </a:cubicBezTo>
                  <a:cubicBezTo>
                    <a:pt x="800" y="381"/>
                    <a:pt x="800" y="385"/>
                    <a:pt x="800" y="387"/>
                  </a:cubicBezTo>
                  <a:cubicBezTo>
                    <a:pt x="800" y="389"/>
                    <a:pt x="801" y="393"/>
                    <a:pt x="801" y="395"/>
                  </a:cubicBezTo>
                  <a:cubicBezTo>
                    <a:pt x="802" y="397"/>
                    <a:pt x="804" y="400"/>
                    <a:pt x="803" y="402"/>
                  </a:cubicBezTo>
                  <a:cubicBezTo>
                    <a:pt x="803" y="403"/>
                    <a:pt x="802" y="405"/>
                    <a:pt x="802" y="406"/>
                  </a:cubicBezTo>
                  <a:cubicBezTo>
                    <a:pt x="802" y="407"/>
                    <a:pt x="803" y="409"/>
                    <a:pt x="803" y="410"/>
                  </a:cubicBezTo>
                  <a:cubicBezTo>
                    <a:pt x="803" y="413"/>
                    <a:pt x="803" y="418"/>
                    <a:pt x="803" y="420"/>
                  </a:cubicBezTo>
                  <a:cubicBezTo>
                    <a:pt x="803" y="421"/>
                    <a:pt x="801" y="424"/>
                    <a:pt x="801" y="425"/>
                  </a:cubicBezTo>
                  <a:cubicBezTo>
                    <a:pt x="801" y="426"/>
                    <a:pt x="800" y="429"/>
                    <a:pt x="800" y="430"/>
                  </a:cubicBezTo>
                  <a:cubicBezTo>
                    <a:pt x="800" y="431"/>
                    <a:pt x="801" y="435"/>
                    <a:pt x="801" y="436"/>
                  </a:cubicBezTo>
                  <a:cubicBezTo>
                    <a:pt x="801" y="438"/>
                    <a:pt x="798" y="440"/>
                    <a:pt x="798" y="441"/>
                  </a:cubicBezTo>
                  <a:cubicBezTo>
                    <a:pt x="798" y="443"/>
                    <a:pt x="800" y="447"/>
                    <a:pt x="800" y="448"/>
                  </a:cubicBezTo>
                  <a:cubicBezTo>
                    <a:pt x="800" y="450"/>
                    <a:pt x="798" y="452"/>
                    <a:pt x="797" y="453"/>
                  </a:cubicBezTo>
                  <a:cubicBezTo>
                    <a:pt x="797" y="454"/>
                    <a:pt x="796" y="457"/>
                    <a:pt x="796" y="458"/>
                  </a:cubicBezTo>
                  <a:cubicBezTo>
                    <a:pt x="797" y="459"/>
                    <a:pt x="798" y="460"/>
                    <a:pt x="798" y="461"/>
                  </a:cubicBezTo>
                  <a:cubicBezTo>
                    <a:pt x="798" y="462"/>
                    <a:pt x="796" y="464"/>
                    <a:pt x="795" y="465"/>
                  </a:cubicBezTo>
                  <a:cubicBezTo>
                    <a:pt x="794" y="466"/>
                    <a:pt x="793" y="467"/>
                    <a:pt x="792" y="468"/>
                  </a:cubicBezTo>
                  <a:cubicBezTo>
                    <a:pt x="792" y="469"/>
                    <a:pt x="792" y="471"/>
                    <a:pt x="792" y="472"/>
                  </a:cubicBezTo>
                  <a:cubicBezTo>
                    <a:pt x="793" y="473"/>
                    <a:pt x="796" y="474"/>
                    <a:pt x="796" y="475"/>
                  </a:cubicBezTo>
                  <a:cubicBezTo>
                    <a:pt x="797" y="477"/>
                    <a:pt x="798" y="481"/>
                    <a:pt x="798" y="483"/>
                  </a:cubicBezTo>
                  <a:cubicBezTo>
                    <a:pt x="799" y="484"/>
                    <a:pt x="799" y="487"/>
                    <a:pt x="799" y="489"/>
                  </a:cubicBezTo>
                  <a:cubicBezTo>
                    <a:pt x="800" y="491"/>
                    <a:pt x="800" y="496"/>
                    <a:pt x="800" y="498"/>
                  </a:cubicBezTo>
                  <a:cubicBezTo>
                    <a:pt x="800" y="500"/>
                    <a:pt x="800" y="504"/>
                    <a:pt x="799" y="506"/>
                  </a:cubicBezTo>
                  <a:cubicBezTo>
                    <a:pt x="799" y="507"/>
                    <a:pt x="799" y="510"/>
                    <a:pt x="798" y="511"/>
                  </a:cubicBezTo>
                  <a:cubicBezTo>
                    <a:pt x="798" y="513"/>
                    <a:pt x="797" y="517"/>
                    <a:pt x="796" y="516"/>
                  </a:cubicBezTo>
                  <a:cubicBezTo>
                    <a:pt x="795" y="516"/>
                    <a:pt x="796" y="513"/>
                    <a:pt x="796" y="512"/>
                  </a:cubicBezTo>
                  <a:cubicBezTo>
                    <a:pt x="796" y="511"/>
                    <a:pt x="796" y="508"/>
                    <a:pt x="796" y="507"/>
                  </a:cubicBezTo>
                  <a:cubicBezTo>
                    <a:pt x="796" y="505"/>
                    <a:pt x="797" y="501"/>
                    <a:pt x="797" y="498"/>
                  </a:cubicBezTo>
                  <a:cubicBezTo>
                    <a:pt x="796" y="497"/>
                    <a:pt x="795" y="493"/>
                    <a:pt x="795" y="492"/>
                  </a:cubicBezTo>
                  <a:cubicBezTo>
                    <a:pt x="794" y="490"/>
                    <a:pt x="793" y="487"/>
                    <a:pt x="792" y="487"/>
                  </a:cubicBezTo>
                  <a:cubicBezTo>
                    <a:pt x="791" y="487"/>
                    <a:pt x="790" y="487"/>
                    <a:pt x="790" y="488"/>
                  </a:cubicBezTo>
                  <a:cubicBezTo>
                    <a:pt x="789" y="489"/>
                    <a:pt x="791" y="491"/>
                    <a:pt x="791" y="492"/>
                  </a:cubicBezTo>
                  <a:cubicBezTo>
                    <a:pt x="792" y="494"/>
                    <a:pt x="793" y="496"/>
                    <a:pt x="793" y="497"/>
                  </a:cubicBezTo>
                  <a:cubicBezTo>
                    <a:pt x="793" y="499"/>
                    <a:pt x="793" y="502"/>
                    <a:pt x="792" y="504"/>
                  </a:cubicBezTo>
                  <a:cubicBezTo>
                    <a:pt x="792" y="506"/>
                    <a:pt x="792" y="509"/>
                    <a:pt x="792" y="511"/>
                  </a:cubicBezTo>
                  <a:cubicBezTo>
                    <a:pt x="792" y="512"/>
                    <a:pt x="792" y="515"/>
                    <a:pt x="792" y="517"/>
                  </a:cubicBezTo>
                  <a:cubicBezTo>
                    <a:pt x="793" y="518"/>
                    <a:pt x="794" y="522"/>
                    <a:pt x="795" y="523"/>
                  </a:cubicBezTo>
                  <a:cubicBezTo>
                    <a:pt x="795" y="525"/>
                    <a:pt x="797" y="528"/>
                    <a:pt x="798" y="530"/>
                  </a:cubicBezTo>
                  <a:cubicBezTo>
                    <a:pt x="799" y="530"/>
                    <a:pt x="801" y="531"/>
                    <a:pt x="801" y="532"/>
                  </a:cubicBezTo>
                  <a:cubicBezTo>
                    <a:pt x="803" y="533"/>
                    <a:pt x="808" y="536"/>
                    <a:pt x="810" y="538"/>
                  </a:cubicBezTo>
                  <a:cubicBezTo>
                    <a:pt x="811" y="539"/>
                    <a:pt x="813" y="543"/>
                    <a:pt x="814" y="544"/>
                  </a:cubicBezTo>
                  <a:cubicBezTo>
                    <a:pt x="815" y="545"/>
                    <a:pt x="816" y="547"/>
                    <a:pt x="816" y="548"/>
                  </a:cubicBezTo>
                  <a:cubicBezTo>
                    <a:pt x="817" y="549"/>
                    <a:pt x="817" y="553"/>
                    <a:pt x="817" y="555"/>
                  </a:cubicBezTo>
                  <a:cubicBezTo>
                    <a:pt x="817" y="556"/>
                    <a:pt x="817" y="560"/>
                    <a:pt x="818" y="561"/>
                  </a:cubicBezTo>
                  <a:cubicBezTo>
                    <a:pt x="818" y="562"/>
                    <a:pt x="819" y="565"/>
                    <a:pt x="820" y="565"/>
                  </a:cubicBezTo>
                  <a:cubicBezTo>
                    <a:pt x="821" y="565"/>
                    <a:pt x="823" y="564"/>
                    <a:pt x="824" y="564"/>
                  </a:cubicBezTo>
                  <a:cubicBezTo>
                    <a:pt x="824" y="563"/>
                    <a:pt x="825" y="560"/>
                    <a:pt x="825" y="559"/>
                  </a:cubicBezTo>
                  <a:cubicBezTo>
                    <a:pt x="825" y="558"/>
                    <a:pt x="824" y="557"/>
                    <a:pt x="824" y="556"/>
                  </a:cubicBezTo>
                  <a:cubicBezTo>
                    <a:pt x="823" y="555"/>
                    <a:pt x="821" y="553"/>
                    <a:pt x="821" y="551"/>
                  </a:cubicBezTo>
                  <a:cubicBezTo>
                    <a:pt x="821" y="551"/>
                    <a:pt x="822" y="550"/>
                    <a:pt x="822" y="549"/>
                  </a:cubicBezTo>
                  <a:cubicBezTo>
                    <a:pt x="823" y="548"/>
                    <a:pt x="826" y="548"/>
                    <a:pt x="828" y="548"/>
                  </a:cubicBezTo>
                  <a:cubicBezTo>
                    <a:pt x="829" y="547"/>
                    <a:pt x="832" y="547"/>
                    <a:pt x="833" y="546"/>
                  </a:cubicBezTo>
                  <a:cubicBezTo>
                    <a:pt x="834" y="545"/>
                    <a:pt x="834" y="542"/>
                    <a:pt x="834" y="541"/>
                  </a:cubicBezTo>
                  <a:cubicBezTo>
                    <a:pt x="834" y="540"/>
                    <a:pt x="832" y="538"/>
                    <a:pt x="832" y="537"/>
                  </a:cubicBezTo>
                  <a:cubicBezTo>
                    <a:pt x="832" y="536"/>
                    <a:pt x="832" y="533"/>
                    <a:pt x="832" y="532"/>
                  </a:cubicBezTo>
                  <a:cubicBezTo>
                    <a:pt x="833" y="530"/>
                    <a:pt x="836" y="529"/>
                    <a:pt x="836" y="528"/>
                  </a:cubicBezTo>
                  <a:cubicBezTo>
                    <a:pt x="837" y="526"/>
                    <a:pt x="836" y="523"/>
                    <a:pt x="836" y="522"/>
                  </a:cubicBezTo>
                  <a:cubicBezTo>
                    <a:pt x="836" y="521"/>
                    <a:pt x="834" y="520"/>
                    <a:pt x="835" y="519"/>
                  </a:cubicBezTo>
                  <a:cubicBezTo>
                    <a:pt x="835" y="518"/>
                    <a:pt x="838" y="518"/>
                    <a:pt x="839" y="517"/>
                  </a:cubicBezTo>
                  <a:cubicBezTo>
                    <a:pt x="839" y="516"/>
                    <a:pt x="838" y="515"/>
                    <a:pt x="837" y="514"/>
                  </a:cubicBezTo>
                  <a:cubicBezTo>
                    <a:pt x="837" y="514"/>
                    <a:pt x="836" y="513"/>
                    <a:pt x="835" y="513"/>
                  </a:cubicBezTo>
                  <a:cubicBezTo>
                    <a:pt x="834" y="514"/>
                    <a:pt x="833" y="515"/>
                    <a:pt x="832" y="515"/>
                  </a:cubicBezTo>
                  <a:cubicBezTo>
                    <a:pt x="831" y="516"/>
                    <a:pt x="829" y="515"/>
                    <a:pt x="829" y="514"/>
                  </a:cubicBezTo>
                  <a:cubicBezTo>
                    <a:pt x="828" y="513"/>
                    <a:pt x="828" y="511"/>
                    <a:pt x="827" y="511"/>
                  </a:cubicBezTo>
                  <a:cubicBezTo>
                    <a:pt x="826" y="510"/>
                    <a:pt x="823" y="510"/>
                    <a:pt x="822" y="511"/>
                  </a:cubicBezTo>
                  <a:cubicBezTo>
                    <a:pt x="821" y="511"/>
                    <a:pt x="819" y="512"/>
                    <a:pt x="818" y="512"/>
                  </a:cubicBezTo>
                  <a:cubicBezTo>
                    <a:pt x="817" y="512"/>
                    <a:pt x="815" y="511"/>
                    <a:pt x="814" y="511"/>
                  </a:cubicBezTo>
                  <a:cubicBezTo>
                    <a:pt x="813" y="509"/>
                    <a:pt x="811" y="506"/>
                    <a:pt x="812" y="505"/>
                  </a:cubicBezTo>
                  <a:cubicBezTo>
                    <a:pt x="812" y="504"/>
                    <a:pt x="815" y="504"/>
                    <a:pt x="816" y="503"/>
                  </a:cubicBezTo>
                  <a:cubicBezTo>
                    <a:pt x="818" y="503"/>
                    <a:pt x="820" y="504"/>
                    <a:pt x="822" y="504"/>
                  </a:cubicBezTo>
                  <a:cubicBezTo>
                    <a:pt x="823" y="503"/>
                    <a:pt x="825" y="502"/>
                    <a:pt x="826" y="501"/>
                  </a:cubicBezTo>
                  <a:cubicBezTo>
                    <a:pt x="828" y="501"/>
                    <a:pt x="832" y="500"/>
                    <a:pt x="833" y="499"/>
                  </a:cubicBezTo>
                  <a:cubicBezTo>
                    <a:pt x="835" y="499"/>
                    <a:pt x="837" y="499"/>
                    <a:pt x="838" y="500"/>
                  </a:cubicBezTo>
                  <a:cubicBezTo>
                    <a:pt x="839" y="500"/>
                    <a:pt x="841" y="502"/>
                    <a:pt x="842" y="503"/>
                  </a:cubicBezTo>
                  <a:cubicBezTo>
                    <a:pt x="842" y="504"/>
                    <a:pt x="843" y="505"/>
                    <a:pt x="843" y="506"/>
                  </a:cubicBezTo>
                  <a:cubicBezTo>
                    <a:pt x="843" y="507"/>
                    <a:pt x="842" y="508"/>
                    <a:pt x="842" y="509"/>
                  </a:cubicBezTo>
                  <a:cubicBezTo>
                    <a:pt x="842" y="510"/>
                    <a:pt x="844" y="512"/>
                    <a:pt x="844" y="513"/>
                  </a:cubicBezTo>
                  <a:cubicBezTo>
                    <a:pt x="844" y="514"/>
                    <a:pt x="843" y="515"/>
                    <a:pt x="843" y="516"/>
                  </a:cubicBezTo>
                  <a:cubicBezTo>
                    <a:pt x="843" y="517"/>
                    <a:pt x="844" y="519"/>
                    <a:pt x="845" y="520"/>
                  </a:cubicBezTo>
                  <a:cubicBezTo>
                    <a:pt x="845" y="520"/>
                    <a:pt x="847" y="522"/>
                    <a:pt x="848" y="522"/>
                  </a:cubicBezTo>
                  <a:cubicBezTo>
                    <a:pt x="849" y="522"/>
                    <a:pt x="851" y="522"/>
                    <a:pt x="852" y="521"/>
                  </a:cubicBezTo>
                  <a:cubicBezTo>
                    <a:pt x="853" y="521"/>
                    <a:pt x="855" y="518"/>
                    <a:pt x="855" y="517"/>
                  </a:cubicBezTo>
                  <a:cubicBezTo>
                    <a:pt x="855" y="516"/>
                    <a:pt x="853" y="514"/>
                    <a:pt x="852" y="513"/>
                  </a:cubicBezTo>
                  <a:cubicBezTo>
                    <a:pt x="851" y="512"/>
                    <a:pt x="849" y="511"/>
                    <a:pt x="849" y="510"/>
                  </a:cubicBezTo>
                  <a:cubicBezTo>
                    <a:pt x="848" y="509"/>
                    <a:pt x="848" y="507"/>
                    <a:pt x="848" y="506"/>
                  </a:cubicBezTo>
                  <a:cubicBezTo>
                    <a:pt x="849" y="506"/>
                    <a:pt x="850" y="504"/>
                    <a:pt x="851" y="504"/>
                  </a:cubicBezTo>
                  <a:cubicBezTo>
                    <a:pt x="852" y="504"/>
                    <a:pt x="852" y="505"/>
                    <a:pt x="853" y="505"/>
                  </a:cubicBezTo>
                  <a:cubicBezTo>
                    <a:pt x="854" y="506"/>
                    <a:pt x="856" y="507"/>
                    <a:pt x="857" y="507"/>
                  </a:cubicBezTo>
                  <a:cubicBezTo>
                    <a:pt x="858" y="507"/>
                    <a:pt x="860" y="507"/>
                    <a:pt x="861" y="507"/>
                  </a:cubicBezTo>
                  <a:cubicBezTo>
                    <a:pt x="862" y="507"/>
                    <a:pt x="863" y="508"/>
                    <a:pt x="864" y="509"/>
                  </a:cubicBezTo>
                  <a:cubicBezTo>
                    <a:pt x="864" y="510"/>
                    <a:pt x="863" y="513"/>
                    <a:pt x="863" y="514"/>
                  </a:cubicBezTo>
                  <a:cubicBezTo>
                    <a:pt x="863" y="514"/>
                    <a:pt x="864" y="516"/>
                    <a:pt x="865" y="516"/>
                  </a:cubicBezTo>
                  <a:cubicBezTo>
                    <a:pt x="865" y="517"/>
                    <a:pt x="865" y="519"/>
                    <a:pt x="865" y="520"/>
                  </a:cubicBezTo>
                  <a:cubicBezTo>
                    <a:pt x="864" y="521"/>
                    <a:pt x="864" y="522"/>
                    <a:pt x="864" y="522"/>
                  </a:cubicBezTo>
                  <a:cubicBezTo>
                    <a:pt x="863" y="523"/>
                    <a:pt x="863" y="525"/>
                    <a:pt x="862" y="526"/>
                  </a:cubicBezTo>
                  <a:cubicBezTo>
                    <a:pt x="862" y="527"/>
                    <a:pt x="861" y="528"/>
                    <a:pt x="861" y="529"/>
                  </a:cubicBezTo>
                  <a:cubicBezTo>
                    <a:pt x="861" y="530"/>
                    <a:pt x="860" y="531"/>
                    <a:pt x="860" y="532"/>
                  </a:cubicBezTo>
                  <a:cubicBezTo>
                    <a:pt x="859" y="532"/>
                    <a:pt x="857" y="533"/>
                    <a:pt x="857" y="534"/>
                  </a:cubicBezTo>
                  <a:cubicBezTo>
                    <a:pt x="856" y="535"/>
                    <a:pt x="857" y="537"/>
                    <a:pt x="856" y="539"/>
                  </a:cubicBezTo>
                  <a:cubicBezTo>
                    <a:pt x="856" y="539"/>
                    <a:pt x="854" y="540"/>
                    <a:pt x="853" y="540"/>
                  </a:cubicBezTo>
                  <a:cubicBezTo>
                    <a:pt x="852" y="541"/>
                    <a:pt x="850" y="544"/>
                    <a:pt x="850" y="545"/>
                  </a:cubicBezTo>
                  <a:cubicBezTo>
                    <a:pt x="849" y="546"/>
                    <a:pt x="849" y="549"/>
                    <a:pt x="849" y="550"/>
                  </a:cubicBezTo>
                  <a:cubicBezTo>
                    <a:pt x="849" y="551"/>
                    <a:pt x="848" y="553"/>
                    <a:pt x="848" y="554"/>
                  </a:cubicBezTo>
                  <a:cubicBezTo>
                    <a:pt x="847" y="556"/>
                    <a:pt x="846" y="558"/>
                    <a:pt x="846" y="560"/>
                  </a:cubicBezTo>
                  <a:cubicBezTo>
                    <a:pt x="845" y="561"/>
                    <a:pt x="844" y="562"/>
                    <a:pt x="843" y="563"/>
                  </a:cubicBezTo>
                  <a:cubicBezTo>
                    <a:pt x="842" y="564"/>
                    <a:pt x="840" y="565"/>
                    <a:pt x="840" y="565"/>
                  </a:cubicBezTo>
                  <a:cubicBezTo>
                    <a:pt x="839" y="566"/>
                    <a:pt x="839" y="568"/>
                    <a:pt x="838" y="569"/>
                  </a:cubicBezTo>
                  <a:cubicBezTo>
                    <a:pt x="838" y="571"/>
                    <a:pt x="837" y="573"/>
                    <a:pt x="836" y="574"/>
                  </a:cubicBezTo>
                  <a:cubicBezTo>
                    <a:pt x="836" y="575"/>
                    <a:pt x="835" y="577"/>
                    <a:pt x="834" y="578"/>
                  </a:cubicBezTo>
                  <a:cubicBezTo>
                    <a:pt x="833" y="579"/>
                    <a:pt x="832" y="580"/>
                    <a:pt x="832" y="581"/>
                  </a:cubicBezTo>
                  <a:cubicBezTo>
                    <a:pt x="831" y="581"/>
                    <a:pt x="830" y="582"/>
                    <a:pt x="829" y="582"/>
                  </a:cubicBezTo>
                  <a:cubicBezTo>
                    <a:pt x="829" y="583"/>
                    <a:pt x="828" y="582"/>
                    <a:pt x="828" y="582"/>
                  </a:cubicBezTo>
                  <a:cubicBezTo>
                    <a:pt x="827" y="583"/>
                    <a:pt x="828" y="586"/>
                    <a:pt x="829" y="587"/>
                  </a:cubicBezTo>
                  <a:cubicBezTo>
                    <a:pt x="829" y="588"/>
                    <a:pt x="831" y="592"/>
                    <a:pt x="832" y="593"/>
                  </a:cubicBezTo>
                  <a:cubicBezTo>
                    <a:pt x="833" y="594"/>
                    <a:pt x="835" y="596"/>
                    <a:pt x="836" y="596"/>
                  </a:cubicBezTo>
                  <a:cubicBezTo>
                    <a:pt x="838" y="597"/>
                    <a:pt x="842" y="598"/>
                    <a:pt x="843" y="600"/>
                  </a:cubicBezTo>
                  <a:cubicBezTo>
                    <a:pt x="844" y="600"/>
                    <a:pt x="845" y="603"/>
                    <a:pt x="846" y="604"/>
                  </a:cubicBezTo>
                  <a:cubicBezTo>
                    <a:pt x="847" y="605"/>
                    <a:pt x="849" y="606"/>
                    <a:pt x="850" y="607"/>
                  </a:cubicBezTo>
                  <a:cubicBezTo>
                    <a:pt x="851" y="608"/>
                    <a:pt x="854" y="609"/>
                    <a:pt x="855" y="611"/>
                  </a:cubicBezTo>
                  <a:cubicBezTo>
                    <a:pt x="855" y="611"/>
                    <a:pt x="854" y="614"/>
                    <a:pt x="855" y="614"/>
                  </a:cubicBezTo>
                  <a:cubicBezTo>
                    <a:pt x="855" y="615"/>
                    <a:pt x="858" y="616"/>
                    <a:pt x="858" y="617"/>
                  </a:cubicBezTo>
                  <a:cubicBezTo>
                    <a:pt x="860" y="618"/>
                    <a:pt x="863" y="621"/>
                    <a:pt x="864" y="622"/>
                  </a:cubicBezTo>
                  <a:cubicBezTo>
                    <a:pt x="866" y="624"/>
                    <a:pt x="869" y="628"/>
                    <a:pt x="871" y="630"/>
                  </a:cubicBezTo>
                  <a:cubicBezTo>
                    <a:pt x="873" y="633"/>
                    <a:pt x="876" y="639"/>
                    <a:pt x="877" y="641"/>
                  </a:cubicBezTo>
                  <a:cubicBezTo>
                    <a:pt x="879" y="644"/>
                    <a:pt x="881" y="649"/>
                    <a:pt x="883" y="652"/>
                  </a:cubicBezTo>
                  <a:cubicBezTo>
                    <a:pt x="885" y="653"/>
                    <a:pt x="888" y="656"/>
                    <a:pt x="889" y="658"/>
                  </a:cubicBezTo>
                  <a:cubicBezTo>
                    <a:pt x="891" y="659"/>
                    <a:pt x="892" y="663"/>
                    <a:pt x="894" y="665"/>
                  </a:cubicBezTo>
                  <a:cubicBezTo>
                    <a:pt x="895" y="667"/>
                    <a:pt x="899" y="670"/>
                    <a:pt x="901" y="672"/>
                  </a:cubicBezTo>
                  <a:cubicBezTo>
                    <a:pt x="902" y="673"/>
                    <a:pt x="906" y="677"/>
                    <a:pt x="908" y="679"/>
                  </a:cubicBezTo>
                  <a:cubicBezTo>
                    <a:pt x="909" y="681"/>
                    <a:pt x="912" y="683"/>
                    <a:pt x="913" y="684"/>
                  </a:cubicBezTo>
                  <a:cubicBezTo>
                    <a:pt x="914" y="685"/>
                    <a:pt x="915" y="686"/>
                    <a:pt x="916" y="687"/>
                  </a:cubicBezTo>
                  <a:cubicBezTo>
                    <a:pt x="916" y="687"/>
                    <a:pt x="916" y="689"/>
                    <a:pt x="916" y="689"/>
                  </a:cubicBezTo>
                  <a:cubicBezTo>
                    <a:pt x="917" y="690"/>
                    <a:pt x="918" y="692"/>
                    <a:pt x="918" y="693"/>
                  </a:cubicBezTo>
                  <a:cubicBezTo>
                    <a:pt x="918" y="694"/>
                    <a:pt x="919" y="697"/>
                    <a:pt x="920" y="699"/>
                  </a:cubicBezTo>
                  <a:cubicBezTo>
                    <a:pt x="920" y="699"/>
                    <a:pt x="920" y="701"/>
                    <a:pt x="921" y="701"/>
                  </a:cubicBezTo>
                  <a:cubicBezTo>
                    <a:pt x="922" y="701"/>
                    <a:pt x="922" y="700"/>
                    <a:pt x="922" y="699"/>
                  </a:cubicBezTo>
                  <a:cubicBezTo>
                    <a:pt x="923" y="698"/>
                    <a:pt x="923" y="697"/>
                    <a:pt x="923" y="696"/>
                  </a:cubicBezTo>
                  <a:cubicBezTo>
                    <a:pt x="923" y="695"/>
                    <a:pt x="923" y="693"/>
                    <a:pt x="924" y="693"/>
                  </a:cubicBezTo>
                  <a:cubicBezTo>
                    <a:pt x="924" y="693"/>
                    <a:pt x="925" y="693"/>
                    <a:pt x="926" y="693"/>
                  </a:cubicBezTo>
                  <a:cubicBezTo>
                    <a:pt x="927" y="693"/>
                    <a:pt x="928" y="693"/>
                    <a:pt x="929" y="693"/>
                  </a:cubicBezTo>
                  <a:cubicBezTo>
                    <a:pt x="930" y="693"/>
                    <a:pt x="931" y="692"/>
                    <a:pt x="932" y="691"/>
                  </a:cubicBezTo>
                  <a:cubicBezTo>
                    <a:pt x="933" y="691"/>
                    <a:pt x="935" y="690"/>
                    <a:pt x="935" y="689"/>
                  </a:cubicBezTo>
                  <a:cubicBezTo>
                    <a:pt x="936" y="688"/>
                    <a:pt x="937" y="685"/>
                    <a:pt x="937" y="683"/>
                  </a:cubicBezTo>
                  <a:cubicBezTo>
                    <a:pt x="937" y="681"/>
                    <a:pt x="935" y="677"/>
                    <a:pt x="934" y="676"/>
                  </a:cubicBezTo>
                  <a:cubicBezTo>
                    <a:pt x="933" y="675"/>
                    <a:pt x="931" y="673"/>
                    <a:pt x="930" y="672"/>
                  </a:cubicBezTo>
                  <a:cubicBezTo>
                    <a:pt x="929" y="672"/>
                    <a:pt x="928" y="670"/>
                    <a:pt x="928" y="669"/>
                  </a:cubicBezTo>
                  <a:cubicBezTo>
                    <a:pt x="928" y="668"/>
                    <a:pt x="929" y="666"/>
                    <a:pt x="930" y="665"/>
                  </a:cubicBezTo>
                  <a:cubicBezTo>
                    <a:pt x="931" y="664"/>
                    <a:pt x="933" y="665"/>
                    <a:pt x="933" y="664"/>
                  </a:cubicBezTo>
                  <a:cubicBezTo>
                    <a:pt x="934" y="663"/>
                    <a:pt x="934" y="661"/>
                    <a:pt x="935" y="660"/>
                  </a:cubicBezTo>
                  <a:cubicBezTo>
                    <a:pt x="935" y="659"/>
                    <a:pt x="937" y="658"/>
                    <a:pt x="938" y="657"/>
                  </a:cubicBezTo>
                  <a:cubicBezTo>
                    <a:pt x="939" y="657"/>
                    <a:pt x="940" y="658"/>
                    <a:pt x="941" y="658"/>
                  </a:cubicBezTo>
                  <a:cubicBezTo>
                    <a:pt x="942" y="658"/>
                    <a:pt x="945" y="658"/>
                    <a:pt x="945" y="658"/>
                  </a:cubicBezTo>
                  <a:cubicBezTo>
                    <a:pt x="946" y="659"/>
                    <a:pt x="946" y="660"/>
                    <a:pt x="945" y="661"/>
                  </a:cubicBezTo>
                  <a:cubicBezTo>
                    <a:pt x="945" y="661"/>
                    <a:pt x="943" y="661"/>
                    <a:pt x="943" y="661"/>
                  </a:cubicBezTo>
                  <a:cubicBezTo>
                    <a:pt x="942" y="662"/>
                    <a:pt x="942" y="663"/>
                    <a:pt x="941" y="664"/>
                  </a:cubicBezTo>
                  <a:cubicBezTo>
                    <a:pt x="941" y="665"/>
                    <a:pt x="941" y="667"/>
                    <a:pt x="942" y="668"/>
                  </a:cubicBezTo>
                  <a:cubicBezTo>
                    <a:pt x="942" y="668"/>
                    <a:pt x="943" y="669"/>
                    <a:pt x="944" y="669"/>
                  </a:cubicBezTo>
                  <a:cubicBezTo>
                    <a:pt x="944" y="670"/>
                    <a:pt x="946" y="670"/>
                    <a:pt x="947" y="671"/>
                  </a:cubicBezTo>
                  <a:cubicBezTo>
                    <a:pt x="948" y="671"/>
                    <a:pt x="949" y="673"/>
                    <a:pt x="949" y="674"/>
                  </a:cubicBezTo>
                  <a:cubicBezTo>
                    <a:pt x="949" y="675"/>
                    <a:pt x="950" y="678"/>
                    <a:pt x="950" y="679"/>
                  </a:cubicBezTo>
                  <a:cubicBezTo>
                    <a:pt x="950" y="680"/>
                    <a:pt x="950" y="682"/>
                    <a:pt x="950" y="683"/>
                  </a:cubicBezTo>
                  <a:cubicBezTo>
                    <a:pt x="950" y="685"/>
                    <a:pt x="950" y="688"/>
                    <a:pt x="950" y="690"/>
                  </a:cubicBezTo>
                  <a:cubicBezTo>
                    <a:pt x="950" y="692"/>
                    <a:pt x="951" y="695"/>
                    <a:pt x="951" y="697"/>
                  </a:cubicBezTo>
                  <a:cubicBezTo>
                    <a:pt x="951" y="698"/>
                    <a:pt x="950" y="700"/>
                    <a:pt x="950" y="702"/>
                  </a:cubicBezTo>
                  <a:cubicBezTo>
                    <a:pt x="950" y="703"/>
                    <a:pt x="951" y="706"/>
                    <a:pt x="950" y="707"/>
                  </a:cubicBezTo>
                  <a:cubicBezTo>
                    <a:pt x="950" y="708"/>
                    <a:pt x="947" y="708"/>
                    <a:pt x="947" y="707"/>
                  </a:cubicBezTo>
                  <a:cubicBezTo>
                    <a:pt x="946" y="707"/>
                    <a:pt x="946" y="704"/>
                    <a:pt x="945" y="703"/>
                  </a:cubicBezTo>
                  <a:cubicBezTo>
                    <a:pt x="945" y="702"/>
                    <a:pt x="942" y="701"/>
                    <a:pt x="941" y="701"/>
                  </a:cubicBezTo>
                  <a:cubicBezTo>
                    <a:pt x="940" y="701"/>
                    <a:pt x="938" y="701"/>
                    <a:pt x="937" y="701"/>
                  </a:cubicBezTo>
                  <a:cubicBezTo>
                    <a:pt x="936" y="702"/>
                    <a:pt x="935" y="703"/>
                    <a:pt x="935" y="704"/>
                  </a:cubicBezTo>
                  <a:cubicBezTo>
                    <a:pt x="935" y="705"/>
                    <a:pt x="936" y="707"/>
                    <a:pt x="936" y="708"/>
                  </a:cubicBezTo>
                  <a:cubicBezTo>
                    <a:pt x="937" y="708"/>
                    <a:pt x="939" y="710"/>
                    <a:pt x="939" y="710"/>
                  </a:cubicBezTo>
                  <a:cubicBezTo>
                    <a:pt x="940" y="711"/>
                    <a:pt x="942" y="712"/>
                    <a:pt x="943" y="713"/>
                  </a:cubicBezTo>
                  <a:cubicBezTo>
                    <a:pt x="944" y="714"/>
                    <a:pt x="945" y="716"/>
                    <a:pt x="946" y="717"/>
                  </a:cubicBezTo>
                  <a:cubicBezTo>
                    <a:pt x="947" y="719"/>
                    <a:pt x="948" y="722"/>
                    <a:pt x="949" y="724"/>
                  </a:cubicBezTo>
                  <a:cubicBezTo>
                    <a:pt x="949" y="726"/>
                    <a:pt x="950" y="729"/>
                    <a:pt x="951" y="730"/>
                  </a:cubicBezTo>
                  <a:cubicBezTo>
                    <a:pt x="951" y="732"/>
                    <a:pt x="951" y="734"/>
                    <a:pt x="951" y="735"/>
                  </a:cubicBezTo>
                  <a:cubicBezTo>
                    <a:pt x="952" y="736"/>
                    <a:pt x="953" y="737"/>
                    <a:pt x="954" y="737"/>
                  </a:cubicBezTo>
                  <a:cubicBezTo>
                    <a:pt x="955" y="737"/>
                    <a:pt x="957" y="737"/>
                    <a:pt x="957" y="736"/>
                  </a:cubicBezTo>
                  <a:cubicBezTo>
                    <a:pt x="958" y="735"/>
                    <a:pt x="958" y="733"/>
                    <a:pt x="959" y="732"/>
                  </a:cubicBezTo>
                  <a:cubicBezTo>
                    <a:pt x="960" y="731"/>
                    <a:pt x="962" y="731"/>
                    <a:pt x="963" y="730"/>
                  </a:cubicBezTo>
                  <a:cubicBezTo>
                    <a:pt x="964" y="730"/>
                    <a:pt x="965" y="730"/>
                    <a:pt x="966" y="731"/>
                  </a:cubicBezTo>
                  <a:cubicBezTo>
                    <a:pt x="966" y="731"/>
                    <a:pt x="966" y="733"/>
                    <a:pt x="967" y="734"/>
                  </a:cubicBezTo>
                  <a:cubicBezTo>
                    <a:pt x="968" y="734"/>
                    <a:pt x="970" y="735"/>
                    <a:pt x="971" y="735"/>
                  </a:cubicBezTo>
                  <a:cubicBezTo>
                    <a:pt x="972" y="735"/>
                    <a:pt x="974" y="735"/>
                    <a:pt x="975" y="735"/>
                  </a:cubicBezTo>
                  <a:cubicBezTo>
                    <a:pt x="975" y="736"/>
                    <a:pt x="976" y="738"/>
                    <a:pt x="977" y="739"/>
                  </a:cubicBezTo>
                  <a:cubicBezTo>
                    <a:pt x="978" y="740"/>
                    <a:pt x="980" y="740"/>
                    <a:pt x="981" y="740"/>
                  </a:cubicBezTo>
                  <a:cubicBezTo>
                    <a:pt x="982" y="741"/>
                    <a:pt x="984" y="742"/>
                    <a:pt x="984" y="742"/>
                  </a:cubicBezTo>
                  <a:cubicBezTo>
                    <a:pt x="985" y="743"/>
                    <a:pt x="986" y="745"/>
                    <a:pt x="987" y="746"/>
                  </a:cubicBezTo>
                  <a:cubicBezTo>
                    <a:pt x="988" y="746"/>
                    <a:pt x="989" y="747"/>
                    <a:pt x="990" y="747"/>
                  </a:cubicBezTo>
                  <a:cubicBezTo>
                    <a:pt x="991" y="748"/>
                    <a:pt x="993" y="749"/>
                    <a:pt x="994" y="750"/>
                  </a:cubicBezTo>
                  <a:cubicBezTo>
                    <a:pt x="996" y="752"/>
                    <a:pt x="1000" y="757"/>
                    <a:pt x="1001" y="759"/>
                  </a:cubicBezTo>
                  <a:cubicBezTo>
                    <a:pt x="1003" y="762"/>
                    <a:pt x="1005" y="769"/>
                    <a:pt x="1006" y="772"/>
                  </a:cubicBezTo>
                  <a:cubicBezTo>
                    <a:pt x="1007" y="776"/>
                    <a:pt x="1010" y="784"/>
                    <a:pt x="1011" y="788"/>
                  </a:cubicBezTo>
                  <a:cubicBezTo>
                    <a:pt x="1011" y="790"/>
                    <a:pt x="1012" y="795"/>
                    <a:pt x="1013" y="797"/>
                  </a:cubicBezTo>
                  <a:cubicBezTo>
                    <a:pt x="1014" y="799"/>
                    <a:pt x="1015" y="802"/>
                    <a:pt x="1017" y="803"/>
                  </a:cubicBezTo>
                  <a:cubicBezTo>
                    <a:pt x="1018" y="805"/>
                    <a:pt x="1020" y="808"/>
                    <a:pt x="1022" y="809"/>
                  </a:cubicBezTo>
                  <a:cubicBezTo>
                    <a:pt x="1022" y="809"/>
                    <a:pt x="1024" y="810"/>
                    <a:pt x="1024" y="810"/>
                  </a:cubicBezTo>
                  <a:cubicBezTo>
                    <a:pt x="1025" y="811"/>
                    <a:pt x="1024" y="814"/>
                    <a:pt x="1025" y="815"/>
                  </a:cubicBezTo>
                  <a:cubicBezTo>
                    <a:pt x="1025" y="816"/>
                    <a:pt x="1027" y="817"/>
                    <a:pt x="1028" y="818"/>
                  </a:cubicBezTo>
                  <a:cubicBezTo>
                    <a:pt x="1029" y="819"/>
                    <a:pt x="1030" y="822"/>
                    <a:pt x="1031" y="823"/>
                  </a:cubicBezTo>
                  <a:cubicBezTo>
                    <a:pt x="1032" y="824"/>
                    <a:pt x="1034" y="825"/>
                    <a:pt x="1035" y="826"/>
                  </a:cubicBezTo>
                  <a:cubicBezTo>
                    <a:pt x="1035" y="828"/>
                    <a:pt x="1036" y="831"/>
                    <a:pt x="1037" y="832"/>
                  </a:cubicBezTo>
                  <a:cubicBezTo>
                    <a:pt x="1038" y="833"/>
                    <a:pt x="1040" y="834"/>
                    <a:pt x="1041" y="834"/>
                  </a:cubicBezTo>
                  <a:cubicBezTo>
                    <a:pt x="1042" y="834"/>
                    <a:pt x="1042" y="831"/>
                    <a:pt x="1043" y="830"/>
                  </a:cubicBezTo>
                  <a:cubicBezTo>
                    <a:pt x="1043" y="829"/>
                    <a:pt x="1042" y="826"/>
                    <a:pt x="1043" y="825"/>
                  </a:cubicBezTo>
                  <a:cubicBezTo>
                    <a:pt x="1044" y="824"/>
                    <a:pt x="1047" y="823"/>
                    <a:pt x="1049" y="823"/>
                  </a:cubicBezTo>
                  <a:cubicBezTo>
                    <a:pt x="1050" y="822"/>
                    <a:pt x="1053" y="823"/>
                    <a:pt x="1055" y="823"/>
                  </a:cubicBezTo>
                  <a:cubicBezTo>
                    <a:pt x="1055" y="822"/>
                    <a:pt x="1057" y="822"/>
                    <a:pt x="1057" y="821"/>
                  </a:cubicBezTo>
                  <a:cubicBezTo>
                    <a:pt x="1058" y="821"/>
                    <a:pt x="1060" y="819"/>
                    <a:pt x="1061" y="819"/>
                  </a:cubicBezTo>
                  <a:cubicBezTo>
                    <a:pt x="1062" y="819"/>
                    <a:pt x="1064" y="819"/>
                    <a:pt x="1064" y="820"/>
                  </a:cubicBezTo>
                  <a:cubicBezTo>
                    <a:pt x="1065" y="820"/>
                    <a:pt x="1066" y="822"/>
                    <a:pt x="1066" y="822"/>
                  </a:cubicBezTo>
                  <a:cubicBezTo>
                    <a:pt x="1067" y="822"/>
                    <a:pt x="1068" y="821"/>
                    <a:pt x="1069" y="820"/>
                  </a:cubicBezTo>
                  <a:cubicBezTo>
                    <a:pt x="1070" y="820"/>
                    <a:pt x="1071" y="820"/>
                    <a:pt x="1072" y="821"/>
                  </a:cubicBezTo>
                  <a:cubicBezTo>
                    <a:pt x="1072" y="821"/>
                    <a:pt x="1073" y="823"/>
                    <a:pt x="1074" y="823"/>
                  </a:cubicBezTo>
                  <a:cubicBezTo>
                    <a:pt x="1074" y="823"/>
                    <a:pt x="1076" y="823"/>
                    <a:pt x="1077" y="823"/>
                  </a:cubicBezTo>
                  <a:cubicBezTo>
                    <a:pt x="1078" y="823"/>
                    <a:pt x="1081" y="823"/>
                    <a:pt x="1082" y="823"/>
                  </a:cubicBezTo>
                  <a:cubicBezTo>
                    <a:pt x="1083" y="824"/>
                    <a:pt x="1085" y="825"/>
                    <a:pt x="1085" y="825"/>
                  </a:cubicBezTo>
                  <a:cubicBezTo>
                    <a:pt x="1087" y="826"/>
                    <a:pt x="1092" y="827"/>
                    <a:pt x="1093" y="828"/>
                  </a:cubicBezTo>
                  <a:cubicBezTo>
                    <a:pt x="1094" y="829"/>
                    <a:pt x="1094" y="831"/>
                    <a:pt x="1094" y="832"/>
                  </a:cubicBezTo>
                  <a:cubicBezTo>
                    <a:pt x="1094" y="833"/>
                    <a:pt x="1093" y="834"/>
                    <a:pt x="1093" y="835"/>
                  </a:cubicBezTo>
                  <a:cubicBezTo>
                    <a:pt x="1093" y="836"/>
                    <a:pt x="1096" y="837"/>
                    <a:pt x="1096" y="838"/>
                  </a:cubicBezTo>
                  <a:cubicBezTo>
                    <a:pt x="1096" y="839"/>
                    <a:pt x="1095" y="842"/>
                    <a:pt x="1096" y="843"/>
                  </a:cubicBezTo>
                  <a:cubicBezTo>
                    <a:pt x="1096" y="844"/>
                    <a:pt x="1099" y="845"/>
                    <a:pt x="1100" y="845"/>
                  </a:cubicBezTo>
                  <a:cubicBezTo>
                    <a:pt x="1102" y="846"/>
                    <a:pt x="1104" y="848"/>
                    <a:pt x="1106" y="849"/>
                  </a:cubicBezTo>
                  <a:cubicBezTo>
                    <a:pt x="1108" y="850"/>
                    <a:pt x="1112" y="854"/>
                    <a:pt x="1114" y="856"/>
                  </a:cubicBezTo>
                  <a:cubicBezTo>
                    <a:pt x="1115" y="857"/>
                    <a:pt x="1117" y="859"/>
                    <a:pt x="1118" y="861"/>
                  </a:cubicBezTo>
                  <a:cubicBezTo>
                    <a:pt x="1118" y="862"/>
                    <a:pt x="1118" y="865"/>
                    <a:pt x="1119" y="866"/>
                  </a:cubicBezTo>
                  <a:cubicBezTo>
                    <a:pt x="1119" y="866"/>
                    <a:pt x="1121" y="867"/>
                    <a:pt x="1122" y="867"/>
                  </a:cubicBezTo>
                  <a:cubicBezTo>
                    <a:pt x="1122" y="868"/>
                    <a:pt x="1123" y="869"/>
                    <a:pt x="1124" y="870"/>
                  </a:cubicBezTo>
                  <a:cubicBezTo>
                    <a:pt x="1124" y="871"/>
                    <a:pt x="1124" y="875"/>
                    <a:pt x="1125" y="876"/>
                  </a:cubicBezTo>
                  <a:cubicBezTo>
                    <a:pt x="1126" y="877"/>
                    <a:pt x="1128" y="878"/>
                    <a:pt x="1129" y="879"/>
                  </a:cubicBezTo>
                  <a:cubicBezTo>
                    <a:pt x="1129" y="880"/>
                    <a:pt x="1131" y="881"/>
                    <a:pt x="1132" y="882"/>
                  </a:cubicBezTo>
                  <a:cubicBezTo>
                    <a:pt x="1133" y="883"/>
                    <a:pt x="1134" y="884"/>
                    <a:pt x="1135" y="886"/>
                  </a:cubicBezTo>
                  <a:cubicBezTo>
                    <a:pt x="1135" y="886"/>
                    <a:pt x="1135" y="888"/>
                    <a:pt x="1135" y="889"/>
                  </a:cubicBezTo>
                  <a:cubicBezTo>
                    <a:pt x="1136" y="890"/>
                    <a:pt x="1138" y="891"/>
                    <a:pt x="1138" y="892"/>
                  </a:cubicBezTo>
                  <a:cubicBezTo>
                    <a:pt x="1139" y="892"/>
                    <a:pt x="1138" y="894"/>
                    <a:pt x="1139" y="894"/>
                  </a:cubicBezTo>
                  <a:cubicBezTo>
                    <a:pt x="1139" y="895"/>
                    <a:pt x="1141" y="895"/>
                    <a:pt x="1142" y="895"/>
                  </a:cubicBezTo>
                  <a:cubicBezTo>
                    <a:pt x="1143" y="896"/>
                    <a:pt x="1144" y="897"/>
                    <a:pt x="1144" y="898"/>
                  </a:cubicBezTo>
                  <a:cubicBezTo>
                    <a:pt x="1144" y="899"/>
                    <a:pt x="1144" y="900"/>
                    <a:pt x="1144" y="901"/>
                  </a:cubicBezTo>
                  <a:cubicBezTo>
                    <a:pt x="1143" y="902"/>
                    <a:pt x="1141" y="902"/>
                    <a:pt x="1141" y="903"/>
                  </a:cubicBezTo>
                  <a:cubicBezTo>
                    <a:pt x="1140" y="904"/>
                    <a:pt x="1139" y="906"/>
                    <a:pt x="1139" y="907"/>
                  </a:cubicBezTo>
                  <a:cubicBezTo>
                    <a:pt x="1139" y="908"/>
                    <a:pt x="1138" y="910"/>
                    <a:pt x="1138" y="911"/>
                  </a:cubicBezTo>
                  <a:cubicBezTo>
                    <a:pt x="1138" y="914"/>
                    <a:pt x="1138" y="918"/>
                    <a:pt x="1139" y="920"/>
                  </a:cubicBezTo>
                  <a:cubicBezTo>
                    <a:pt x="1139" y="921"/>
                    <a:pt x="1141" y="922"/>
                    <a:pt x="1141" y="922"/>
                  </a:cubicBezTo>
                  <a:cubicBezTo>
                    <a:pt x="1142" y="923"/>
                    <a:pt x="1144" y="925"/>
                    <a:pt x="1145" y="926"/>
                  </a:cubicBezTo>
                  <a:cubicBezTo>
                    <a:pt x="1145" y="927"/>
                    <a:pt x="1146" y="930"/>
                    <a:pt x="1147" y="931"/>
                  </a:cubicBezTo>
                  <a:cubicBezTo>
                    <a:pt x="1147" y="931"/>
                    <a:pt x="1149" y="932"/>
                    <a:pt x="1150" y="933"/>
                  </a:cubicBezTo>
                  <a:cubicBezTo>
                    <a:pt x="1150" y="933"/>
                    <a:pt x="1152" y="933"/>
                    <a:pt x="1152" y="933"/>
                  </a:cubicBezTo>
                  <a:cubicBezTo>
                    <a:pt x="1153" y="934"/>
                    <a:pt x="1153" y="935"/>
                    <a:pt x="1153" y="935"/>
                  </a:cubicBezTo>
                  <a:cubicBezTo>
                    <a:pt x="1154" y="936"/>
                    <a:pt x="1156" y="937"/>
                    <a:pt x="1157" y="937"/>
                  </a:cubicBezTo>
                  <a:cubicBezTo>
                    <a:pt x="1158" y="937"/>
                    <a:pt x="1161" y="936"/>
                    <a:pt x="1162" y="936"/>
                  </a:cubicBezTo>
                  <a:cubicBezTo>
                    <a:pt x="1162" y="936"/>
                    <a:pt x="1164" y="935"/>
                    <a:pt x="1164" y="935"/>
                  </a:cubicBezTo>
                  <a:cubicBezTo>
                    <a:pt x="1165" y="934"/>
                    <a:pt x="1168" y="934"/>
                    <a:pt x="1169" y="934"/>
                  </a:cubicBezTo>
                  <a:cubicBezTo>
                    <a:pt x="1170" y="934"/>
                    <a:pt x="1172" y="934"/>
                    <a:pt x="1173" y="934"/>
                  </a:cubicBezTo>
                  <a:cubicBezTo>
                    <a:pt x="1174" y="933"/>
                    <a:pt x="1176" y="931"/>
                    <a:pt x="1178" y="930"/>
                  </a:cubicBezTo>
                  <a:cubicBezTo>
                    <a:pt x="1178" y="930"/>
                    <a:pt x="1180" y="930"/>
                    <a:pt x="1181" y="930"/>
                  </a:cubicBezTo>
                  <a:cubicBezTo>
                    <a:pt x="1182" y="929"/>
                    <a:pt x="1184" y="928"/>
                    <a:pt x="1185" y="927"/>
                  </a:cubicBezTo>
                  <a:cubicBezTo>
                    <a:pt x="1186" y="927"/>
                    <a:pt x="1186" y="924"/>
                    <a:pt x="1186" y="923"/>
                  </a:cubicBezTo>
                  <a:cubicBezTo>
                    <a:pt x="1187" y="922"/>
                    <a:pt x="1188" y="921"/>
                    <a:pt x="1189" y="921"/>
                  </a:cubicBezTo>
                  <a:cubicBezTo>
                    <a:pt x="1189" y="921"/>
                    <a:pt x="1190" y="920"/>
                    <a:pt x="1191" y="920"/>
                  </a:cubicBezTo>
                  <a:cubicBezTo>
                    <a:pt x="1192" y="920"/>
                    <a:pt x="1194" y="920"/>
                    <a:pt x="1195" y="920"/>
                  </a:cubicBezTo>
                  <a:cubicBezTo>
                    <a:pt x="1196" y="921"/>
                    <a:pt x="1197" y="922"/>
                    <a:pt x="1197" y="922"/>
                  </a:cubicBezTo>
                  <a:cubicBezTo>
                    <a:pt x="1198" y="922"/>
                    <a:pt x="1199" y="920"/>
                    <a:pt x="1200" y="920"/>
                  </a:cubicBezTo>
                  <a:cubicBezTo>
                    <a:pt x="1202" y="919"/>
                    <a:pt x="1204" y="919"/>
                    <a:pt x="1205" y="920"/>
                  </a:cubicBezTo>
                  <a:cubicBezTo>
                    <a:pt x="1206" y="920"/>
                    <a:pt x="1208" y="921"/>
                    <a:pt x="1209" y="922"/>
                  </a:cubicBezTo>
                  <a:cubicBezTo>
                    <a:pt x="1210" y="922"/>
                    <a:pt x="1212" y="923"/>
                    <a:pt x="1213" y="922"/>
                  </a:cubicBezTo>
                  <a:cubicBezTo>
                    <a:pt x="1214" y="922"/>
                    <a:pt x="1216" y="922"/>
                    <a:pt x="1217" y="921"/>
                  </a:cubicBezTo>
                  <a:cubicBezTo>
                    <a:pt x="1218" y="920"/>
                    <a:pt x="1218" y="918"/>
                    <a:pt x="1219" y="917"/>
                  </a:cubicBezTo>
                  <a:cubicBezTo>
                    <a:pt x="1220" y="917"/>
                    <a:pt x="1221" y="916"/>
                    <a:pt x="1222" y="916"/>
                  </a:cubicBezTo>
                  <a:cubicBezTo>
                    <a:pt x="1223" y="915"/>
                    <a:pt x="1226" y="914"/>
                    <a:pt x="1227" y="913"/>
                  </a:cubicBezTo>
                  <a:cubicBezTo>
                    <a:pt x="1228" y="913"/>
                    <a:pt x="1230" y="913"/>
                    <a:pt x="1231" y="912"/>
                  </a:cubicBezTo>
                  <a:cubicBezTo>
                    <a:pt x="1231" y="912"/>
                    <a:pt x="1232" y="911"/>
                    <a:pt x="1232" y="910"/>
                  </a:cubicBezTo>
                  <a:cubicBezTo>
                    <a:pt x="1233" y="910"/>
                    <a:pt x="1233" y="909"/>
                    <a:pt x="1233" y="908"/>
                  </a:cubicBezTo>
                  <a:cubicBezTo>
                    <a:pt x="1233" y="907"/>
                    <a:pt x="1233" y="906"/>
                    <a:pt x="1232" y="905"/>
                  </a:cubicBezTo>
                  <a:cubicBezTo>
                    <a:pt x="1232" y="905"/>
                    <a:pt x="1231" y="904"/>
                    <a:pt x="1231" y="904"/>
                  </a:cubicBezTo>
                  <a:cubicBezTo>
                    <a:pt x="1231" y="903"/>
                    <a:pt x="1232" y="901"/>
                    <a:pt x="1233" y="901"/>
                  </a:cubicBezTo>
                  <a:cubicBezTo>
                    <a:pt x="1234" y="900"/>
                    <a:pt x="1235" y="900"/>
                    <a:pt x="1236" y="900"/>
                  </a:cubicBezTo>
                  <a:cubicBezTo>
                    <a:pt x="1237" y="900"/>
                    <a:pt x="1238" y="900"/>
                    <a:pt x="1238" y="901"/>
                  </a:cubicBezTo>
                  <a:cubicBezTo>
                    <a:pt x="1239" y="901"/>
                    <a:pt x="1239" y="903"/>
                    <a:pt x="1240" y="903"/>
                  </a:cubicBezTo>
                  <a:cubicBezTo>
                    <a:pt x="1240" y="904"/>
                    <a:pt x="1242" y="903"/>
                    <a:pt x="1243" y="904"/>
                  </a:cubicBezTo>
                  <a:cubicBezTo>
                    <a:pt x="1243" y="904"/>
                    <a:pt x="1244" y="905"/>
                    <a:pt x="1245" y="905"/>
                  </a:cubicBezTo>
                  <a:cubicBezTo>
                    <a:pt x="1246" y="905"/>
                    <a:pt x="1248" y="904"/>
                    <a:pt x="1248" y="903"/>
                  </a:cubicBezTo>
                  <a:cubicBezTo>
                    <a:pt x="1249" y="902"/>
                    <a:pt x="1250" y="901"/>
                    <a:pt x="1251" y="900"/>
                  </a:cubicBezTo>
                  <a:cubicBezTo>
                    <a:pt x="1251" y="899"/>
                    <a:pt x="1252" y="897"/>
                    <a:pt x="1253" y="896"/>
                  </a:cubicBezTo>
                  <a:cubicBezTo>
                    <a:pt x="1253" y="895"/>
                    <a:pt x="1255" y="894"/>
                    <a:pt x="1256" y="893"/>
                  </a:cubicBezTo>
                  <a:cubicBezTo>
                    <a:pt x="1257" y="892"/>
                    <a:pt x="1259" y="891"/>
                    <a:pt x="1259" y="890"/>
                  </a:cubicBezTo>
                  <a:cubicBezTo>
                    <a:pt x="1260" y="889"/>
                    <a:pt x="1260" y="888"/>
                    <a:pt x="1260" y="887"/>
                  </a:cubicBezTo>
                  <a:cubicBezTo>
                    <a:pt x="1261" y="886"/>
                    <a:pt x="1261" y="884"/>
                    <a:pt x="1262" y="883"/>
                  </a:cubicBezTo>
                  <a:cubicBezTo>
                    <a:pt x="1262" y="882"/>
                    <a:pt x="1263" y="880"/>
                    <a:pt x="1264" y="879"/>
                  </a:cubicBezTo>
                  <a:cubicBezTo>
                    <a:pt x="1265" y="878"/>
                    <a:pt x="1267" y="877"/>
                    <a:pt x="1268" y="877"/>
                  </a:cubicBezTo>
                  <a:cubicBezTo>
                    <a:pt x="1268" y="876"/>
                    <a:pt x="1269" y="875"/>
                    <a:pt x="1269" y="874"/>
                  </a:cubicBezTo>
                  <a:cubicBezTo>
                    <a:pt x="1270" y="873"/>
                    <a:pt x="1270" y="872"/>
                    <a:pt x="1270" y="871"/>
                  </a:cubicBezTo>
                  <a:cubicBezTo>
                    <a:pt x="1270" y="870"/>
                    <a:pt x="1270" y="868"/>
                    <a:pt x="1269" y="867"/>
                  </a:cubicBezTo>
                  <a:cubicBezTo>
                    <a:pt x="1269" y="866"/>
                    <a:pt x="1267" y="867"/>
                    <a:pt x="1267" y="866"/>
                  </a:cubicBezTo>
                  <a:cubicBezTo>
                    <a:pt x="1266" y="866"/>
                    <a:pt x="1266" y="864"/>
                    <a:pt x="1266" y="863"/>
                  </a:cubicBezTo>
                  <a:cubicBezTo>
                    <a:pt x="1265" y="862"/>
                    <a:pt x="1265" y="860"/>
                    <a:pt x="1265" y="859"/>
                  </a:cubicBezTo>
                  <a:cubicBezTo>
                    <a:pt x="1265" y="858"/>
                    <a:pt x="1264" y="855"/>
                    <a:pt x="1263" y="854"/>
                  </a:cubicBezTo>
                  <a:cubicBezTo>
                    <a:pt x="1263" y="854"/>
                    <a:pt x="1261" y="852"/>
                    <a:pt x="1261" y="851"/>
                  </a:cubicBezTo>
                  <a:cubicBezTo>
                    <a:pt x="1261" y="849"/>
                    <a:pt x="1262" y="846"/>
                    <a:pt x="1262" y="844"/>
                  </a:cubicBezTo>
                  <a:cubicBezTo>
                    <a:pt x="1263" y="843"/>
                    <a:pt x="1264" y="842"/>
                    <a:pt x="1265" y="841"/>
                  </a:cubicBezTo>
                  <a:cubicBezTo>
                    <a:pt x="1265" y="840"/>
                    <a:pt x="1265" y="838"/>
                    <a:pt x="1265" y="837"/>
                  </a:cubicBezTo>
                  <a:cubicBezTo>
                    <a:pt x="1265" y="836"/>
                    <a:pt x="1263" y="834"/>
                    <a:pt x="1263" y="832"/>
                  </a:cubicBezTo>
                  <a:cubicBezTo>
                    <a:pt x="1262" y="832"/>
                    <a:pt x="1263" y="830"/>
                    <a:pt x="1263" y="829"/>
                  </a:cubicBezTo>
                  <a:cubicBezTo>
                    <a:pt x="1264" y="828"/>
                    <a:pt x="1266" y="825"/>
                    <a:pt x="1267" y="824"/>
                  </a:cubicBezTo>
                  <a:cubicBezTo>
                    <a:pt x="1268" y="823"/>
                    <a:pt x="1269" y="820"/>
                    <a:pt x="1269" y="819"/>
                  </a:cubicBezTo>
                  <a:cubicBezTo>
                    <a:pt x="1269" y="817"/>
                    <a:pt x="1268" y="814"/>
                    <a:pt x="1268" y="813"/>
                  </a:cubicBezTo>
                  <a:cubicBezTo>
                    <a:pt x="1268" y="812"/>
                    <a:pt x="1269" y="810"/>
                    <a:pt x="1269" y="809"/>
                  </a:cubicBezTo>
                  <a:cubicBezTo>
                    <a:pt x="1270" y="808"/>
                    <a:pt x="1271" y="806"/>
                    <a:pt x="1272" y="805"/>
                  </a:cubicBezTo>
                  <a:cubicBezTo>
                    <a:pt x="1272" y="805"/>
                    <a:pt x="1275" y="804"/>
                    <a:pt x="1276" y="803"/>
                  </a:cubicBezTo>
                  <a:cubicBezTo>
                    <a:pt x="1277" y="803"/>
                    <a:pt x="1278" y="804"/>
                    <a:pt x="1279" y="804"/>
                  </a:cubicBezTo>
                  <a:cubicBezTo>
                    <a:pt x="1280" y="805"/>
                    <a:pt x="1280" y="806"/>
                    <a:pt x="1280" y="807"/>
                  </a:cubicBezTo>
                  <a:cubicBezTo>
                    <a:pt x="1280" y="808"/>
                    <a:pt x="1280" y="810"/>
                    <a:pt x="1280" y="812"/>
                  </a:cubicBezTo>
                  <a:cubicBezTo>
                    <a:pt x="1280" y="813"/>
                    <a:pt x="1280" y="814"/>
                    <a:pt x="1280" y="815"/>
                  </a:cubicBezTo>
                  <a:cubicBezTo>
                    <a:pt x="1280" y="816"/>
                    <a:pt x="1281" y="818"/>
                    <a:pt x="1282" y="818"/>
                  </a:cubicBezTo>
                  <a:cubicBezTo>
                    <a:pt x="1283" y="818"/>
                    <a:pt x="1284" y="816"/>
                    <a:pt x="1285" y="815"/>
                  </a:cubicBezTo>
                  <a:cubicBezTo>
                    <a:pt x="1285" y="814"/>
                    <a:pt x="1285" y="811"/>
                    <a:pt x="1285" y="80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5138738" y="3854450"/>
              <a:ext cx="590550" cy="444500"/>
            </a:xfrm>
            <a:custGeom>
              <a:avLst/>
              <a:gdLst>
                <a:gd name="T0" fmla="*/ 302 w 699"/>
                <a:gd name="T1" fmla="*/ 16 h 526"/>
                <a:gd name="T2" fmla="*/ 133 w 699"/>
                <a:gd name="T3" fmla="*/ 24 h 526"/>
                <a:gd name="T4" fmla="*/ 112 w 699"/>
                <a:gd name="T5" fmla="*/ 26 h 526"/>
                <a:gd name="T6" fmla="*/ 92 w 699"/>
                <a:gd name="T7" fmla="*/ 39 h 526"/>
                <a:gd name="T8" fmla="*/ 65 w 699"/>
                <a:gd name="T9" fmla="*/ 61 h 526"/>
                <a:gd name="T10" fmla="*/ 25 w 699"/>
                <a:gd name="T11" fmla="*/ 79 h 526"/>
                <a:gd name="T12" fmla="*/ 18 w 699"/>
                <a:gd name="T13" fmla="*/ 100 h 526"/>
                <a:gd name="T14" fmla="*/ 8 w 699"/>
                <a:gd name="T15" fmla="*/ 109 h 526"/>
                <a:gd name="T16" fmla="*/ 2 w 699"/>
                <a:gd name="T17" fmla="*/ 122 h 526"/>
                <a:gd name="T18" fmla="*/ 2 w 699"/>
                <a:gd name="T19" fmla="*/ 137 h 526"/>
                <a:gd name="T20" fmla="*/ 22 w 699"/>
                <a:gd name="T21" fmla="*/ 146 h 526"/>
                <a:gd name="T22" fmla="*/ 42 w 699"/>
                <a:gd name="T23" fmla="*/ 159 h 526"/>
                <a:gd name="T24" fmla="*/ 55 w 699"/>
                <a:gd name="T25" fmla="*/ 163 h 526"/>
                <a:gd name="T26" fmla="*/ 82 w 699"/>
                <a:gd name="T27" fmla="*/ 178 h 526"/>
                <a:gd name="T28" fmla="*/ 94 w 699"/>
                <a:gd name="T29" fmla="*/ 191 h 526"/>
                <a:gd name="T30" fmla="*/ 105 w 699"/>
                <a:gd name="T31" fmla="*/ 215 h 526"/>
                <a:gd name="T32" fmla="*/ 121 w 699"/>
                <a:gd name="T33" fmla="*/ 228 h 526"/>
                <a:gd name="T34" fmla="*/ 134 w 699"/>
                <a:gd name="T35" fmla="*/ 243 h 526"/>
                <a:gd name="T36" fmla="*/ 153 w 699"/>
                <a:gd name="T37" fmla="*/ 254 h 526"/>
                <a:gd name="T38" fmla="*/ 179 w 699"/>
                <a:gd name="T39" fmla="*/ 268 h 526"/>
                <a:gd name="T40" fmla="*/ 197 w 699"/>
                <a:gd name="T41" fmla="*/ 289 h 526"/>
                <a:gd name="T42" fmla="*/ 207 w 699"/>
                <a:gd name="T43" fmla="*/ 292 h 526"/>
                <a:gd name="T44" fmla="*/ 223 w 699"/>
                <a:gd name="T45" fmla="*/ 300 h 526"/>
                <a:gd name="T46" fmla="*/ 233 w 699"/>
                <a:gd name="T47" fmla="*/ 309 h 526"/>
                <a:gd name="T48" fmla="*/ 244 w 699"/>
                <a:gd name="T49" fmla="*/ 329 h 526"/>
                <a:gd name="T50" fmla="*/ 260 w 699"/>
                <a:gd name="T51" fmla="*/ 344 h 526"/>
                <a:gd name="T52" fmla="*/ 273 w 699"/>
                <a:gd name="T53" fmla="*/ 355 h 526"/>
                <a:gd name="T54" fmla="*/ 288 w 699"/>
                <a:gd name="T55" fmla="*/ 365 h 526"/>
                <a:gd name="T56" fmla="*/ 308 w 699"/>
                <a:gd name="T57" fmla="*/ 373 h 526"/>
                <a:gd name="T58" fmla="*/ 319 w 699"/>
                <a:gd name="T59" fmla="*/ 390 h 526"/>
                <a:gd name="T60" fmla="*/ 331 w 699"/>
                <a:gd name="T61" fmla="*/ 404 h 526"/>
                <a:gd name="T62" fmla="*/ 337 w 699"/>
                <a:gd name="T63" fmla="*/ 428 h 526"/>
                <a:gd name="T64" fmla="*/ 349 w 699"/>
                <a:gd name="T65" fmla="*/ 448 h 526"/>
                <a:gd name="T66" fmla="*/ 366 w 699"/>
                <a:gd name="T67" fmla="*/ 454 h 526"/>
                <a:gd name="T68" fmla="*/ 379 w 699"/>
                <a:gd name="T69" fmla="*/ 467 h 526"/>
                <a:gd name="T70" fmla="*/ 385 w 699"/>
                <a:gd name="T71" fmla="*/ 480 h 526"/>
                <a:gd name="T72" fmla="*/ 395 w 699"/>
                <a:gd name="T73" fmla="*/ 498 h 526"/>
                <a:gd name="T74" fmla="*/ 396 w 699"/>
                <a:gd name="T75" fmla="*/ 505 h 526"/>
                <a:gd name="T76" fmla="*/ 404 w 699"/>
                <a:gd name="T77" fmla="*/ 519 h 526"/>
                <a:gd name="T78" fmla="*/ 423 w 699"/>
                <a:gd name="T79" fmla="*/ 521 h 526"/>
                <a:gd name="T80" fmla="*/ 437 w 699"/>
                <a:gd name="T81" fmla="*/ 516 h 526"/>
                <a:gd name="T82" fmla="*/ 458 w 699"/>
                <a:gd name="T83" fmla="*/ 489 h 526"/>
                <a:gd name="T84" fmla="*/ 484 w 699"/>
                <a:gd name="T85" fmla="*/ 469 h 526"/>
                <a:gd name="T86" fmla="*/ 479 w 699"/>
                <a:gd name="T87" fmla="*/ 450 h 526"/>
                <a:gd name="T88" fmla="*/ 486 w 699"/>
                <a:gd name="T89" fmla="*/ 443 h 526"/>
                <a:gd name="T90" fmla="*/ 502 w 699"/>
                <a:gd name="T91" fmla="*/ 433 h 526"/>
                <a:gd name="T92" fmla="*/ 527 w 699"/>
                <a:gd name="T93" fmla="*/ 410 h 526"/>
                <a:gd name="T94" fmla="*/ 549 w 699"/>
                <a:gd name="T95" fmla="*/ 394 h 526"/>
                <a:gd name="T96" fmla="*/ 559 w 699"/>
                <a:gd name="T97" fmla="*/ 376 h 526"/>
                <a:gd name="T98" fmla="*/ 578 w 699"/>
                <a:gd name="T99" fmla="*/ 353 h 526"/>
                <a:gd name="T100" fmla="*/ 586 w 699"/>
                <a:gd name="T101" fmla="*/ 340 h 526"/>
                <a:gd name="T102" fmla="*/ 590 w 699"/>
                <a:gd name="T103" fmla="*/ 322 h 526"/>
                <a:gd name="T104" fmla="*/ 605 w 699"/>
                <a:gd name="T105" fmla="*/ 320 h 526"/>
                <a:gd name="T106" fmla="*/ 621 w 699"/>
                <a:gd name="T107" fmla="*/ 301 h 526"/>
                <a:gd name="T108" fmla="*/ 632 w 699"/>
                <a:gd name="T109" fmla="*/ 265 h 526"/>
                <a:gd name="T110" fmla="*/ 654 w 699"/>
                <a:gd name="T111" fmla="*/ 196 h 526"/>
                <a:gd name="T112" fmla="*/ 504 w 699"/>
                <a:gd name="T113" fmla="*/ 2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526">
                  <a:moveTo>
                    <a:pt x="504" y="20"/>
                  </a:moveTo>
                  <a:cubicBezTo>
                    <a:pt x="347" y="50"/>
                    <a:pt x="347" y="50"/>
                    <a:pt x="347" y="50"/>
                  </a:cubicBezTo>
                  <a:cubicBezTo>
                    <a:pt x="347" y="30"/>
                    <a:pt x="347" y="30"/>
                    <a:pt x="347" y="30"/>
                  </a:cubicBezTo>
                  <a:cubicBezTo>
                    <a:pt x="319" y="5"/>
                    <a:pt x="319" y="5"/>
                    <a:pt x="319" y="5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3" y="17"/>
                    <a:pt x="302" y="16"/>
                  </a:cubicBezTo>
                  <a:cubicBezTo>
                    <a:pt x="302" y="14"/>
                    <a:pt x="302" y="11"/>
                    <a:pt x="302" y="10"/>
                  </a:cubicBezTo>
                  <a:cubicBezTo>
                    <a:pt x="302" y="9"/>
                    <a:pt x="304" y="8"/>
                    <a:pt x="305" y="7"/>
                  </a:cubicBezTo>
                  <a:cubicBezTo>
                    <a:pt x="305" y="5"/>
                    <a:pt x="304" y="3"/>
                    <a:pt x="303" y="2"/>
                  </a:cubicBezTo>
                  <a:cubicBezTo>
                    <a:pt x="302" y="1"/>
                    <a:pt x="299" y="0"/>
                    <a:pt x="299" y="0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4"/>
                    <a:pt x="128" y="25"/>
                    <a:pt x="126" y="26"/>
                  </a:cubicBezTo>
                  <a:cubicBezTo>
                    <a:pt x="125" y="26"/>
                    <a:pt x="124" y="29"/>
                    <a:pt x="123" y="29"/>
                  </a:cubicBezTo>
                  <a:cubicBezTo>
                    <a:pt x="122" y="29"/>
                    <a:pt x="120" y="28"/>
                    <a:pt x="120" y="28"/>
                  </a:cubicBezTo>
                  <a:cubicBezTo>
                    <a:pt x="118" y="29"/>
                    <a:pt x="117" y="32"/>
                    <a:pt x="116" y="32"/>
                  </a:cubicBezTo>
                  <a:cubicBezTo>
                    <a:pt x="115" y="31"/>
                    <a:pt x="116" y="28"/>
                    <a:pt x="115" y="28"/>
                  </a:cubicBezTo>
                  <a:cubicBezTo>
                    <a:pt x="114" y="27"/>
                    <a:pt x="113" y="26"/>
                    <a:pt x="112" y="26"/>
                  </a:cubicBezTo>
                  <a:cubicBezTo>
                    <a:pt x="111" y="26"/>
                    <a:pt x="109" y="28"/>
                    <a:pt x="108" y="29"/>
                  </a:cubicBezTo>
                  <a:cubicBezTo>
                    <a:pt x="107" y="31"/>
                    <a:pt x="109" y="34"/>
                    <a:pt x="108" y="35"/>
                  </a:cubicBezTo>
                  <a:cubicBezTo>
                    <a:pt x="107" y="36"/>
                    <a:pt x="105" y="35"/>
                    <a:pt x="104" y="35"/>
                  </a:cubicBezTo>
                  <a:cubicBezTo>
                    <a:pt x="103" y="35"/>
                    <a:pt x="101" y="35"/>
                    <a:pt x="100" y="36"/>
                  </a:cubicBezTo>
                  <a:cubicBezTo>
                    <a:pt x="99" y="36"/>
                    <a:pt x="98" y="38"/>
                    <a:pt x="97" y="38"/>
                  </a:cubicBezTo>
                  <a:cubicBezTo>
                    <a:pt x="96" y="39"/>
                    <a:pt x="93" y="39"/>
                    <a:pt x="92" y="39"/>
                  </a:cubicBezTo>
                  <a:cubicBezTo>
                    <a:pt x="90" y="40"/>
                    <a:pt x="88" y="43"/>
                    <a:pt x="86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79" y="48"/>
                    <a:pt x="77" y="50"/>
                    <a:pt x="76" y="51"/>
                  </a:cubicBezTo>
                  <a:cubicBezTo>
                    <a:pt x="75" y="52"/>
                    <a:pt x="74" y="54"/>
                    <a:pt x="73" y="55"/>
                  </a:cubicBezTo>
                  <a:cubicBezTo>
                    <a:pt x="72" y="56"/>
                    <a:pt x="69" y="57"/>
                    <a:pt x="68" y="58"/>
                  </a:cubicBezTo>
                  <a:cubicBezTo>
                    <a:pt x="67" y="59"/>
                    <a:pt x="66" y="61"/>
                    <a:pt x="65" y="61"/>
                  </a:cubicBezTo>
                  <a:cubicBezTo>
                    <a:pt x="65" y="61"/>
                    <a:pt x="63" y="61"/>
                    <a:pt x="62" y="60"/>
                  </a:cubicBezTo>
                  <a:cubicBezTo>
                    <a:pt x="62" y="60"/>
                    <a:pt x="61" y="58"/>
                    <a:pt x="60" y="58"/>
                  </a:cubicBezTo>
                  <a:cubicBezTo>
                    <a:pt x="58" y="58"/>
                    <a:pt x="56" y="60"/>
                    <a:pt x="55" y="61"/>
                  </a:cubicBezTo>
                  <a:cubicBezTo>
                    <a:pt x="53" y="62"/>
                    <a:pt x="49" y="64"/>
                    <a:pt x="47" y="66"/>
                  </a:cubicBezTo>
                  <a:cubicBezTo>
                    <a:pt x="44" y="67"/>
                    <a:pt x="40" y="69"/>
                    <a:pt x="38" y="71"/>
                  </a:cubicBezTo>
                  <a:cubicBezTo>
                    <a:pt x="35" y="73"/>
                    <a:pt x="29" y="77"/>
                    <a:pt x="25" y="79"/>
                  </a:cubicBezTo>
                  <a:cubicBezTo>
                    <a:pt x="25" y="79"/>
                    <a:pt x="24" y="79"/>
                    <a:pt x="24" y="79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3"/>
                    <a:pt x="24" y="86"/>
                    <a:pt x="24" y="87"/>
                  </a:cubicBezTo>
                  <a:cubicBezTo>
                    <a:pt x="24" y="87"/>
                    <a:pt x="24" y="88"/>
                    <a:pt x="24" y="88"/>
                  </a:cubicBezTo>
                  <a:cubicBezTo>
                    <a:pt x="24" y="91"/>
                    <a:pt x="25" y="94"/>
                    <a:pt x="23" y="96"/>
                  </a:cubicBezTo>
                  <a:cubicBezTo>
                    <a:pt x="22" y="98"/>
                    <a:pt x="20" y="99"/>
                    <a:pt x="18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17" y="100"/>
                    <a:pt x="17" y="101"/>
                    <a:pt x="16" y="102"/>
                  </a:cubicBezTo>
                  <a:cubicBezTo>
                    <a:pt x="16" y="102"/>
                    <a:pt x="16" y="102"/>
                    <a:pt x="16" y="103"/>
                  </a:cubicBezTo>
                  <a:cubicBezTo>
                    <a:pt x="15" y="104"/>
                    <a:pt x="14" y="106"/>
                    <a:pt x="13" y="107"/>
                  </a:cubicBezTo>
                  <a:cubicBezTo>
                    <a:pt x="12" y="108"/>
                    <a:pt x="10" y="109"/>
                    <a:pt x="9" y="109"/>
                  </a:cubicBezTo>
                  <a:cubicBezTo>
                    <a:pt x="9" y="109"/>
                    <a:pt x="9" y="109"/>
                    <a:pt x="8" y="109"/>
                  </a:cubicBezTo>
                  <a:cubicBezTo>
                    <a:pt x="8" y="110"/>
                    <a:pt x="8" y="110"/>
                    <a:pt x="8" y="111"/>
                  </a:cubicBezTo>
                  <a:cubicBezTo>
                    <a:pt x="8" y="112"/>
                    <a:pt x="7" y="114"/>
                    <a:pt x="6" y="116"/>
                  </a:cubicBezTo>
                  <a:cubicBezTo>
                    <a:pt x="6" y="117"/>
                    <a:pt x="5" y="118"/>
                    <a:pt x="4" y="119"/>
                  </a:cubicBezTo>
                  <a:cubicBezTo>
                    <a:pt x="4" y="119"/>
                    <a:pt x="3" y="119"/>
                    <a:pt x="3" y="120"/>
                  </a:cubicBezTo>
                  <a:cubicBezTo>
                    <a:pt x="2" y="121"/>
                    <a:pt x="2" y="121"/>
                    <a:pt x="2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3"/>
                    <a:pt x="2" y="124"/>
                    <a:pt x="2" y="125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8"/>
                    <a:pt x="3" y="130"/>
                    <a:pt x="2" y="132"/>
                  </a:cubicBezTo>
                  <a:cubicBezTo>
                    <a:pt x="2" y="134"/>
                    <a:pt x="1" y="135"/>
                    <a:pt x="0" y="136"/>
                  </a:cubicBezTo>
                  <a:cubicBezTo>
                    <a:pt x="0" y="136"/>
                    <a:pt x="1" y="136"/>
                    <a:pt x="1" y="136"/>
                  </a:cubicBezTo>
                  <a:cubicBezTo>
                    <a:pt x="1" y="136"/>
                    <a:pt x="2" y="137"/>
                    <a:pt x="2" y="137"/>
                  </a:cubicBezTo>
                  <a:cubicBezTo>
                    <a:pt x="3" y="137"/>
                    <a:pt x="4" y="138"/>
                    <a:pt x="5" y="138"/>
                  </a:cubicBezTo>
                  <a:cubicBezTo>
                    <a:pt x="6" y="139"/>
                    <a:pt x="8" y="140"/>
                    <a:pt x="10" y="142"/>
                  </a:cubicBezTo>
                  <a:cubicBezTo>
                    <a:pt x="11" y="143"/>
                    <a:pt x="13" y="145"/>
                    <a:pt x="14" y="145"/>
                  </a:cubicBezTo>
                  <a:cubicBezTo>
                    <a:pt x="15" y="146"/>
                    <a:pt x="17" y="147"/>
                    <a:pt x="18" y="147"/>
                  </a:cubicBezTo>
                  <a:cubicBezTo>
                    <a:pt x="18" y="147"/>
                    <a:pt x="18" y="147"/>
                    <a:pt x="19" y="147"/>
                  </a:cubicBezTo>
                  <a:cubicBezTo>
                    <a:pt x="20" y="146"/>
                    <a:pt x="21" y="146"/>
                    <a:pt x="22" y="146"/>
                  </a:cubicBezTo>
                  <a:cubicBezTo>
                    <a:pt x="23" y="146"/>
                    <a:pt x="23" y="146"/>
                    <a:pt x="24" y="146"/>
                  </a:cubicBezTo>
                  <a:cubicBezTo>
                    <a:pt x="27" y="147"/>
                    <a:pt x="30" y="149"/>
                    <a:pt x="31" y="150"/>
                  </a:cubicBezTo>
                  <a:cubicBezTo>
                    <a:pt x="32" y="150"/>
                    <a:pt x="33" y="152"/>
                    <a:pt x="34" y="153"/>
                  </a:cubicBezTo>
                  <a:cubicBezTo>
                    <a:pt x="35" y="154"/>
                    <a:pt x="36" y="155"/>
                    <a:pt x="36" y="155"/>
                  </a:cubicBezTo>
                  <a:cubicBezTo>
                    <a:pt x="37" y="155"/>
                    <a:pt x="38" y="156"/>
                    <a:pt x="38" y="156"/>
                  </a:cubicBezTo>
                  <a:cubicBezTo>
                    <a:pt x="40" y="157"/>
                    <a:pt x="41" y="158"/>
                    <a:pt x="42" y="159"/>
                  </a:cubicBezTo>
                  <a:cubicBezTo>
                    <a:pt x="43" y="160"/>
                    <a:pt x="44" y="161"/>
                    <a:pt x="45" y="162"/>
                  </a:cubicBezTo>
                  <a:cubicBezTo>
                    <a:pt x="45" y="162"/>
                    <a:pt x="46" y="163"/>
                    <a:pt x="46" y="164"/>
                  </a:cubicBezTo>
                  <a:cubicBezTo>
                    <a:pt x="47" y="164"/>
                    <a:pt x="50" y="165"/>
                    <a:pt x="52" y="165"/>
                  </a:cubicBezTo>
                  <a:cubicBezTo>
                    <a:pt x="52" y="165"/>
                    <a:pt x="52" y="165"/>
                    <a:pt x="52" y="165"/>
                  </a:cubicBezTo>
                  <a:cubicBezTo>
                    <a:pt x="52" y="165"/>
                    <a:pt x="54" y="164"/>
                    <a:pt x="55" y="164"/>
                  </a:cubicBezTo>
                  <a:cubicBezTo>
                    <a:pt x="55" y="164"/>
                    <a:pt x="55" y="164"/>
                    <a:pt x="55" y="163"/>
                  </a:cubicBezTo>
                  <a:cubicBezTo>
                    <a:pt x="56" y="162"/>
                    <a:pt x="58" y="161"/>
                    <a:pt x="59" y="161"/>
                  </a:cubicBezTo>
                  <a:cubicBezTo>
                    <a:pt x="61" y="160"/>
                    <a:pt x="63" y="160"/>
                    <a:pt x="64" y="160"/>
                  </a:cubicBezTo>
                  <a:cubicBezTo>
                    <a:pt x="65" y="160"/>
                    <a:pt x="67" y="160"/>
                    <a:pt x="68" y="161"/>
                  </a:cubicBezTo>
                  <a:cubicBezTo>
                    <a:pt x="71" y="161"/>
                    <a:pt x="74" y="164"/>
                    <a:pt x="75" y="165"/>
                  </a:cubicBezTo>
                  <a:cubicBezTo>
                    <a:pt x="77" y="167"/>
                    <a:pt x="79" y="170"/>
                    <a:pt x="80" y="172"/>
                  </a:cubicBezTo>
                  <a:cubicBezTo>
                    <a:pt x="81" y="174"/>
                    <a:pt x="81" y="176"/>
                    <a:pt x="82" y="178"/>
                  </a:cubicBezTo>
                  <a:cubicBezTo>
                    <a:pt x="82" y="179"/>
                    <a:pt x="82" y="180"/>
                    <a:pt x="83" y="181"/>
                  </a:cubicBezTo>
                  <a:cubicBezTo>
                    <a:pt x="83" y="181"/>
                    <a:pt x="84" y="182"/>
                    <a:pt x="84" y="182"/>
                  </a:cubicBezTo>
                  <a:cubicBezTo>
                    <a:pt x="85" y="182"/>
                    <a:pt x="87" y="183"/>
                    <a:pt x="88" y="184"/>
                  </a:cubicBezTo>
                  <a:cubicBezTo>
                    <a:pt x="89" y="185"/>
                    <a:pt x="90" y="187"/>
                    <a:pt x="91" y="188"/>
                  </a:cubicBezTo>
                  <a:cubicBezTo>
                    <a:pt x="92" y="189"/>
                    <a:pt x="92" y="190"/>
                    <a:pt x="93" y="190"/>
                  </a:cubicBezTo>
                  <a:cubicBezTo>
                    <a:pt x="93" y="190"/>
                    <a:pt x="93" y="191"/>
                    <a:pt x="94" y="191"/>
                  </a:cubicBezTo>
                  <a:cubicBezTo>
                    <a:pt x="95" y="192"/>
                    <a:pt x="96" y="193"/>
                    <a:pt x="97" y="194"/>
                  </a:cubicBezTo>
                  <a:cubicBezTo>
                    <a:pt x="98" y="196"/>
                    <a:pt x="99" y="198"/>
                    <a:pt x="99" y="200"/>
                  </a:cubicBezTo>
                  <a:cubicBezTo>
                    <a:pt x="99" y="201"/>
                    <a:pt x="100" y="202"/>
                    <a:pt x="100" y="202"/>
                  </a:cubicBezTo>
                  <a:cubicBezTo>
                    <a:pt x="100" y="203"/>
                    <a:pt x="100" y="203"/>
                    <a:pt x="100" y="203"/>
                  </a:cubicBezTo>
                  <a:cubicBezTo>
                    <a:pt x="101" y="205"/>
                    <a:pt x="102" y="209"/>
                    <a:pt x="102" y="210"/>
                  </a:cubicBezTo>
                  <a:cubicBezTo>
                    <a:pt x="104" y="213"/>
                    <a:pt x="105" y="215"/>
                    <a:pt x="105" y="215"/>
                  </a:cubicBezTo>
                  <a:cubicBezTo>
                    <a:pt x="106" y="215"/>
                    <a:pt x="106" y="215"/>
                    <a:pt x="107" y="215"/>
                  </a:cubicBezTo>
                  <a:cubicBezTo>
                    <a:pt x="108" y="216"/>
                    <a:pt x="110" y="216"/>
                    <a:pt x="111" y="217"/>
                  </a:cubicBezTo>
                  <a:cubicBezTo>
                    <a:pt x="113" y="218"/>
                    <a:pt x="116" y="221"/>
                    <a:pt x="117" y="222"/>
                  </a:cubicBezTo>
                  <a:cubicBezTo>
                    <a:pt x="118" y="224"/>
                    <a:pt x="119" y="225"/>
                    <a:pt x="119" y="226"/>
                  </a:cubicBezTo>
                  <a:cubicBezTo>
                    <a:pt x="119" y="226"/>
                    <a:pt x="119" y="226"/>
                    <a:pt x="119" y="227"/>
                  </a:cubicBezTo>
                  <a:cubicBezTo>
                    <a:pt x="120" y="227"/>
                    <a:pt x="121" y="228"/>
                    <a:pt x="121" y="228"/>
                  </a:cubicBezTo>
                  <a:cubicBezTo>
                    <a:pt x="122" y="229"/>
                    <a:pt x="124" y="230"/>
                    <a:pt x="125" y="231"/>
                  </a:cubicBezTo>
                  <a:cubicBezTo>
                    <a:pt x="126" y="233"/>
                    <a:pt x="128" y="236"/>
                    <a:pt x="130" y="239"/>
                  </a:cubicBezTo>
                  <a:cubicBezTo>
                    <a:pt x="130" y="239"/>
                    <a:pt x="130" y="239"/>
                    <a:pt x="130" y="239"/>
                  </a:cubicBezTo>
                  <a:cubicBezTo>
                    <a:pt x="131" y="240"/>
                    <a:pt x="131" y="241"/>
                    <a:pt x="131" y="242"/>
                  </a:cubicBezTo>
                  <a:cubicBezTo>
                    <a:pt x="132" y="242"/>
                    <a:pt x="132" y="243"/>
                    <a:pt x="132" y="243"/>
                  </a:cubicBezTo>
                  <a:cubicBezTo>
                    <a:pt x="132" y="243"/>
                    <a:pt x="134" y="243"/>
                    <a:pt x="134" y="243"/>
                  </a:cubicBezTo>
                  <a:cubicBezTo>
                    <a:pt x="136" y="243"/>
                    <a:pt x="138" y="243"/>
                    <a:pt x="140" y="244"/>
                  </a:cubicBezTo>
                  <a:cubicBezTo>
                    <a:pt x="141" y="245"/>
                    <a:pt x="142" y="247"/>
                    <a:pt x="143" y="249"/>
                  </a:cubicBezTo>
                  <a:cubicBezTo>
                    <a:pt x="144" y="249"/>
                    <a:pt x="144" y="249"/>
                    <a:pt x="144" y="250"/>
                  </a:cubicBezTo>
                  <a:cubicBezTo>
                    <a:pt x="145" y="250"/>
                    <a:pt x="147" y="252"/>
                    <a:pt x="148" y="253"/>
                  </a:cubicBezTo>
                  <a:cubicBezTo>
                    <a:pt x="149" y="253"/>
                    <a:pt x="150" y="253"/>
                    <a:pt x="153" y="254"/>
                  </a:cubicBezTo>
                  <a:cubicBezTo>
                    <a:pt x="153" y="254"/>
                    <a:pt x="153" y="254"/>
                    <a:pt x="153" y="254"/>
                  </a:cubicBezTo>
                  <a:cubicBezTo>
                    <a:pt x="154" y="254"/>
                    <a:pt x="154" y="254"/>
                    <a:pt x="155" y="254"/>
                  </a:cubicBezTo>
                  <a:cubicBezTo>
                    <a:pt x="157" y="254"/>
                    <a:pt x="159" y="255"/>
                    <a:pt x="160" y="255"/>
                  </a:cubicBezTo>
                  <a:cubicBezTo>
                    <a:pt x="163" y="256"/>
                    <a:pt x="169" y="260"/>
                    <a:pt x="171" y="261"/>
                  </a:cubicBezTo>
                  <a:cubicBezTo>
                    <a:pt x="173" y="262"/>
                    <a:pt x="174" y="263"/>
                    <a:pt x="175" y="265"/>
                  </a:cubicBezTo>
                  <a:cubicBezTo>
                    <a:pt x="176" y="266"/>
                    <a:pt x="177" y="267"/>
                    <a:pt x="178" y="267"/>
                  </a:cubicBezTo>
                  <a:cubicBezTo>
                    <a:pt x="178" y="267"/>
                    <a:pt x="179" y="268"/>
                    <a:pt x="179" y="268"/>
                  </a:cubicBezTo>
                  <a:cubicBezTo>
                    <a:pt x="181" y="269"/>
                    <a:pt x="183" y="270"/>
                    <a:pt x="184" y="271"/>
                  </a:cubicBezTo>
                  <a:cubicBezTo>
                    <a:pt x="186" y="273"/>
                    <a:pt x="186" y="275"/>
                    <a:pt x="187" y="278"/>
                  </a:cubicBezTo>
                  <a:cubicBezTo>
                    <a:pt x="187" y="279"/>
                    <a:pt x="188" y="280"/>
                    <a:pt x="188" y="280"/>
                  </a:cubicBezTo>
                  <a:cubicBezTo>
                    <a:pt x="189" y="281"/>
                    <a:pt x="189" y="281"/>
                    <a:pt x="190" y="282"/>
                  </a:cubicBezTo>
                  <a:cubicBezTo>
                    <a:pt x="191" y="282"/>
                    <a:pt x="193" y="283"/>
                    <a:pt x="194" y="284"/>
                  </a:cubicBezTo>
                  <a:cubicBezTo>
                    <a:pt x="195" y="286"/>
                    <a:pt x="196" y="287"/>
                    <a:pt x="197" y="289"/>
                  </a:cubicBezTo>
                  <a:cubicBezTo>
                    <a:pt x="197" y="290"/>
                    <a:pt x="198" y="291"/>
                    <a:pt x="198" y="292"/>
                  </a:cubicBezTo>
                  <a:cubicBezTo>
                    <a:pt x="199" y="292"/>
                    <a:pt x="200" y="292"/>
                    <a:pt x="201" y="293"/>
                  </a:cubicBezTo>
                  <a:cubicBezTo>
                    <a:pt x="202" y="293"/>
                    <a:pt x="202" y="293"/>
                    <a:pt x="202" y="293"/>
                  </a:cubicBezTo>
                  <a:cubicBezTo>
                    <a:pt x="203" y="293"/>
                    <a:pt x="205" y="292"/>
                    <a:pt x="207" y="292"/>
                  </a:cubicBezTo>
                  <a:cubicBezTo>
                    <a:pt x="207" y="292"/>
                    <a:pt x="207" y="292"/>
                    <a:pt x="207" y="292"/>
                  </a:cubicBezTo>
                  <a:cubicBezTo>
                    <a:pt x="207" y="292"/>
                    <a:pt x="207" y="292"/>
                    <a:pt x="207" y="292"/>
                  </a:cubicBezTo>
                  <a:cubicBezTo>
                    <a:pt x="209" y="292"/>
                    <a:pt x="210" y="293"/>
                    <a:pt x="211" y="294"/>
                  </a:cubicBezTo>
                  <a:cubicBezTo>
                    <a:pt x="212" y="294"/>
                    <a:pt x="213" y="294"/>
                    <a:pt x="213" y="294"/>
                  </a:cubicBezTo>
                  <a:cubicBezTo>
                    <a:pt x="215" y="295"/>
                    <a:pt x="217" y="295"/>
                    <a:pt x="218" y="296"/>
                  </a:cubicBezTo>
                  <a:cubicBezTo>
                    <a:pt x="219" y="297"/>
                    <a:pt x="220" y="298"/>
                    <a:pt x="221" y="298"/>
                  </a:cubicBezTo>
                  <a:cubicBezTo>
                    <a:pt x="221" y="299"/>
                    <a:pt x="222" y="299"/>
                    <a:pt x="222" y="299"/>
                  </a:cubicBezTo>
                  <a:cubicBezTo>
                    <a:pt x="222" y="299"/>
                    <a:pt x="222" y="299"/>
                    <a:pt x="223" y="300"/>
                  </a:cubicBezTo>
                  <a:cubicBezTo>
                    <a:pt x="224" y="300"/>
                    <a:pt x="225" y="301"/>
                    <a:pt x="225" y="302"/>
                  </a:cubicBezTo>
                  <a:cubicBezTo>
                    <a:pt x="226" y="303"/>
                    <a:pt x="227" y="304"/>
                    <a:pt x="228" y="305"/>
                  </a:cubicBezTo>
                  <a:cubicBezTo>
                    <a:pt x="229" y="306"/>
                    <a:pt x="229" y="306"/>
                    <a:pt x="230" y="307"/>
                  </a:cubicBezTo>
                  <a:cubicBezTo>
                    <a:pt x="230" y="307"/>
                    <a:pt x="230" y="307"/>
                    <a:pt x="231" y="308"/>
                  </a:cubicBezTo>
                  <a:cubicBezTo>
                    <a:pt x="231" y="308"/>
                    <a:pt x="232" y="309"/>
                    <a:pt x="232" y="309"/>
                  </a:cubicBezTo>
                  <a:cubicBezTo>
                    <a:pt x="232" y="309"/>
                    <a:pt x="233" y="309"/>
                    <a:pt x="233" y="309"/>
                  </a:cubicBezTo>
                  <a:cubicBezTo>
                    <a:pt x="235" y="309"/>
                    <a:pt x="236" y="309"/>
                    <a:pt x="238" y="310"/>
                  </a:cubicBezTo>
                  <a:cubicBezTo>
                    <a:pt x="239" y="311"/>
                    <a:pt x="243" y="313"/>
                    <a:pt x="244" y="317"/>
                  </a:cubicBezTo>
                  <a:cubicBezTo>
                    <a:pt x="245" y="319"/>
                    <a:pt x="244" y="322"/>
                    <a:pt x="243" y="324"/>
                  </a:cubicBezTo>
                  <a:cubicBezTo>
                    <a:pt x="243" y="324"/>
                    <a:pt x="243" y="325"/>
                    <a:pt x="243" y="325"/>
                  </a:cubicBezTo>
                  <a:cubicBezTo>
                    <a:pt x="243" y="325"/>
                    <a:pt x="243" y="325"/>
                    <a:pt x="243" y="325"/>
                  </a:cubicBezTo>
                  <a:cubicBezTo>
                    <a:pt x="243" y="326"/>
                    <a:pt x="244" y="328"/>
                    <a:pt x="244" y="329"/>
                  </a:cubicBezTo>
                  <a:cubicBezTo>
                    <a:pt x="244" y="330"/>
                    <a:pt x="244" y="331"/>
                    <a:pt x="244" y="332"/>
                  </a:cubicBezTo>
                  <a:cubicBezTo>
                    <a:pt x="244" y="333"/>
                    <a:pt x="244" y="333"/>
                    <a:pt x="244" y="333"/>
                  </a:cubicBezTo>
                  <a:cubicBezTo>
                    <a:pt x="245" y="333"/>
                    <a:pt x="245" y="333"/>
                    <a:pt x="246" y="333"/>
                  </a:cubicBezTo>
                  <a:cubicBezTo>
                    <a:pt x="247" y="333"/>
                    <a:pt x="248" y="333"/>
                    <a:pt x="249" y="333"/>
                  </a:cubicBezTo>
                  <a:cubicBezTo>
                    <a:pt x="250" y="333"/>
                    <a:pt x="253" y="334"/>
                    <a:pt x="255" y="336"/>
                  </a:cubicBezTo>
                  <a:cubicBezTo>
                    <a:pt x="255" y="336"/>
                    <a:pt x="259" y="340"/>
                    <a:pt x="260" y="344"/>
                  </a:cubicBezTo>
                  <a:cubicBezTo>
                    <a:pt x="260" y="345"/>
                    <a:pt x="260" y="346"/>
                    <a:pt x="259" y="347"/>
                  </a:cubicBezTo>
                  <a:cubicBezTo>
                    <a:pt x="260" y="347"/>
                    <a:pt x="261" y="348"/>
                    <a:pt x="261" y="348"/>
                  </a:cubicBezTo>
                  <a:cubicBezTo>
                    <a:pt x="262" y="348"/>
                    <a:pt x="264" y="347"/>
                    <a:pt x="265" y="347"/>
                  </a:cubicBezTo>
                  <a:cubicBezTo>
                    <a:pt x="266" y="347"/>
                    <a:pt x="266" y="347"/>
                    <a:pt x="266" y="347"/>
                  </a:cubicBezTo>
                  <a:cubicBezTo>
                    <a:pt x="266" y="347"/>
                    <a:pt x="266" y="347"/>
                    <a:pt x="266" y="347"/>
                  </a:cubicBezTo>
                  <a:cubicBezTo>
                    <a:pt x="270" y="347"/>
                    <a:pt x="272" y="351"/>
                    <a:pt x="273" y="355"/>
                  </a:cubicBezTo>
                  <a:cubicBezTo>
                    <a:pt x="273" y="356"/>
                    <a:pt x="273" y="357"/>
                    <a:pt x="273" y="359"/>
                  </a:cubicBezTo>
                  <a:cubicBezTo>
                    <a:pt x="273" y="359"/>
                    <a:pt x="273" y="359"/>
                    <a:pt x="273" y="359"/>
                  </a:cubicBezTo>
                  <a:cubicBezTo>
                    <a:pt x="273" y="360"/>
                    <a:pt x="274" y="361"/>
                    <a:pt x="274" y="361"/>
                  </a:cubicBezTo>
                  <a:cubicBezTo>
                    <a:pt x="276" y="362"/>
                    <a:pt x="280" y="364"/>
                    <a:pt x="281" y="364"/>
                  </a:cubicBezTo>
                  <a:cubicBezTo>
                    <a:pt x="283" y="365"/>
                    <a:pt x="286" y="366"/>
                    <a:pt x="287" y="366"/>
                  </a:cubicBezTo>
                  <a:cubicBezTo>
                    <a:pt x="287" y="366"/>
                    <a:pt x="288" y="365"/>
                    <a:pt x="288" y="365"/>
                  </a:cubicBezTo>
                  <a:cubicBezTo>
                    <a:pt x="289" y="365"/>
                    <a:pt x="291" y="364"/>
                    <a:pt x="292" y="364"/>
                  </a:cubicBezTo>
                  <a:cubicBezTo>
                    <a:pt x="293" y="364"/>
                    <a:pt x="293" y="364"/>
                    <a:pt x="294" y="365"/>
                  </a:cubicBezTo>
                  <a:cubicBezTo>
                    <a:pt x="297" y="365"/>
                    <a:pt x="299" y="367"/>
                    <a:pt x="301" y="369"/>
                  </a:cubicBezTo>
                  <a:cubicBezTo>
                    <a:pt x="301" y="369"/>
                    <a:pt x="302" y="370"/>
                    <a:pt x="302" y="370"/>
                  </a:cubicBezTo>
                  <a:cubicBezTo>
                    <a:pt x="303" y="371"/>
                    <a:pt x="306" y="372"/>
                    <a:pt x="307" y="373"/>
                  </a:cubicBezTo>
                  <a:cubicBezTo>
                    <a:pt x="307" y="373"/>
                    <a:pt x="308" y="373"/>
                    <a:pt x="308" y="373"/>
                  </a:cubicBezTo>
                  <a:cubicBezTo>
                    <a:pt x="310" y="373"/>
                    <a:pt x="312" y="374"/>
                    <a:pt x="313" y="375"/>
                  </a:cubicBezTo>
                  <a:cubicBezTo>
                    <a:pt x="316" y="376"/>
                    <a:pt x="318" y="381"/>
                    <a:pt x="318" y="383"/>
                  </a:cubicBezTo>
                  <a:cubicBezTo>
                    <a:pt x="318" y="384"/>
                    <a:pt x="318" y="384"/>
                    <a:pt x="318" y="384"/>
                  </a:cubicBezTo>
                  <a:cubicBezTo>
                    <a:pt x="318" y="388"/>
                    <a:pt x="318" y="388"/>
                    <a:pt x="318" y="389"/>
                  </a:cubicBezTo>
                  <a:cubicBezTo>
                    <a:pt x="318" y="389"/>
                    <a:pt x="318" y="390"/>
                    <a:pt x="318" y="390"/>
                  </a:cubicBezTo>
                  <a:cubicBezTo>
                    <a:pt x="318" y="390"/>
                    <a:pt x="319" y="390"/>
                    <a:pt x="319" y="390"/>
                  </a:cubicBezTo>
                  <a:cubicBezTo>
                    <a:pt x="320" y="391"/>
                    <a:pt x="322" y="392"/>
                    <a:pt x="323" y="394"/>
                  </a:cubicBezTo>
                  <a:cubicBezTo>
                    <a:pt x="325" y="395"/>
                    <a:pt x="325" y="397"/>
                    <a:pt x="325" y="399"/>
                  </a:cubicBezTo>
                  <a:cubicBezTo>
                    <a:pt x="325" y="399"/>
                    <a:pt x="325" y="400"/>
                    <a:pt x="325" y="400"/>
                  </a:cubicBezTo>
                  <a:cubicBezTo>
                    <a:pt x="325" y="400"/>
                    <a:pt x="326" y="401"/>
                    <a:pt x="326" y="401"/>
                  </a:cubicBezTo>
                  <a:cubicBezTo>
                    <a:pt x="326" y="401"/>
                    <a:pt x="326" y="401"/>
                    <a:pt x="327" y="401"/>
                  </a:cubicBezTo>
                  <a:cubicBezTo>
                    <a:pt x="328" y="402"/>
                    <a:pt x="330" y="403"/>
                    <a:pt x="331" y="404"/>
                  </a:cubicBezTo>
                  <a:cubicBezTo>
                    <a:pt x="332" y="406"/>
                    <a:pt x="333" y="409"/>
                    <a:pt x="334" y="411"/>
                  </a:cubicBezTo>
                  <a:cubicBezTo>
                    <a:pt x="334" y="412"/>
                    <a:pt x="334" y="413"/>
                    <a:pt x="334" y="414"/>
                  </a:cubicBezTo>
                  <a:cubicBezTo>
                    <a:pt x="334" y="415"/>
                    <a:pt x="334" y="415"/>
                    <a:pt x="334" y="415"/>
                  </a:cubicBezTo>
                  <a:cubicBezTo>
                    <a:pt x="334" y="416"/>
                    <a:pt x="335" y="416"/>
                    <a:pt x="335" y="416"/>
                  </a:cubicBezTo>
                  <a:cubicBezTo>
                    <a:pt x="336" y="418"/>
                    <a:pt x="338" y="420"/>
                    <a:pt x="338" y="422"/>
                  </a:cubicBezTo>
                  <a:cubicBezTo>
                    <a:pt x="339" y="424"/>
                    <a:pt x="338" y="426"/>
                    <a:pt x="337" y="428"/>
                  </a:cubicBezTo>
                  <a:cubicBezTo>
                    <a:pt x="337" y="428"/>
                    <a:pt x="338" y="428"/>
                    <a:pt x="338" y="429"/>
                  </a:cubicBezTo>
                  <a:cubicBezTo>
                    <a:pt x="339" y="429"/>
                    <a:pt x="339" y="429"/>
                    <a:pt x="339" y="430"/>
                  </a:cubicBezTo>
                  <a:cubicBezTo>
                    <a:pt x="340" y="432"/>
                    <a:pt x="343" y="436"/>
                    <a:pt x="343" y="439"/>
                  </a:cubicBezTo>
                  <a:cubicBezTo>
                    <a:pt x="343" y="441"/>
                    <a:pt x="343" y="442"/>
                    <a:pt x="342" y="443"/>
                  </a:cubicBezTo>
                  <a:cubicBezTo>
                    <a:pt x="343" y="443"/>
                    <a:pt x="345" y="443"/>
                    <a:pt x="346" y="444"/>
                  </a:cubicBezTo>
                  <a:cubicBezTo>
                    <a:pt x="348" y="445"/>
                    <a:pt x="349" y="446"/>
                    <a:pt x="349" y="448"/>
                  </a:cubicBezTo>
                  <a:cubicBezTo>
                    <a:pt x="350" y="448"/>
                    <a:pt x="350" y="448"/>
                    <a:pt x="350" y="448"/>
                  </a:cubicBezTo>
                  <a:cubicBezTo>
                    <a:pt x="350" y="448"/>
                    <a:pt x="351" y="448"/>
                    <a:pt x="352" y="449"/>
                  </a:cubicBezTo>
                  <a:cubicBezTo>
                    <a:pt x="353" y="448"/>
                    <a:pt x="354" y="447"/>
                    <a:pt x="356" y="447"/>
                  </a:cubicBezTo>
                  <a:cubicBezTo>
                    <a:pt x="359" y="447"/>
                    <a:pt x="362" y="449"/>
                    <a:pt x="364" y="451"/>
                  </a:cubicBezTo>
                  <a:cubicBezTo>
                    <a:pt x="364" y="451"/>
                    <a:pt x="364" y="451"/>
                    <a:pt x="364" y="451"/>
                  </a:cubicBezTo>
                  <a:cubicBezTo>
                    <a:pt x="365" y="452"/>
                    <a:pt x="365" y="453"/>
                    <a:pt x="366" y="454"/>
                  </a:cubicBezTo>
                  <a:cubicBezTo>
                    <a:pt x="366" y="454"/>
                    <a:pt x="366" y="454"/>
                    <a:pt x="366" y="454"/>
                  </a:cubicBezTo>
                  <a:cubicBezTo>
                    <a:pt x="367" y="454"/>
                    <a:pt x="369" y="454"/>
                    <a:pt x="370" y="454"/>
                  </a:cubicBezTo>
                  <a:cubicBezTo>
                    <a:pt x="372" y="456"/>
                    <a:pt x="374" y="458"/>
                    <a:pt x="375" y="459"/>
                  </a:cubicBezTo>
                  <a:cubicBezTo>
                    <a:pt x="375" y="460"/>
                    <a:pt x="375" y="460"/>
                    <a:pt x="375" y="460"/>
                  </a:cubicBezTo>
                  <a:cubicBezTo>
                    <a:pt x="378" y="464"/>
                    <a:pt x="378" y="464"/>
                    <a:pt x="378" y="465"/>
                  </a:cubicBezTo>
                  <a:cubicBezTo>
                    <a:pt x="378" y="466"/>
                    <a:pt x="378" y="466"/>
                    <a:pt x="379" y="467"/>
                  </a:cubicBezTo>
                  <a:cubicBezTo>
                    <a:pt x="379" y="468"/>
                    <a:pt x="379" y="470"/>
                    <a:pt x="379" y="470"/>
                  </a:cubicBezTo>
                  <a:cubicBezTo>
                    <a:pt x="379" y="471"/>
                    <a:pt x="380" y="471"/>
                    <a:pt x="380" y="471"/>
                  </a:cubicBezTo>
                  <a:cubicBezTo>
                    <a:pt x="381" y="472"/>
                    <a:pt x="382" y="473"/>
                    <a:pt x="383" y="475"/>
                  </a:cubicBezTo>
                  <a:cubicBezTo>
                    <a:pt x="383" y="476"/>
                    <a:pt x="384" y="477"/>
                    <a:pt x="384" y="478"/>
                  </a:cubicBezTo>
                  <a:cubicBezTo>
                    <a:pt x="384" y="478"/>
                    <a:pt x="385" y="479"/>
                    <a:pt x="385" y="479"/>
                  </a:cubicBezTo>
                  <a:cubicBezTo>
                    <a:pt x="385" y="479"/>
                    <a:pt x="385" y="480"/>
                    <a:pt x="385" y="480"/>
                  </a:cubicBezTo>
                  <a:cubicBezTo>
                    <a:pt x="385" y="480"/>
                    <a:pt x="385" y="480"/>
                    <a:pt x="385" y="480"/>
                  </a:cubicBezTo>
                  <a:cubicBezTo>
                    <a:pt x="387" y="480"/>
                    <a:pt x="389" y="480"/>
                    <a:pt x="391" y="482"/>
                  </a:cubicBezTo>
                  <a:cubicBezTo>
                    <a:pt x="392" y="483"/>
                    <a:pt x="393" y="485"/>
                    <a:pt x="393" y="487"/>
                  </a:cubicBezTo>
                  <a:cubicBezTo>
                    <a:pt x="393" y="487"/>
                    <a:pt x="393" y="487"/>
                    <a:pt x="393" y="487"/>
                  </a:cubicBezTo>
                  <a:cubicBezTo>
                    <a:pt x="394" y="488"/>
                    <a:pt x="395" y="489"/>
                    <a:pt x="396" y="490"/>
                  </a:cubicBezTo>
                  <a:cubicBezTo>
                    <a:pt x="397" y="493"/>
                    <a:pt x="396" y="496"/>
                    <a:pt x="395" y="498"/>
                  </a:cubicBezTo>
                  <a:cubicBezTo>
                    <a:pt x="395" y="499"/>
                    <a:pt x="395" y="499"/>
                    <a:pt x="395" y="499"/>
                  </a:cubicBezTo>
                  <a:cubicBezTo>
                    <a:pt x="395" y="500"/>
                    <a:pt x="394" y="501"/>
                    <a:pt x="394" y="502"/>
                  </a:cubicBezTo>
                  <a:cubicBezTo>
                    <a:pt x="394" y="502"/>
                    <a:pt x="394" y="502"/>
                    <a:pt x="393" y="503"/>
                  </a:cubicBezTo>
                  <a:cubicBezTo>
                    <a:pt x="394" y="503"/>
                    <a:pt x="394" y="503"/>
                    <a:pt x="394" y="504"/>
                  </a:cubicBezTo>
                  <a:cubicBezTo>
                    <a:pt x="395" y="504"/>
                    <a:pt x="395" y="504"/>
                    <a:pt x="395" y="504"/>
                  </a:cubicBezTo>
                  <a:cubicBezTo>
                    <a:pt x="395" y="504"/>
                    <a:pt x="395" y="505"/>
                    <a:pt x="396" y="505"/>
                  </a:cubicBezTo>
                  <a:cubicBezTo>
                    <a:pt x="397" y="506"/>
                    <a:pt x="399" y="507"/>
                    <a:pt x="399" y="509"/>
                  </a:cubicBezTo>
                  <a:cubicBezTo>
                    <a:pt x="400" y="511"/>
                    <a:pt x="400" y="513"/>
                    <a:pt x="400" y="515"/>
                  </a:cubicBezTo>
                  <a:cubicBezTo>
                    <a:pt x="400" y="516"/>
                    <a:pt x="400" y="517"/>
                    <a:pt x="400" y="517"/>
                  </a:cubicBezTo>
                  <a:cubicBezTo>
                    <a:pt x="400" y="517"/>
                    <a:pt x="400" y="518"/>
                    <a:pt x="401" y="518"/>
                  </a:cubicBezTo>
                  <a:cubicBezTo>
                    <a:pt x="401" y="518"/>
                    <a:pt x="401" y="518"/>
                    <a:pt x="401" y="518"/>
                  </a:cubicBezTo>
                  <a:cubicBezTo>
                    <a:pt x="402" y="518"/>
                    <a:pt x="403" y="519"/>
                    <a:pt x="404" y="519"/>
                  </a:cubicBezTo>
                  <a:cubicBezTo>
                    <a:pt x="405" y="520"/>
                    <a:pt x="406" y="521"/>
                    <a:pt x="407" y="522"/>
                  </a:cubicBezTo>
                  <a:cubicBezTo>
                    <a:pt x="407" y="521"/>
                    <a:pt x="408" y="519"/>
                    <a:pt x="410" y="519"/>
                  </a:cubicBezTo>
                  <a:cubicBezTo>
                    <a:pt x="411" y="517"/>
                    <a:pt x="414" y="517"/>
                    <a:pt x="415" y="517"/>
                  </a:cubicBezTo>
                  <a:cubicBezTo>
                    <a:pt x="416" y="517"/>
                    <a:pt x="417" y="517"/>
                    <a:pt x="418" y="517"/>
                  </a:cubicBezTo>
                  <a:cubicBezTo>
                    <a:pt x="420" y="518"/>
                    <a:pt x="421" y="519"/>
                    <a:pt x="422" y="520"/>
                  </a:cubicBezTo>
                  <a:cubicBezTo>
                    <a:pt x="422" y="520"/>
                    <a:pt x="422" y="521"/>
                    <a:pt x="423" y="521"/>
                  </a:cubicBezTo>
                  <a:cubicBezTo>
                    <a:pt x="424" y="521"/>
                    <a:pt x="425" y="521"/>
                    <a:pt x="427" y="522"/>
                  </a:cubicBezTo>
                  <a:cubicBezTo>
                    <a:pt x="428" y="523"/>
                    <a:pt x="429" y="524"/>
                    <a:pt x="429" y="526"/>
                  </a:cubicBezTo>
                  <a:cubicBezTo>
                    <a:pt x="430" y="525"/>
                    <a:pt x="430" y="525"/>
                    <a:pt x="430" y="525"/>
                  </a:cubicBezTo>
                  <a:cubicBezTo>
                    <a:pt x="430" y="524"/>
                    <a:pt x="430" y="524"/>
                    <a:pt x="430" y="524"/>
                  </a:cubicBezTo>
                  <a:cubicBezTo>
                    <a:pt x="430" y="523"/>
                    <a:pt x="432" y="521"/>
                    <a:pt x="433" y="521"/>
                  </a:cubicBezTo>
                  <a:cubicBezTo>
                    <a:pt x="434" y="519"/>
                    <a:pt x="436" y="516"/>
                    <a:pt x="437" y="516"/>
                  </a:cubicBezTo>
                  <a:cubicBezTo>
                    <a:pt x="438" y="515"/>
                    <a:pt x="440" y="516"/>
                    <a:pt x="441" y="515"/>
                  </a:cubicBezTo>
                  <a:cubicBezTo>
                    <a:pt x="443" y="515"/>
                    <a:pt x="446" y="513"/>
                    <a:pt x="448" y="511"/>
                  </a:cubicBezTo>
                  <a:cubicBezTo>
                    <a:pt x="449" y="510"/>
                    <a:pt x="452" y="507"/>
                    <a:pt x="453" y="505"/>
                  </a:cubicBezTo>
                  <a:cubicBezTo>
                    <a:pt x="453" y="503"/>
                    <a:pt x="454" y="499"/>
                    <a:pt x="455" y="497"/>
                  </a:cubicBezTo>
                  <a:cubicBezTo>
                    <a:pt x="455" y="496"/>
                    <a:pt x="457" y="495"/>
                    <a:pt x="457" y="494"/>
                  </a:cubicBezTo>
                  <a:cubicBezTo>
                    <a:pt x="457" y="493"/>
                    <a:pt x="458" y="490"/>
                    <a:pt x="458" y="489"/>
                  </a:cubicBezTo>
                  <a:cubicBezTo>
                    <a:pt x="458" y="489"/>
                    <a:pt x="459" y="487"/>
                    <a:pt x="459" y="486"/>
                  </a:cubicBezTo>
                  <a:cubicBezTo>
                    <a:pt x="460" y="485"/>
                    <a:pt x="462" y="485"/>
                    <a:pt x="462" y="485"/>
                  </a:cubicBezTo>
                  <a:cubicBezTo>
                    <a:pt x="464" y="484"/>
                    <a:pt x="467" y="483"/>
                    <a:pt x="468" y="482"/>
                  </a:cubicBezTo>
                  <a:cubicBezTo>
                    <a:pt x="469" y="482"/>
                    <a:pt x="472" y="480"/>
                    <a:pt x="474" y="479"/>
                  </a:cubicBezTo>
                  <a:cubicBezTo>
                    <a:pt x="475" y="478"/>
                    <a:pt x="476" y="475"/>
                    <a:pt x="478" y="474"/>
                  </a:cubicBezTo>
                  <a:cubicBezTo>
                    <a:pt x="479" y="473"/>
                    <a:pt x="482" y="470"/>
                    <a:pt x="484" y="469"/>
                  </a:cubicBezTo>
                  <a:cubicBezTo>
                    <a:pt x="484" y="469"/>
                    <a:pt x="486" y="467"/>
                    <a:pt x="487" y="466"/>
                  </a:cubicBezTo>
                  <a:cubicBezTo>
                    <a:pt x="487" y="465"/>
                    <a:pt x="486" y="461"/>
                    <a:pt x="486" y="459"/>
                  </a:cubicBezTo>
                  <a:cubicBezTo>
                    <a:pt x="486" y="458"/>
                    <a:pt x="487" y="457"/>
                    <a:pt x="487" y="456"/>
                  </a:cubicBezTo>
                  <a:cubicBezTo>
                    <a:pt x="487" y="455"/>
                    <a:pt x="486" y="453"/>
                    <a:pt x="486" y="452"/>
                  </a:cubicBezTo>
                  <a:cubicBezTo>
                    <a:pt x="485" y="452"/>
                    <a:pt x="483" y="451"/>
                    <a:pt x="482" y="451"/>
                  </a:cubicBezTo>
                  <a:cubicBezTo>
                    <a:pt x="481" y="450"/>
                    <a:pt x="480" y="450"/>
                    <a:pt x="479" y="450"/>
                  </a:cubicBezTo>
                  <a:cubicBezTo>
                    <a:pt x="478" y="449"/>
                    <a:pt x="477" y="447"/>
                    <a:pt x="476" y="445"/>
                  </a:cubicBezTo>
                  <a:cubicBezTo>
                    <a:pt x="476" y="444"/>
                    <a:pt x="477" y="441"/>
                    <a:pt x="477" y="440"/>
                  </a:cubicBezTo>
                  <a:cubicBezTo>
                    <a:pt x="478" y="439"/>
                    <a:pt x="480" y="438"/>
                    <a:pt x="481" y="437"/>
                  </a:cubicBezTo>
                  <a:cubicBezTo>
                    <a:pt x="482" y="437"/>
                    <a:pt x="483" y="438"/>
                    <a:pt x="484" y="438"/>
                  </a:cubicBezTo>
                  <a:cubicBezTo>
                    <a:pt x="484" y="439"/>
                    <a:pt x="483" y="441"/>
                    <a:pt x="484" y="442"/>
                  </a:cubicBezTo>
                  <a:cubicBezTo>
                    <a:pt x="484" y="443"/>
                    <a:pt x="486" y="443"/>
                    <a:pt x="486" y="443"/>
                  </a:cubicBezTo>
                  <a:cubicBezTo>
                    <a:pt x="487" y="443"/>
                    <a:pt x="489" y="442"/>
                    <a:pt x="490" y="441"/>
                  </a:cubicBezTo>
                  <a:cubicBezTo>
                    <a:pt x="491" y="441"/>
                    <a:pt x="491" y="438"/>
                    <a:pt x="491" y="438"/>
                  </a:cubicBezTo>
                  <a:cubicBezTo>
                    <a:pt x="492" y="437"/>
                    <a:pt x="493" y="436"/>
                    <a:pt x="494" y="436"/>
                  </a:cubicBezTo>
                  <a:cubicBezTo>
                    <a:pt x="495" y="437"/>
                    <a:pt x="496" y="439"/>
                    <a:pt x="497" y="439"/>
                  </a:cubicBezTo>
                  <a:cubicBezTo>
                    <a:pt x="498" y="439"/>
                    <a:pt x="499" y="438"/>
                    <a:pt x="499" y="438"/>
                  </a:cubicBezTo>
                  <a:cubicBezTo>
                    <a:pt x="500" y="437"/>
                    <a:pt x="501" y="434"/>
                    <a:pt x="502" y="433"/>
                  </a:cubicBezTo>
                  <a:cubicBezTo>
                    <a:pt x="503" y="431"/>
                    <a:pt x="506" y="429"/>
                    <a:pt x="507" y="427"/>
                  </a:cubicBezTo>
                  <a:cubicBezTo>
                    <a:pt x="508" y="426"/>
                    <a:pt x="510" y="423"/>
                    <a:pt x="512" y="422"/>
                  </a:cubicBezTo>
                  <a:cubicBezTo>
                    <a:pt x="513" y="422"/>
                    <a:pt x="515" y="422"/>
                    <a:pt x="516" y="421"/>
                  </a:cubicBezTo>
                  <a:cubicBezTo>
                    <a:pt x="517" y="421"/>
                    <a:pt x="518" y="420"/>
                    <a:pt x="518" y="419"/>
                  </a:cubicBezTo>
                  <a:cubicBezTo>
                    <a:pt x="519" y="418"/>
                    <a:pt x="521" y="415"/>
                    <a:pt x="523" y="413"/>
                  </a:cubicBezTo>
                  <a:cubicBezTo>
                    <a:pt x="524" y="412"/>
                    <a:pt x="526" y="411"/>
                    <a:pt x="527" y="410"/>
                  </a:cubicBezTo>
                  <a:cubicBezTo>
                    <a:pt x="528" y="410"/>
                    <a:pt x="530" y="409"/>
                    <a:pt x="531" y="409"/>
                  </a:cubicBezTo>
                  <a:cubicBezTo>
                    <a:pt x="532" y="408"/>
                    <a:pt x="533" y="407"/>
                    <a:pt x="534" y="407"/>
                  </a:cubicBezTo>
                  <a:cubicBezTo>
                    <a:pt x="535" y="406"/>
                    <a:pt x="537" y="407"/>
                    <a:pt x="538" y="407"/>
                  </a:cubicBezTo>
                  <a:cubicBezTo>
                    <a:pt x="539" y="406"/>
                    <a:pt x="540" y="404"/>
                    <a:pt x="541" y="403"/>
                  </a:cubicBezTo>
                  <a:cubicBezTo>
                    <a:pt x="542" y="402"/>
                    <a:pt x="543" y="400"/>
                    <a:pt x="544" y="399"/>
                  </a:cubicBezTo>
                  <a:cubicBezTo>
                    <a:pt x="545" y="398"/>
                    <a:pt x="548" y="395"/>
                    <a:pt x="549" y="394"/>
                  </a:cubicBezTo>
                  <a:cubicBezTo>
                    <a:pt x="551" y="393"/>
                    <a:pt x="553" y="392"/>
                    <a:pt x="554" y="391"/>
                  </a:cubicBezTo>
                  <a:cubicBezTo>
                    <a:pt x="555" y="390"/>
                    <a:pt x="555" y="387"/>
                    <a:pt x="555" y="386"/>
                  </a:cubicBezTo>
                  <a:cubicBezTo>
                    <a:pt x="555" y="385"/>
                    <a:pt x="554" y="383"/>
                    <a:pt x="554" y="382"/>
                  </a:cubicBezTo>
                  <a:cubicBezTo>
                    <a:pt x="554" y="381"/>
                    <a:pt x="553" y="379"/>
                    <a:pt x="553" y="379"/>
                  </a:cubicBezTo>
                  <a:cubicBezTo>
                    <a:pt x="553" y="378"/>
                    <a:pt x="555" y="377"/>
                    <a:pt x="555" y="377"/>
                  </a:cubicBezTo>
                  <a:cubicBezTo>
                    <a:pt x="556" y="376"/>
                    <a:pt x="559" y="376"/>
                    <a:pt x="559" y="376"/>
                  </a:cubicBezTo>
                  <a:cubicBezTo>
                    <a:pt x="560" y="375"/>
                    <a:pt x="561" y="373"/>
                    <a:pt x="562" y="372"/>
                  </a:cubicBezTo>
                  <a:cubicBezTo>
                    <a:pt x="563" y="371"/>
                    <a:pt x="566" y="369"/>
                    <a:pt x="567" y="369"/>
                  </a:cubicBezTo>
                  <a:cubicBezTo>
                    <a:pt x="568" y="368"/>
                    <a:pt x="571" y="366"/>
                    <a:pt x="572" y="365"/>
                  </a:cubicBezTo>
                  <a:cubicBezTo>
                    <a:pt x="573" y="365"/>
                    <a:pt x="574" y="363"/>
                    <a:pt x="574" y="362"/>
                  </a:cubicBezTo>
                  <a:cubicBezTo>
                    <a:pt x="575" y="361"/>
                    <a:pt x="574" y="358"/>
                    <a:pt x="575" y="357"/>
                  </a:cubicBezTo>
                  <a:cubicBezTo>
                    <a:pt x="575" y="356"/>
                    <a:pt x="577" y="354"/>
                    <a:pt x="578" y="353"/>
                  </a:cubicBezTo>
                  <a:cubicBezTo>
                    <a:pt x="579" y="351"/>
                    <a:pt x="581" y="349"/>
                    <a:pt x="582" y="348"/>
                  </a:cubicBezTo>
                  <a:cubicBezTo>
                    <a:pt x="583" y="347"/>
                    <a:pt x="586" y="346"/>
                    <a:pt x="587" y="345"/>
                  </a:cubicBezTo>
                  <a:cubicBezTo>
                    <a:pt x="587" y="345"/>
                    <a:pt x="589" y="344"/>
                    <a:pt x="590" y="343"/>
                  </a:cubicBezTo>
                  <a:cubicBezTo>
                    <a:pt x="590" y="343"/>
                    <a:pt x="591" y="340"/>
                    <a:pt x="590" y="339"/>
                  </a:cubicBezTo>
                  <a:cubicBezTo>
                    <a:pt x="590" y="339"/>
                    <a:pt x="589" y="338"/>
                    <a:pt x="589" y="338"/>
                  </a:cubicBezTo>
                  <a:cubicBezTo>
                    <a:pt x="588" y="338"/>
                    <a:pt x="587" y="340"/>
                    <a:pt x="586" y="340"/>
                  </a:cubicBezTo>
                  <a:cubicBezTo>
                    <a:pt x="585" y="340"/>
                    <a:pt x="583" y="339"/>
                    <a:pt x="582" y="338"/>
                  </a:cubicBezTo>
                  <a:cubicBezTo>
                    <a:pt x="582" y="337"/>
                    <a:pt x="582" y="336"/>
                    <a:pt x="582" y="335"/>
                  </a:cubicBezTo>
                  <a:cubicBezTo>
                    <a:pt x="582" y="334"/>
                    <a:pt x="583" y="331"/>
                    <a:pt x="583" y="330"/>
                  </a:cubicBezTo>
                  <a:cubicBezTo>
                    <a:pt x="583" y="329"/>
                    <a:pt x="585" y="327"/>
                    <a:pt x="585" y="327"/>
                  </a:cubicBezTo>
                  <a:cubicBezTo>
                    <a:pt x="586" y="326"/>
                    <a:pt x="586" y="324"/>
                    <a:pt x="587" y="323"/>
                  </a:cubicBezTo>
                  <a:cubicBezTo>
                    <a:pt x="587" y="323"/>
                    <a:pt x="589" y="322"/>
                    <a:pt x="590" y="322"/>
                  </a:cubicBezTo>
                  <a:cubicBezTo>
                    <a:pt x="590" y="321"/>
                    <a:pt x="590" y="319"/>
                    <a:pt x="591" y="319"/>
                  </a:cubicBezTo>
                  <a:cubicBezTo>
                    <a:pt x="591" y="318"/>
                    <a:pt x="593" y="318"/>
                    <a:pt x="594" y="318"/>
                  </a:cubicBezTo>
                  <a:cubicBezTo>
                    <a:pt x="595" y="318"/>
                    <a:pt x="596" y="319"/>
                    <a:pt x="597" y="319"/>
                  </a:cubicBezTo>
                  <a:cubicBezTo>
                    <a:pt x="598" y="320"/>
                    <a:pt x="599" y="322"/>
                    <a:pt x="600" y="322"/>
                  </a:cubicBezTo>
                  <a:cubicBezTo>
                    <a:pt x="600" y="322"/>
                    <a:pt x="602" y="322"/>
                    <a:pt x="602" y="322"/>
                  </a:cubicBezTo>
                  <a:cubicBezTo>
                    <a:pt x="603" y="321"/>
                    <a:pt x="604" y="320"/>
                    <a:pt x="605" y="320"/>
                  </a:cubicBezTo>
                  <a:cubicBezTo>
                    <a:pt x="606" y="319"/>
                    <a:pt x="608" y="320"/>
                    <a:pt x="609" y="320"/>
                  </a:cubicBezTo>
                  <a:cubicBezTo>
                    <a:pt x="611" y="320"/>
                    <a:pt x="615" y="320"/>
                    <a:pt x="617" y="319"/>
                  </a:cubicBezTo>
                  <a:cubicBezTo>
                    <a:pt x="618" y="318"/>
                    <a:pt x="619" y="315"/>
                    <a:pt x="619" y="313"/>
                  </a:cubicBezTo>
                  <a:cubicBezTo>
                    <a:pt x="619" y="312"/>
                    <a:pt x="620" y="309"/>
                    <a:pt x="620" y="308"/>
                  </a:cubicBezTo>
                  <a:cubicBezTo>
                    <a:pt x="620" y="307"/>
                    <a:pt x="617" y="305"/>
                    <a:pt x="617" y="304"/>
                  </a:cubicBezTo>
                  <a:cubicBezTo>
                    <a:pt x="617" y="303"/>
                    <a:pt x="620" y="301"/>
                    <a:pt x="621" y="301"/>
                  </a:cubicBezTo>
                  <a:cubicBezTo>
                    <a:pt x="622" y="299"/>
                    <a:pt x="626" y="298"/>
                    <a:pt x="628" y="297"/>
                  </a:cubicBezTo>
                  <a:cubicBezTo>
                    <a:pt x="629" y="295"/>
                    <a:pt x="631" y="292"/>
                    <a:pt x="632" y="290"/>
                  </a:cubicBezTo>
                  <a:cubicBezTo>
                    <a:pt x="633" y="289"/>
                    <a:pt x="634" y="286"/>
                    <a:pt x="635" y="285"/>
                  </a:cubicBezTo>
                  <a:cubicBezTo>
                    <a:pt x="636" y="284"/>
                    <a:pt x="637" y="281"/>
                    <a:pt x="637" y="279"/>
                  </a:cubicBezTo>
                  <a:cubicBezTo>
                    <a:pt x="637" y="277"/>
                    <a:pt x="635" y="274"/>
                    <a:pt x="634" y="272"/>
                  </a:cubicBezTo>
                  <a:cubicBezTo>
                    <a:pt x="634" y="270"/>
                    <a:pt x="632" y="266"/>
                    <a:pt x="632" y="265"/>
                  </a:cubicBezTo>
                  <a:cubicBezTo>
                    <a:pt x="632" y="262"/>
                    <a:pt x="632" y="257"/>
                    <a:pt x="632" y="254"/>
                  </a:cubicBezTo>
                  <a:cubicBezTo>
                    <a:pt x="633" y="251"/>
                    <a:pt x="633" y="244"/>
                    <a:pt x="634" y="240"/>
                  </a:cubicBezTo>
                  <a:cubicBezTo>
                    <a:pt x="635" y="237"/>
                    <a:pt x="637" y="231"/>
                    <a:pt x="639" y="228"/>
                  </a:cubicBezTo>
                  <a:cubicBezTo>
                    <a:pt x="640" y="225"/>
                    <a:pt x="643" y="220"/>
                    <a:pt x="645" y="218"/>
                  </a:cubicBezTo>
                  <a:cubicBezTo>
                    <a:pt x="646" y="216"/>
                    <a:pt x="647" y="212"/>
                    <a:pt x="648" y="210"/>
                  </a:cubicBezTo>
                  <a:cubicBezTo>
                    <a:pt x="649" y="206"/>
                    <a:pt x="652" y="199"/>
                    <a:pt x="654" y="196"/>
                  </a:cubicBezTo>
                  <a:cubicBezTo>
                    <a:pt x="655" y="192"/>
                    <a:pt x="659" y="185"/>
                    <a:pt x="661" y="182"/>
                  </a:cubicBezTo>
                  <a:cubicBezTo>
                    <a:pt x="663" y="178"/>
                    <a:pt x="669" y="172"/>
                    <a:pt x="672" y="169"/>
                  </a:cubicBezTo>
                  <a:cubicBezTo>
                    <a:pt x="674" y="166"/>
                    <a:pt x="680" y="161"/>
                    <a:pt x="683" y="159"/>
                  </a:cubicBezTo>
                  <a:cubicBezTo>
                    <a:pt x="686" y="156"/>
                    <a:pt x="692" y="152"/>
                    <a:pt x="695" y="150"/>
                  </a:cubicBezTo>
                  <a:cubicBezTo>
                    <a:pt x="696" y="149"/>
                    <a:pt x="698" y="148"/>
                    <a:pt x="699" y="147"/>
                  </a:cubicBezTo>
                  <a:lnTo>
                    <a:pt x="504" y="2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319588" y="3656013"/>
              <a:ext cx="960437" cy="374650"/>
            </a:xfrm>
            <a:custGeom>
              <a:avLst/>
              <a:gdLst>
                <a:gd name="T0" fmla="*/ 768 w 1140"/>
                <a:gd name="T1" fmla="*/ 351 h 444"/>
                <a:gd name="T2" fmla="*/ 820 w 1140"/>
                <a:gd name="T3" fmla="*/ 305 h 444"/>
                <a:gd name="T4" fmla="*/ 834 w 1140"/>
                <a:gd name="T5" fmla="*/ 300 h 444"/>
                <a:gd name="T6" fmla="*/ 853 w 1140"/>
                <a:gd name="T7" fmla="*/ 290 h 444"/>
                <a:gd name="T8" fmla="*/ 854 w 1140"/>
                <a:gd name="T9" fmla="*/ 271 h 444"/>
                <a:gd name="T10" fmla="*/ 865 w 1140"/>
                <a:gd name="T11" fmla="*/ 253 h 444"/>
                <a:gd name="T12" fmla="*/ 878 w 1140"/>
                <a:gd name="T13" fmla="*/ 239 h 444"/>
                <a:gd name="T14" fmla="*/ 901 w 1140"/>
                <a:gd name="T15" fmla="*/ 230 h 444"/>
                <a:gd name="T16" fmla="*/ 919 w 1140"/>
                <a:gd name="T17" fmla="*/ 228 h 444"/>
                <a:gd name="T18" fmla="*/ 936 w 1140"/>
                <a:gd name="T19" fmla="*/ 209 h 444"/>
                <a:gd name="T20" fmla="*/ 949 w 1140"/>
                <a:gd name="T21" fmla="*/ 196 h 444"/>
                <a:gd name="T22" fmla="*/ 970 w 1140"/>
                <a:gd name="T23" fmla="*/ 181 h 444"/>
                <a:gd name="T24" fmla="*/ 987 w 1140"/>
                <a:gd name="T25" fmla="*/ 175 h 444"/>
                <a:gd name="T26" fmla="*/ 991 w 1140"/>
                <a:gd name="T27" fmla="*/ 155 h 444"/>
                <a:gd name="T28" fmla="*/ 1001 w 1140"/>
                <a:gd name="T29" fmla="*/ 150 h 444"/>
                <a:gd name="T30" fmla="*/ 1007 w 1140"/>
                <a:gd name="T31" fmla="*/ 134 h 444"/>
                <a:gd name="T32" fmla="*/ 1026 w 1140"/>
                <a:gd name="T33" fmla="*/ 120 h 444"/>
                <a:gd name="T34" fmla="*/ 1032 w 1140"/>
                <a:gd name="T35" fmla="*/ 136 h 444"/>
                <a:gd name="T36" fmla="*/ 1051 w 1140"/>
                <a:gd name="T37" fmla="*/ 118 h 444"/>
                <a:gd name="T38" fmla="*/ 1073 w 1140"/>
                <a:gd name="T39" fmla="*/ 99 h 444"/>
                <a:gd name="T40" fmla="*/ 1087 w 1140"/>
                <a:gd name="T41" fmla="*/ 93 h 444"/>
                <a:gd name="T42" fmla="*/ 1103 w 1140"/>
                <a:gd name="T43" fmla="*/ 94 h 444"/>
                <a:gd name="T44" fmla="*/ 1116 w 1140"/>
                <a:gd name="T45" fmla="*/ 59 h 444"/>
                <a:gd name="T46" fmla="*/ 1132 w 1140"/>
                <a:gd name="T47" fmla="*/ 49 h 444"/>
                <a:gd name="T48" fmla="*/ 1136 w 1140"/>
                <a:gd name="T49" fmla="*/ 38 h 444"/>
                <a:gd name="T50" fmla="*/ 1137 w 1140"/>
                <a:gd name="T51" fmla="*/ 16 h 444"/>
                <a:gd name="T52" fmla="*/ 1133 w 1140"/>
                <a:gd name="T53" fmla="*/ 1 h 444"/>
                <a:gd name="T54" fmla="*/ 1100 w 1140"/>
                <a:gd name="T55" fmla="*/ 11 h 444"/>
                <a:gd name="T56" fmla="*/ 861 w 1140"/>
                <a:gd name="T57" fmla="*/ 56 h 444"/>
                <a:gd name="T58" fmla="*/ 712 w 1140"/>
                <a:gd name="T59" fmla="*/ 78 h 444"/>
                <a:gd name="T60" fmla="*/ 550 w 1140"/>
                <a:gd name="T61" fmla="*/ 98 h 444"/>
                <a:gd name="T62" fmla="*/ 438 w 1140"/>
                <a:gd name="T63" fmla="*/ 111 h 444"/>
                <a:gd name="T64" fmla="*/ 258 w 1140"/>
                <a:gd name="T65" fmla="*/ 129 h 444"/>
                <a:gd name="T66" fmla="*/ 100 w 1140"/>
                <a:gd name="T67" fmla="*/ 179 h 444"/>
                <a:gd name="T68" fmla="*/ 74 w 1140"/>
                <a:gd name="T69" fmla="*/ 196 h 444"/>
                <a:gd name="T70" fmla="*/ 65 w 1140"/>
                <a:gd name="T71" fmla="*/ 198 h 444"/>
                <a:gd name="T72" fmla="*/ 64 w 1140"/>
                <a:gd name="T73" fmla="*/ 218 h 444"/>
                <a:gd name="T74" fmla="*/ 59 w 1140"/>
                <a:gd name="T75" fmla="*/ 239 h 444"/>
                <a:gd name="T76" fmla="*/ 53 w 1140"/>
                <a:gd name="T77" fmla="*/ 262 h 444"/>
                <a:gd name="T78" fmla="*/ 52 w 1140"/>
                <a:gd name="T79" fmla="*/ 271 h 444"/>
                <a:gd name="T80" fmla="*/ 50 w 1140"/>
                <a:gd name="T81" fmla="*/ 280 h 444"/>
                <a:gd name="T82" fmla="*/ 53 w 1140"/>
                <a:gd name="T83" fmla="*/ 300 h 444"/>
                <a:gd name="T84" fmla="*/ 43 w 1140"/>
                <a:gd name="T85" fmla="*/ 315 h 444"/>
                <a:gd name="T86" fmla="*/ 30 w 1140"/>
                <a:gd name="T87" fmla="*/ 326 h 444"/>
                <a:gd name="T88" fmla="*/ 19 w 1140"/>
                <a:gd name="T89" fmla="*/ 328 h 444"/>
                <a:gd name="T90" fmla="*/ 23 w 1140"/>
                <a:gd name="T91" fmla="*/ 333 h 444"/>
                <a:gd name="T92" fmla="*/ 35 w 1140"/>
                <a:gd name="T93" fmla="*/ 344 h 444"/>
                <a:gd name="T94" fmla="*/ 30 w 1140"/>
                <a:gd name="T95" fmla="*/ 354 h 444"/>
                <a:gd name="T96" fmla="*/ 13 w 1140"/>
                <a:gd name="T97" fmla="*/ 365 h 444"/>
                <a:gd name="T98" fmla="*/ 11 w 1140"/>
                <a:gd name="T99" fmla="*/ 366 h 444"/>
                <a:gd name="T100" fmla="*/ 8 w 1140"/>
                <a:gd name="T101" fmla="*/ 388 h 444"/>
                <a:gd name="T102" fmla="*/ 9 w 1140"/>
                <a:gd name="T103" fmla="*/ 410 h 444"/>
                <a:gd name="T104" fmla="*/ 14 w 1140"/>
                <a:gd name="T105" fmla="*/ 437 h 444"/>
                <a:gd name="T106" fmla="*/ 1 w 1140"/>
                <a:gd name="T107" fmla="*/ 441 h 444"/>
                <a:gd name="T108" fmla="*/ 72 w 1140"/>
                <a:gd name="T109" fmla="*/ 444 h 444"/>
                <a:gd name="T110" fmla="*/ 251 w 1140"/>
                <a:gd name="T111" fmla="*/ 424 h 444"/>
                <a:gd name="T112" fmla="*/ 279 w 1140"/>
                <a:gd name="T113" fmla="*/ 419 h 444"/>
                <a:gd name="T114" fmla="*/ 358 w 1140"/>
                <a:gd name="T115" fmla="*/ 409 h 444"/>
                <a:gd name="T116" fmla="*/ 516 w 1140"/>
                <a:gd name="T117" fmla="*/ 389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0" h="444">
                  <a:moveTo>
                    <a:pt x="640" y="371"/>
                  </a:moveTo>
                  <a:cubicBezTo>
                    <a:pt x="652" y="370"/>
                    <a:pt x="652" y="370"/>
                    <a:pt x="652" y="370"/>
                  </a:cubicBezTo>
                  <a:cubicBezTo>
                    <a:pt x="666" y="368"/>
                    <a:pt x="683" y="366"/>
                    <a:pt x="692" y="364"/>
                  </a:cubicBezTo>
                  <a:cubicBezTo>
                    <a:pt x="704" y="362"/>
                    <a:pt x="723" y="359"/>
                    <a:pt x="740" y="356"/>
                  </a:cubicBezTo>
                  <a:cubicBezTo>
                    <a:pt x="751" y="354"/>
                    <a:pt x="761" y="352"/>
                    <a:pt x="768" y="351"/>
                  </a:cubicBezTo>
                  <a:cubicBezTo>
                    <a:pt x="774" y="350"/>
                    <a:pt x="785" y="348"/>
                    <a:pt x="795" y="347"/>
                  </a:cubicBezTo>
                  <a:cubicBezTo>
                    <a:pt x="802" y="346"/>
                    <a:pt x="808" y="345"/>
                    <a:pt x="812" y="344"/>
                  </a:cubicBezTo>
                  <a:cubicBezTo>
                    <a:pt x="815" y="343"/>
                    <a:pt x="818" y="343"/>
                    <a:pt x="821" y="342"/>
                  </a:cubicBezTo>
                  <a:cubicBezTo>
                    <a:pt x="822" y="342"/>
                    <a:pt x="822" y="342"/>
                    <a:pt x="822" y="342"/>
                  </a:cubicBezTo>
                  <a:cubicBezTo>
                    <a:pt x="820" y="305"/>
                    <a:pt x="820" y="305"/>
                    <a:pt x="820" y="305"/>
                  </a:cubicBezTo>
                  <a:cubicBezTo>
                    <a:pt x="820" y="305"/>
                    <a:pt x="823" y="302"/>
                    <a:pt x="824" y="301"/>
                  </a:cubicBezTo>
                  <a:cubicBezTo>
                    <a:pt x="824" y="300"/>
                    <a:pt x="824" y="298"/>
                    <a:pt x="825" y="297"/>
                  </a:cubicBezTo>
                  <a:cubicBezTo>
                    <a:pt x="826" y="296"/>
                    <a:pt x="829" y="295"/>
                    <a:pt x="830" y="296"/>
                  </a:cubicBezTo>
                  <a:cubicBezTo>
                    <a:pt x="830" y="296"/>
                    <a:pt x="829" y="299"/>
                    <a:pt x="830" y="299"/>
                  </a:cubicBezTo>
                  <a:cubicBezTo>
                    <a:pt x="831" y="300"/>
                    <a:pt x="833" y="300"/>
                    <a:pt x="834" y="300"/>
                  </a:cubicBezTo>
                  <a:cubicBezTo>
                    <a:pt x="835" y="300"/>
                    <a:pt x="837" y="299"/>
                    <a:pt x="838" y="298"/>
                  </a:cubicBezTo>
                  <a:cubicBezTo>
                    <a:pt x="840" y="298"/>
                    <a:pt x="843" y="298"/>
                    <a:pt x="844" y="298"/>
                  </a:cubicBezTo>
                  <a:cubicBezTo>
                    <a:pt x="845" y="298"/>
                    <a:pt x="847" y="296"/>
                    <a:pt x="847" y="296"/>
                  </a:cubicBezTo>
                  <a:cubicBezTo>
                    <a:pt x="848" y="295"/>
                    <a:pt x="849" y="293"/>
                    <a:pt x="850" y="292"/>
                  </a:cubicBezTo>
                  <a:cubicBezTo>
                    <a:pt x="851" y="291"/>
                    <a:pt x="852" y="291"/>
                    <a:pt x="853" y="290"/>
                  </a:cubicBezTo>
                  <a:cubicBezTo>
                    <a:pt x="854" y="289"/>
                    <a:pt x="855" y="287"/>
                    <a:pt x="855" y="286"/>
                  </a:cubicBezTo>
                  <a:cubicBezTo>
                    <a:pt x="855" y="285"/>
                    <a:pt x="853" y="284"/>
                    <a:pt x="853" y="283"/>
                  </a:cubicBezTo>
                  <a:cubicBezTo>
                    <a:pt x="852" y="282"/>
                    <a:pt x="852" y="280"/>
                    <a:pt x="852" y="279"/>
                  </a:cubicBezTo>
                  <a:cubicBezTo>
                    <a:pt x="852" y="278"/>
                    <a:pt x="853" y="277"/>
                    <a:pt x="853" y="276"/>
                  </a:cubicBezTo>
                  <a:cubicBezTo>
                    <a:pt x="854" y="275"/>
                    <a:pt x="854" y="272"/>
                    <a:pt x="854" y="271"/>
                  </a:cubicBezTo>
                  <a:cubicBezTo>
                    <a:pt x="854" y="270"/>
                    <a:pt x="853" y="269"/>
                    <a:pt x="853" y="268"/>
                  </a:cubicBezTo>
                  <a:cubicBezTo>
                    <a:pt x="853" y="267"/>
                    <a:pt x="854" y="265"/>
                    <a:pt x="855" y="264"/>
                  </a:cubicBezTo>
                  <a:cubicBezTo>
                    <a:pt x="856" y="262"/>
                    <a:pt x="857" y="259"/>
                    <a:pt x="858" y="257"/>
                  </a:cubicBezTo>
                  <a:cubicBezTo>
                    <a:pt x="859" y="256"/>
                    <a:pt x="861" y="255"/>
                    <a:pt x="862" y="255"/>
                  </a:cubicBezTo>
                  <a:cubicBezTo>
                    <a:pt x="863" y="254"/>
                    <a:pt x="865" y="254"/>
                    <a:pt x="865" y="253"/>
                  </a:cubicBezTo>
                  <a:cubicBezTo>
                    <a:pt x="866" y="252"/>
                    <a:pt x="866" y="250"/>
                    <a:pt x="866" y="248"/>
                  </a:cubicBezTo>
                  <a:cubicBezTo>
                    <a:pt x="866" y="247"/>
                    <a:pt x="867" y="246"/>
                    <a:pt x="868" y="245"/>
                  </a:cubicBezTo>
                  <a:cubicBezTo>
                    <a:pt x="869" y="245"/>
                    <a:pt x="870" y="244"/>
                    <a:pt x="871" y="244"/>
                  </a:cubicBezTo>
                  <a:cubicBezTo>
                    <a:pt x="872" y="244"/>
                    <a:pt x="874" y="244"/>
                    <a:pt x="875" y="243"/>
                  </a:cubicBezTo>
                  <a:cubicBezTo>
                    <a:pt x="876" y="243"/>
                    <a:pt x="877" y="240"/>
                    <a:pt x="878" y="239"/>
                  </a:cubicBezTo>
                  <a:cubicBezTo>
                    <a:pt x="879" y="238"/>
                    <a:pt x="880" y="235"/>
                    <a:pt x="881" y="235"/>
                  </a:cubicBezTo>
                  <a:cubicBezTo>
                    <a:pt x="882" y="234"/>
                    <a:pt x="885" y="235"/>
                    <a:pt x="887" y="234"/>
                  </a:cubicBezTo>
                  <a:cubicBezTo>
                    <a:pt x="888" y="234"/>
                    <a:pt x="890" y="232"/>
                    <a:pt x="892" y="231"/>
                  </a:cubicBezTo>
                  <a:cubicBezTo>
                    <a:pt x="893" y="231"/>
                    <a:pt x="895" y="231"/>
                    <a:pt x="897" y="231"/>
                  </a:cubicBezTo>
                  <a:cubicBezTo>
                    <a:pt x="898" y="231"/>
                    <a:pt x="900" y="231"/>
                    <a:pt x="901" y="230"/>
                  </a:cubicBezTo>
                  <a:cubicBezTo>
                    <a:pt x="902" y="230"/>
                    <a:pt x="902" y="227"/>
                    <a:pt x="903" y="227"/>
                  </a:cubicBezTo>
                  <a:cubicBezTo>
                    <a:pt x="904" y="227"/>
                    <a:pt x="906" y="228"/>
                    <a:pt x="907" y="229"/>
                  </a:cubicBezTo>
                  <a:cubicBezTo>
                    <a:pt x="907" y="229"/>
                    <a:pt x="907" y="231"/>
                    <a:pt x="908" y="231"/>
                  </a:cubicBezTo>
                  <a:cubicBezTo>
                    <a:pt x="909" y="232"/>
                    <a:pt x="911" y="229"/>
                    <a:pt x="912" y="228"/>
                  </a:cubicBezTo>
                  <a:cubicBezTo>
                    <a:pt x="913" y="228"/>
                    <a:pt x="917" y="229"/>
                    <a:pt x="919" y="228"/>
                  </a:cubicBezTo>
                  <a:cubicBezTo>
                    <a:pt x="920" y="228"/>
                    <a:pt x="921" y="225"/>
                    <a:pt x="922" y="224"/>
                  </a:cubicBezTo>
                  <a:cubicBezTo>
                    <a:pt x="923" y="223"/>
                    <a:pt x="924" y="220"/>
                    <a:pt x="925" y="219"/>
                  </a:cubicBezTo>
                  <a:cubicBezTo>
                    <a:pt x="926" y="218"/>
                    <a:pt x="929" y="218"/>
                    <a:pt x="930" y="218"/>
                  </a:cubicBezTo>
                  <a:cubicBezTo>
                    <a:pt x="931" y="217"/>
                    <a:pt x="933" y="214"/>
                    <a:pt x="934" y="213"/>
                  </a:cubicBezTo>
                  <a:cubicBezTo>
                    <a:pt x="935" y="212"/>
                    <a:pt x="935" y="210"/>
                    <a:pt x="936" y="209"/>
                  </a:cubicBezTo>
                  <a:cubicBezTo>
                    <a:pt x="937" y="208"/>
                    <a:pt x="939" y="206"/>
                    <a:pt x="940" y="206"/>
                  </a:cubicBezTo>
                  <a:cubicBezTo>
                    <a:pt x="941" y="206"/>
                    <a:pt x="942" y="208"/>
                    <a:pt x="942" y="208"/>
                  </a:cubicBezTo>
                  <a:cubicBezTo>
                    <a:pt x="943" y="208"/>
                    <a:pt x="944" y="206"/>
                    <a:pt x="945" y="206"/>
                  </a:cubicBezTo>
                  <a:cubicBezTo>
                    <a:pt x="946" y="205"/>
                    <a:pt x="947" y="202"/>
                    <a:pt x="948" y="201"/>
                  </a:cubicBezTo>
                  <a:cubicBezTo>
                    <a:pt x="948" y="200"/>
                    <a:pt x="948" y="197"/>
                    <a:pt x="949" y="196"/>
                  </a:cubicBezTo>
                  <a:cubicBezTo>
                    <a:pt x="949" y="195"/>
                    <a:pt x="951" y="194"/>
                    <a:pt x="952" y="194"/>
                  </a:cubicBezTo>
                  <a:cubicBezTo>
                    <a:pt x="953" y="193"/>
                    <a:pt x="957" y="193"/>
                    <a:pt x="959" y="192"/>
                  </a:cubicBezTo>
                  <a:cubicBezTo>
                    <a:pt x="960" y="191"/>
                    <a:pt x="959" y="188"/>
                    <a:pt x="960" y="187"/>
                  </a:cubicBezTo>
                  <a:cubicBezTo>
                    <a:pt x="961" y="186"/>
                    <a:pt x="964" y="186"/>
                    <a:pt x="965" y="185"/>
                  </a:cubicBezTo>
                  <a:cubicBezTo>
                    <a:pt x="966" y="184"/>
                    <a:pt x="969" y="182"/>
                    <a:pt x="970" y="181"/>
                  </a:cubicBezTo>
                  <a:cubicBezTo>
                    <a:pt x="970" y="180"/>
                    <a:pt x="971" y="178"/>
                    <a:pt x="972" y="178"/>
                  </a:cubicBezTo>
                  <a:cubicBezTo>
                    <a:pt x="973" y="177"/>
                    <a:pt x="975" y="178"/>
                    <a:pt x="977" y="178"/>
                  </a:cubicBezTo>
                  <a:cubicBezTo>
                    <a:pt x="978" y="178"/>
                    <a:pt x="980" y="180"/>
                    <a:pt x="981" y="180"/>
                  </a:cubicBezTo>
                  <a:cubicBezTo>
                    <a:pt x="982" y="180"/>
                    <a:pt x="983" y="179"/>
                    <a:pt x="984" y="179"/>
                  </a:cubicBezTo>
                  <a:cubicBezTo>
                    <a:pt x="985" y="178"/>
                    <a:pt x="986" y="176"/>
                    <a:pt x="987" y="175"/>
                  </a:cubicBezTo>
                  <a:cubicBezTo>
                    <a:pt x="987" y="174"/>
                    <a:pt x="988" y="171"/>
                    <a:pt x="989" y="170"/>
                  </a:cubicBezTo>
                  <a:cubicBezTo>
                    <a:pt x="989" y="169"/>
                    <a:pt x="991" y="168"/>
                    <a:pt x="992" y="167"/>
                  </a:cubicBezTo>
                  <a:cubicBezTo>
                    <a:pt x="992" y="166"/>
                    <a:pt x="991" y="165"/>
                    <a:pt x="991" y="164"/>
                  </a:cubicBezTo>
                  <a:cubicBezTo>
                    <a:pt x="991" y="163"/>
                    <a:pt x="993" y="161"/>
                    <a:pt x="993" y="159"/>
                  </a:cubicBezTo>
                  <a:cubicBezTo>
                    <a:pt x="993" y="158"/>
                    <a:pt x="992" y="156"/>
                    <a:pt x="991" y="155"/>
                  </a:cubicBezTo>
                  <a:cubicBezTo>
                    <a:pt x="991" y="154"/>
                    <a:pt x="989" y="153"/>
                    <a:pt x="989" y="151"/>
                  </a:cubicBezTo>
                  <a:cubicBezTo>
                    <a:pt x="989" y="150"/>
                    <a:pt x="991" y="147"/>
                    <a:pt x="993" y="146"/>
                  </a:cubicBezTo>
                  <a:cubicBezTo>
                    <a:pt x="994" y="145"/>
                    <a:pt x="996" y="145"/>
                    <a:pt x="997" y="146"/>
                  </a:cubicBezTo>
                  <a:cubicBezTo>
                    <a:pt x="998" y="146"/>
                    <a:pt x="999" y="147"/>
                    <a:pt x="999" y="147"/>
                  </a:cubicBezTo>
                  <a:cubicBezTo>
                    <a:pt x="1000" y="148"/>
                    <a:pt x="1000" y="149"/>
                    <a:pt x="1001" y="150"/>
                  </a:cubicBezTo>
                  <a:cubicBezTo>
                    <a:pt x="1002" y="150"/>
                    <a:pt x="1005" y="150"/>
                    <a:pt x="1005" y="149"/>
                  </a:cubicBezTo>
                  <a:cubicBezTo>
                    <a:pt x="1006" y="148"/>
                    <a:pt x="1005" y="146"/>
                    <a:pt x="1006" y="145"/>
                  </a:cubicBezTo>
                  <a:cubicBezTo>
                    <a:pt x="1006" y="143"/>
                    <a:pt x="1008" y="142"/>
                    <a:pt x="1008" y="141"/>
                  </a:cubicBezTo>
                  <a:cubicBezTo>
                    <a:pt x="1008" y="140"/>
                    <a:pt x="1006" y="138"/>
                    <a:pt x="1006" y="137"/>
                  </a:cubicBezTo>
                  <a:cubicBezTo>
                    <a:pt x="1006" y="136"/>
                    <a:pt x="1006" y="135"/>
                    <a:pt x="1007" y="134"/>
                  </a:cubicBezTo>
                  <a:cubicBezTo>
                    <a:pt x="1007" y="133"/>
                    <a:pt x="1009" y="133"/>
                    <a:pt x="1009" y="132"/>
                  </a:cubicBezTo>
                  <a:cubicBezTo>
                    <a:pt x="1010" y="131"/>
                    <a:pt x="1012" y="129"/>
                    <a:pt x="1013" y="128"/>
                  </a:cubicBezTo>
                  <a:cubicBezTo>
                    <a:pt x="1015" y="127"/>
                    <a:pt x="1016" y="124"/>
                    <a:pt x="1018" y="123"/>
                  </a:cubicBezTo>
                  <a:cubicBezTo>
                    <a:pt x="1019" y="122"/>
                    <a:pt x="1021" y="121"/>
                    <a:pt x="1022" y="120"/>
                  </a:cubicBezTo>
                  <a:cubicBezTo>
                    <a:pt x="1023" y="120"/>
                    <a:pt x="1025" y="120"/>
                    <a:pt x="1026" y="120"/>
                  </a:cubicBezTo>
                  <a:cubicBezTo>
                    <a:pt x="1028" y="121"/>
                    <a:pt x="1030" y="122"/>
                    <a:pt x="1030" y="123"/>
                  </a:cubicBezTo>
                  <a:cubicBezTo>
                    <a:pt x="1031" y="124"/>
                    <a:pt x="1030" y="126"/>
                    <a:pt x="1030" y="126"/>
                  </a:cubicBezTo>
                  <a:cubicBezTo>
                    <a:pt x="1030" y="127"/>
                    <a:pt x="1029" y="129"/>
                    <a:pt x="1029" y="130"/>
                  </a:cubicBezTo>
                  <a:cubicBezTo>
                    <a:pt x="1028" y="131"/>
                    <a:pt x="1029" y="134"/>
                    <a:pt x="1030" y="135"/>
                  </a:cubicBezTo>
                  <a:cubicBezTo>
                    <a:pt x="1030" y="135"/>
                    <a:pt x="1032" y="136"/>
                    <a:pt x="1032" y="136"/>
                  </a:cubicBezTo>
                  <a:cubicBezTo>
                    <a:pt x="1033" y="136"/>
                    <a:pt x="1036" y="137"/>
                    <a:pt x="1037" y="137"/>
                  </a:cubicBezTo>
                  <a:cubicBezTo>
                    <a:pt x="1039" y="136"/>
                    <a:pt x="1041" y="134"/>
                    <a:pt x="1042" y="133"/>
                  </a:cubicBezTo>
                  <a:cubicBezTo>
                    <a:pt x="1043" y="132"/>
                    <a:pt x="1045" y="131"/>
                    <a:pt x="1046" y="130"/>
                  </a:cubicBezTo>
                  <a:cubicBezTo>
                    <a:pt x="1047" y="129"/>
                    <a:pt x="1049" y="126"/>
                    <a:pt x="1050" y="125"/>
                  </a:cubicBezTo>
                  <a:cubicBezTo>
                    <a:pt x="1051" y="124"/>
                    <a:pt x="1051" y="120"/>
                    <a:pt x="1051" y="118"/>
                  </a:cubicBezTo>
                  <a:cubicBezTo>
                    <a:pt x="1052" y="116"/>
                    <a:pt x="1053" y="112"/>
                    <a:pt x="1054" y="110"/>
                  </a:cubicBezTo>
                  <a:cubicBezTo>
                    <a:pt x="1055" y="109"/>
                    <a:pt x="1057" y="106"/>
                    <a:pt x="1059" y="105"/>
                  </a:cubicBezTo>
                  <a:cubicBezTo>
                    <a:pt x="1060" y="104"/>
                    <a:pt x="1064" y="104"/>
                    <a:pt x="1065" y="103"/>
                  </a:cubicBezTo>
                  <a:cubicBezTo>
                    <a:pt x="1066" y="102"/>
                    <a:pt x="1066" y="99"/>
                    <a:pt x="1068" y="99"/>
                  </a:cubicBezTo>
                  <a:cubicBezTo>
                    <a:pt x="1069" y="98"/>
                    <a:pt x="1072" y="99"/>
                    <a:pt x="1073" y="99"/>
                  </a:cubicBezTo>
                  <a:cubicBezTo>
                    <a:pt x="1074" y="98"/>
                    <a:pt x="1075" y="97"/>
                    <a:pt x="1076" y="96"/>
                  </a:cubicBezTo>
                  <a:cubicBezTo>
                    <a:pt x="1076" y="96"/>
                    <a:pt x="1076" y="94"/>
                    <a:pt x="1077" y="93"/>
                  </a:cubicBezTo>
                  <a:cubicBezTo>
                    <a:pt x="1078" y="93"/>
                    <a:pt x="1080" y="93"/>
                    <a:pt x="1081" y="93"/>
                  </a:cubicBezTo>
                  <a:cubicBezTo>
                    <a:pt x="1082" y="94"/>
                    <a:pt x="1083" y="95"/>
                    <a:pt x="1084" y="95"/>
                  </a:cubicBezTo>
                  <a:cubicBezTo>
                    <a:pt x="1085" y="95"/>
                    <a:pt x="1086" y="93"/>
                    <a:pt x="1087" y="93"/>
                  </a:cubicBezTo>
                  <a:cubicBezTo>
                    <a:pt x="1088" y="93"/>
                    <a:pt x="1090" y="94"/>
                    <a:pt x="1090" y="95"/>
                  </a:cubicBezTo>
                  <a:cubicBezTo>
                    <a:pt x="1091" y="96"/>
                    <a:pt x="1090" y="98"/>
                    <a:pt x="1091" y="99"/>
                  </a:cubicBezTo>
                  <a:cubicBezTo>
                    <a:pt x="1092" y="100"/>
                    <a:pt x="1094" y="100"/>
                    <a:pt x="1095" y="100"/>
                  </a:cubicBezTo>
                  <a:cubicBezTo>
                    <a:pt x="1096" y="100"/>
                    <a:pt x="1099" y="98"/>
                    <a:pt x="1100" y="97"/>
                  </a:cubicBezTo>
                  <a:cubicBezTo>
                    <a:pt x="1101" y="96"/>
                    <a:pt x="1102" y="94"/>
                    <a:pt x="1103" y="94"/>
                  </a:cubicBezTo>
                  <a:cubicBezTo>
                    <a:pt x="1104" y="93"/>
                    <a:pt x="1105" y="93"/>
                    <a:pt x="1106" y="92"/>
                  </a:cubicBezTo>
                  <a:cubicBezTo>
                    <a:pt x="1107" y="91"/>
                    <a:pt x="1108" y="88"/>
                    <a:pt x="1109" y="86"/>
                  </a:cubicBezTo>
                  <a:cubicBezTo>
                    <a:pt x="1110" y="84"/>
                    <a:pt x="1110" y="79"/>
                    <a:pt x="1110" y="77"/>
                  </a:cubicBezTo>
                  <a:cubicBezTo>
                    <a:pt x="1111" y="74"/>
                    <a:pt x="1113" y="69"/>
                    <a:pt x="1114" y="66"/>
                  </a:cubicBezTo>
                  <a:cubicBezTo>
                    <a:pt x="1115" y="64"/>
                    <a:pt x="1115" y="60"/>
                    <a:pt x="1116" y="59"/>
                  </a:cubicBezTo>
                  <a:cubicBezTo>
                    <a:pt x="1117" y="59"/>
                    <a:pt x="1118" y="58"/>
                    <a:pt x="1119" y="58"/>
                  </a:cubicBezTo>
                  <a:cubicBezTo>
                    <a:pt x="1120" y="57"/>
                    <a:pt x="1121" y="55"/>
                    <a:pt x="1121" y="54"/>
                  </a:cubicBezTo>
                  <a:cubicBezTo>
                    <a:pt x="1122" y="53"/>
                    <a:pt x="1124" y="51"/>
                    <a:pt x="1125" y="50"/>
                  </a:cubicBezTo>
                  <a:cubicBezTo>
                    <a:pt x="1126" y="50"/>
                    <a:pt x="1128" y="48"/>
                    <a:pt x="1129" y="48"/>
                  </a:cubicBezTo>
                  <a:cubicBezTo>
                    <a:pt x="1130" y="48"/>
                    <a:pt x="1131" y="48"/>
                    <a:pt x="1132" y="49"/>
                  </a:cubicBezTo>
                  <a:cubicBezTo>
                    <a:pt x="1133" y="49"/>
                    <a:pt x="1135" y="51"/>
                    <a:pt x="1136" y="51"/>
                  </a:cubicBezTo>
                  <a:cubicBezTo>
                    <a:pt x="1137" y="51"/>
                    <a:pt x="1139" y="51"/>
                    <a:pt x="1140" y="50"/>
                  </a:cubicBezTo>
                  <a:cubicBezTo>
                    <a:pt x="1140" y="50"/>
                    <a:pt x="1140" y="48"/>
                    <a:pt x="1140" y="47"/>
                  </a:cubicBezTo>
                  <a:cubicBezTo>
                    <a:pt x="1140" y="45"/>
                    <a:pt x="1139" y="43"/>
                    <a:pt x="1138" y="42"/>
                  </a:cubicBezTo>
                  <a:cubicBezTo>
                    <a:pt x="1138" y="41"/>
                    <a:pt x="1136" y="39"/>
                    <a:pt x="1136" y="38"/>
                  </a:cubicBezTo>
                  <a:cubicBezTo>
                    <a:pt x="1136" y="37"/>
                    <a:pt x="1138" y="35"/>
                    <a:pt x="1138" y="34"/>
                  </a:cubicBezTo>
                  <a:cubicBezTo>
                    <a:pt x="1139" y="33"/>
                    <a:pt x="1137" y="30"/>
                    <a:pt x="1137" y="29"/>
                  </a:cubicBezTo>
                  <a:cubicBezTo>
                    <a:pt x="1137" y="28"/>
                    <a:pt x="1139" y="27"/>
                    <a:pt x="1139" y="26"/>
                  </a:cubicBezTo>
                  <a:cubicBezTo>
                    <a:pt x="1139" y="25"/>
                    <a:pt x="1139" y="22"/>
                    <a:pt x="1138" y="20"/>
                  </a:cubicBezTo>
                  <a:cubicBezTo>
                    <a:pt x="1138" y="19"/>
                    <a:pt x="1137" y="17"/>
                    <a:pt x="1137" y="16"/>
                  </a:cubicBezTo>
                  <a:cubicBezTo>
                    <a:pt x="1137" y="15"/>
                    <a:pt x="1137" y="12"/>
                    <a:pt x="1137" y="11"/>
                  </a:cubicBezTo>
                  <a:cubicBezTo>
                    <a:pt x="1137" y="10"/>
                    <a:pt x="1137" y="7"/>
                    <a:pt x="1138" y="6"/>
                  </a:cubicBezTo>
                  <a:cubicBezTo>
                    <a:pt x="1138" y="6"/>
                    <a:pt x="1139" y="4"/>
                    <a:pt x="1140" y="2"/>
                  </a:cubicBezTo>
                  <a:cubicBezTo>
                    <a:pt x="1139" y="2"/>
                    <a:pt x="1138" y="1"/>
                    <a:pt x="1137" y="1"/>
                  </a:cubicBezTo>
                  <a:cubicBezTo>
                    <a:pt x="1136" y="0"/>
                    <a:pt x="1134" y="1"/>
                    <a:pt x="1133" y="1"/>
                  </a:cubicBezTo>
                  <a:cubicBezTo>
                    <a:pt x="1131" y="1"/>
                    <a:pt x="1127" y="2"/>
                    <a:pt x="1125" y="3"/>
                  </a:cubicBezTo>
                  <a:cubicBezTo>
                    <a:pt x="1123" y="3"/>
                    <a:pt x="1118" y="3"/>
                    <a:pt x="1116" y="4"/>
                  </a:cubicBezTo>
                  <a:cubicBezTo>
                    <a:pt x="1114" y="4"/>
                    <a:pt x="1110" y="3"/>
                    <a:pt x="1109" y="4"/>
                  </a:cubicBezTo>
                  <a:cubicBezTo>
                    <a:pt x="1107" y="4"/>
                    <a:pt x="1104" y="6"/>
                    <a:pt x="1103" y="7"/>
                  </a:cubicBezTo>
                  <a:cubicBezTo>
                    <a:pt x="1102" y="8"/>
                    <a:pt x="1101" y="10"/>
                    <a:pt x="1100" y="11"/>
                  </a:cubicBezTo>
                  <a:cubicBezTo>
                    <a:pt x="1097" y="12"/>
                    <a:pt x="1091" y="13"/>
                    <a:pt x="1088" y="13"/>
                  </a:cubicBezTo>
                  <a:cubicBezTo>
                    <a:pt x="1069" y="17"/>
                    <a:pt x="1031" y="25"/>
                    <a:pt x="1012" y="29"/>
                  </a:cubicBezTo>
                  <a:cubicBezTo>
                    <a:pt x="990" y="33"/>
                    <a:pt x="924" y="43"/>
                    <a:pt x="924" y="43"/>
                  </a:cubicBezTo>
                  <a:cubicBezTo>
                    <a:pt x="865" y="53"/>
                    <a:pt x="865" y="53"/>
                    <a:pt x="865" y="53"/>
                  </a:cubicBezTo>
                  <a:cubicBezTo>
                    <a:pt x="864" y="54"/>
                    <a:pt x="862" y="56"/>
                    <a:pt x="861" y="56"/>
                  </a:cubicBezTo>
                  <a:cubicBezTo>
                    <a:pt x="860" y="57"/>
                    <a:pt x="857" y="57"/>
                    <a:pt x="855" y="57"/>
                  </a:cubicBezTo>
                  <a:cubicBezTo>
                    <a:pt x="847" y="59"/>
                    <a:pt x="832" y="61"/>
                    <a:pt x="824" y="62"/>
                  </a:cubicBezTo>
                  <a:cubicBezTo>
                    <a:pt x="815" y="63"/>
                    <a:pt x="797" y="66"/>
                    <a:pt x="788" y="68"/>
                  </a:cubicBezTo>
                  <a:cubicBezTo>
                    <a:pt x="777" y="69"/>
                    <a:pt x="756" y="72"/>
                    <a:pt x="746" y="74"/>
                  </a:cubicBezTo>
                  <a:cubicBezTo>
                    <a:pt x="737" y="75"/>
                    <a:pt x="721" y="77"/>
                    <a:pt x="712" y="78"/>
                  </a:cubicBezTo>
                  <a:cubicBezTo>
                    <a:pt x="704" y="79"/>
                    <a:pt x="688" y="79"/>
                    <a:pt x="680" y="80"/>
                  </a:cubicBezTo>
                  <a:cubicBezTo>
                    <a:pt x="671" y="81"/>
                    <a:pt x="655" y="83"/>
                    <a:pt x="647" y="85"/>
                  </a:cubicBezTo>
                  <a:cubicBezTo>
                    <a:pt x="642" y="85"/>
                    <a:pt x="631" y="87"/>
                    <a:pt x="626" y="88"/>
                  </a:cubicBezTo>
                  <a:cubicBezTo>
                    <a:pt x="621" y="89"/>
                    <a:pt x="612" y="91"/>
                    <a:pt x="607" y="92"/>
                  </a:cubicBezTo>
                  <a:cubicBezTo>
                    <a:pt x="593" y="94"/>
                    <a:pt x="565" y="97"/>
                    <a:pt x="550" y="98"/>
                  </a:cubicBezTo>
                  <a:cubicBezTo>
                    <a:pt x="531" y="100"/>
                    <a:pt x="492" y="97"/>
                    <a:pt x="474" y="104"/>
                  </a:cubicBezTo>
                  <a:cubicBezTo>
                    <a:pt x="473" y="105"/>
                    <a:pt x="470" y="108"/>
                    <a:pt x="469" y="109"/>
                  </a:cubicBezTo>
                  <a:cubicBezTo>
                    <a:pt x="468" y="109"/>
                    <a:pt x="465" y="110"/>
                    <a:pt x="464" y="109"/>
                  </a:cubicBezTo>
                  <a:cubicBezTo>
                    <a:pt x="463" y="109"/>
                    <a:pt x="462" y="107"/>
                    <a:pt x="462" y="107"/>
                  </a:cubicBezTo>
                  <a:cubicBezTo>
                    <a:pt x="456" y="105"/>
                    <a:pt x="444" y="110"/>
                    <a:pt x="438" y="111"/>
                  </a:cubicBezTo>
                  <a:cubicBezTo>
                    <a:pt x="418" y="114"/>
                    <a:pt x="379" y="120"/>
                    <a:pt x="359" y="123"/>
                  </a:cubicBezTo>
                  <a:cubicBezTo>
                    <a:pt x="347" y="125"/>
                    <a:pt x="323" y="128"/>
                    <a:pt x="311" y="130"/>
                  </a:cubicBezTo>
                  <a:cubicBezTo>
                    <a:pt x="306" y="131"/>
                    <a:pt x="289" y="135"/>
                    <a:pt x="289" y="135"/>
                  </a:cubicBezTo>
                  <a:cubicBezTo>
                    <a:pt x="289" y="129"/>
                    <a:pt x="289" y="129"/>
                    <a:pt x="289" y="129"/>
                  </a:cubicBezTo>
                  <a:cubicBezTo>
                    <a:pt x="258" y="129"/>
                    <a:pt x="258" y="129"/>
                    <a:pt x="258" y="129"/>
                  </a:cubicBezTo>
                  <a:cubicBezTo>
                    <a:pt x="265" y="151"/>
                    <a:pt x="265" y="151"/>
                    <a:pt x="265" y="151"/>
                  </a:cubicBezTo>
                  <a:cubicBezTo>
                    <a:pt x="265" y="161"/>
                    <a:pt x="265" y="161"/>
                    <a:pt x="265" y="161"/>
                  </a:cubicBezTo>
                  <a:cubicBezTo>
                    <a:pt x="265" y="161"/>
                    <a:pt x="255" y="162"/>
                    <a:pt x="251" y="162"/>
                  </a:cubicBezTo>
                  <a:cubicBezTo>
                    <a:pt x="239" y="164"/>
                    <a:pt x="215" y="167"/>
                    <a:pt x="203" y="168"/>
                  </a:cubicBezTo>
                  <a:cubicBezTo>
                    <a:pt x="177" y="171"/>
                    <a:pt x="126" y="175"/>
                    <a:pt x="100" y="179"/>
                  </a:cubicBezTo>
                  <a:cubicBezTo>
                    <a:pt x="96" y="180"/>
                    <a:pt x="88" y="182"/>
                    <a:pt x="81" y="183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81" y="184"/>
                    <a:pt x="81" y="185"/>
                    <a:pt x="81" y="185"/>
                  </a:cubicBezTo>
                  <a:cubicBezTo>
                    <a:pt x="81" y="188"/>
                    <a:pt x="80" y="190"/>
                    <a:pt x="80" y="191"/>
                  </a:cubicBezTo>
                  <a:cubicBezTo>
                    <a:pt x="78" y="193"/>
                    <a:pt x="75" y="195"/>
                    <a:pt x="74" y="196"/>
                  </a:cubicBezTo>
                  <a:cubicBezTo>
                    <a:pt x="72" y="197"/>
                    <a:pt x="70" y="198"/>
                    <a:pt x="69" y="198"/>
                  </a:cubicBezTo>
                  <a:cubicBezTo>
                    <a:pt x="68" y="198"/>
                    <a:pt x="68" y="198"/>
                    <a:pt x="67" y="198"/>
                  </a:cubicBezTo>
                  <a:cubicBezTo>
                    <a:pt x="67" y="198"/>
                    <a:pt x="66" y="197"/>
                    <a:pt x="65" y="197"/>
                  </a:cubicBezTo>
                  <a:cubicBezTo>
                    <a:pt x="65" y="197"/>
                    <a:pt x="65" y="198"/>
                    <a:pt x="65" y="198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5" y="199"/>
                    <a:pt x="65" y="199"/>
                    <a:pt x="65" y="199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7" y="201"/>
                    <a:pt x="69" y="203"/>
                    <a:pt x="70" y="205"/>
                  </a:cubicBezTo>
                  <a:cubicBezTo>
                    <a:pt x="71" y="209"/>
                    <a:pt x="68" y="214"/>
                    <a:pt x="67" y="215"/>
                  </a:cubicBezTo>
                  <a:cubicBezTo>
                    <a:pt x="67" y="215"/>
                    <a:pt x="66" y="217"/>
                    <a:pt x="64" y="218"/>
                  </a:cubicBezTo>
                  <a:cubicBezTo>
                    <a:pt x="66" y="219"/>
                    <a:pt x="68" y="221"/>
                    <a:pt x="69" y="223"/>
                  </a:cubicBezTo>
                  <a:cubicBezTo>
                    <a:pt x="70" y="227"/>
                    <a:pt x="67" y="231"/>
                    <a:pt x="66" y="233"/>
                  </a:cubicBezTo>
                  <a:cubicBezTo>
                    <a:pt x="64" y="234"/>
                    <a:pt x="61" y="236"/>
                    <a:pt x="59" y="237"/>
                  </a:cubicBezTo>
                  <a:cubicBezTo>
                    <a:pt x="59" y="237"/>
                    <a:pt x="58" y="237"/>
                    <a:pt x="57" y="238"/>
                  </a:cubicBezTo>
                  <a:cubicBezTo>
                    <a:pt x="58" y="238"/>
                    <a:pt x="58" y="238"/>
                    <a:pt x="59" y="239"/>
                  </a:cubicBezTo>
                  <a:cubicBezTo>
                    <a:pt x="60" y="240"/>
                    <a:pt x="64" y="244"/>
                    <a:pt x="64" y="248"/>
                  </a:cubicBezTo>
                  <a:cubicBezTo>
                    <a:pt x="64" y="251"/>
                    <a:pt x="62" y="255"/>
                    <a:pt x="61" y="257"/>
                  </a:cubicBezTo>
                  <a:cubicBezTo>
                    <a:pt x="59" y="259"/>
                    <a:pt x="57" y="260"/>
                    <a:pt x="55" y="261"/>
                  </a:cubicBezTo>
                  <a:cubicBezTo>
                    <a:pt x="54" y="261"/>
                    <a:pt x="53" y="262"/>
                    <a:pt x="53" y="262"/>
                  </a:cubicBezTo>
                  <a:cubicBezTo>
                    <a:pt x="53" y="262"/>
                    <a:pt x="53" y="262"/>
                    <a:pt x="53" y="262"/>
                  </a:cubicBezTo>
                  <a:cubicBezTo>
                    <a:pt x="53" y="262"/>
                    <a:pt x="53" y="262"/>
                    <a:pt x="53" y="262"/>
                  </a:cubicBezTo>
                  <a:cubicBezTo>
                    <a:pt x="53" y="263"/>
                    <a:pt x="53" y="264"/>
                    <a:pt x="53" y="266"/>
                  </a:cubicBezTo>
                  <a:cubicBezTo>
                    <a:pt x="53" y="266"/>
                    <a:pt x="53" y="267"/>
                    <a:pt x="53" y="269"/>
                  </a:cubicBezTo>
                  <a:cubicBezTo>
                    <a:pt x="55" y="268"/>
                    <a:pt x="55" y="268"/>
                    <a:pt x="55" y="268"/>
                  </a:cubicBezTo>
                  <a:cubicBezTo>
                    <a:pt x="52" y="271"/>
                    <a:pt x="52" y="271"/>
                    <a:pt x="52" y="271"/>
                  </a:cubicBezTo>
                  <a:cubicBezTo>
                    <a:pt x="52" y="274"/>
                    <a:pt x="52" y="274"/>
                    <a:pt x="52" y="274"/>
                  </a:cubicBezTo>
                  <a:cubicBezTo>
                    <a:pt x="50" y="274"/>
                    <a:pt x="50" y="274"/>
                    <a:pt x="50" y="274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8" y="278"/>
                    <a:pt x="48" y="278"/>
                    <a:pt x="48" y="279"/>
                  </a:cubicBezTo>
                  <a:cubicBezTo>
                    <a:pt x="49" y="279"/>
                    <a:pt x="49" y="280"/>
                    <a:pt x="50" y="280"/>
                  </a:cubicBezTo>
                  <a:cubicBezTo>
                    <a:pt x="50" y="280"/>
                    <a:pt x="50" y="280"/>
                    <a:pt x="51" y="280"/>
                  </a:cubicBezTo>
                  <a:cubicBezTo>
                    <a:pt x="52" y="281"/>
                    <a:pt x="54" y="281"/>
                    <a:pt x="56" y="282"/>
                  </a:cubicBezTo>
                  <a:cubicBezTo>
                    <a:pt x="58" y="283"/>
                    <a:pt x="60" y="286"/>
                    <a:pt x="60" y="288"/>
                  </a:cubicBezTo>
                  <a:cubicBezTo>
                    <a:pt x="61" y="290"/>
                    <a:pt x="61" y="294"/>
                    <a:pt x="59" y="297"/>
                  </a:cubicBezTo>
                  <a:cubicBezTo>
                    <a:pt x="58" y="298"/>
                    <a:pt x="56" y="300"/>
                    <a:pt x="53" y="300"/>
                  </a:cubicBezTo>
                  <a:cubicBezTo>
                    <a:pt x="53" y="300"/>
                    <a:pt x="53" y="300"/>
                    <a:pt x="53" y="300"/>
                  </a:cubicBezTo>
                  <a:cubicBezTo>
                    <a:pt x="55" y="304"/>
                    <a:pt x="54" y="308"/>
                    <a:pt x="53" y="310"/>
                  </a:cubicBezTo>
                  <a:cubicBezTo>
                    <a:pt x="52" y="312"/>
                    <a:pt x="49" y="314"/>
                    <a:pt x="47" y="314"/>
                  </a:cubicBezTo>
                  <a:cubicBezTo>
                    <a:pt x="46" y="315"/>
                    <a:pt x="44" y="315"/>
                    <a:pt x="43" y="315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2" y="315"/>
                    <a:pt x="42" y="315"/>
                    <a:pt x="42" y="315"/>
                  </a:cubicBezTo>
                  <a:cubicBezTo>
                    <a:pt x="42" y="316"/>
                    <a:pt x="42" y="318"/>
                    <a:pt x="41" y="320"/>
                  </a:cubicBezTo>
                  <a:cubicBezTo>
                    <a:pt x="40" y="323"/>
                    <a:pt x="36" y="325"/>
                    <a:pt x="35" y="325"/>
                  </a:cubicBezTo>
                  <a:cubicBezTo>
                    <a:pt x="34" y="326"/>
                    <a:pt x="32" y="326"/>
                    <a:pt x="31" y="326"/>
                  </a:cubicBezTo>
                  <a:cubicBezTo>
                    <a:pt x="31" y="326"/>
                    <a:pt x="31" y="326"/>
                    <a:pt x="30" y="326"/>
                  </a:cubicBezTo>
                  <a:cubicBezTo>
                    <a:pt x="30" y="326"/>
                    <a:pt x="30" y="326"/>
                    <a:pt x="30" y="326"/>
                  </a:cubicBezTo>
                  <a:cubicBezTo>
                    <a:pt x="29" y="327"/>
                    <a:pt x="27" y="328"/>
                    <a:pt x="25" y="328"/>
                  </a:cubicBezTo>
                  <a:cubicBezTo>
                    <a:pt x="25" y="328"/>
                    <a:pt x="24" y="328"/>
                    <a:pt x="24" y="328"/>
                  </a:cubicBezTo>
                  <a:cubicBezTo>
                    <a:pt x="23" y="328"/>
                    <a:pt x="22" y="327"/>
                    <a:pt x="21" y="326"/>
                  </a:cubicBezTo>
                  <a:cubicBezTo>
                    <a:pt x="20" y="327"/>
                    <a:pt x="19" y="328"/>
                    <a:pt x="19" y="328"/>
                  </a:cubicBezTo>
                  <a:cubicBezTo>
                    <a:pt x="19" y="329"/>
                    <a:pt x="19" y="330"/>
                    <a:pt x="19" y="331"/>
                  </a:cubicBezTo>
                  <a:cubicBezTo>
                    <a:pt x="19" y="331"/>
                    <a:pt x="20" y="332"/>
                    <a:pt x="21" y="333"/>
                  </a:cubicBezTo>
                  <a:cubicBezTo>
                    <a:pt x="21" y="334"/>
                    <a:pt x="22" y="334"/>
                    <a:pt x="22" y="334"/>
                  </a:cubicBezTo>
                  <a:cubicBezTo>
                    <a:pt x="22" y="334"/>
                    <a:pt x="23" y="334"/>
                    <a:pt x="23" y="333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2"/>
                    <a:pt x="25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29" y="330"/>
                    <a:pt x="29" y="330"/>
                    <a:pt x="29" y="330"/>
                  </a:cubicBezTo>
                  <a:cubicBezTo>
                    <a:pt x="33" y="331"/>
                    <a:pt x="35" y="336"/>
                    <a:pt x="35" y="336"/>
                  </a:cubicBezTo>
                  <a:cubicBezTo>
                    <a:pt x="36" y="338"/>
                    <a:pt x="36" y="342"/>
                    <a:pt x="35" y="344"/>
                  </a:cubicBezTo>
                  <a:cubicBezTo>
                    <a:pt x="33" y="347"/>
                    <a:pt x="31" y="348"/>
                    <a:pt x="29" y="349"/>
                  </a:cubicBezTo>
                  <a:cubicBezTo>
                    <a:pt x="29" y="349"/>
                    <a:pt x="29" y="349"/>
                    <a:pt x="28" y="349"/>
                  </a:cubicBezTo>
                  <a:cubicBezTo>
                    <a:pt x="28" y="350"/>
                    <a:pt x="27" y="350"/>
                    <a:pt x="26" y="350"/>
                  </a:cubicBezTo>
                  <a:cubicBezTo>
                    <a:pt x="26" y="350"/>
                    <a:pt x="25" y="350"/>
                    <a:pt x="25" y="350"/>
                  </a:cubicBezTo>
                  <a:cubicBezTo>
                    <a:pt x="27" y="351"/>
                    <a:pt x="29" y="352"/>
                    <a:pt x="30" y="354"/>
                  </a:cubicBezTo>
                  <a:cubicBezTo>
                    <a:pt x="33" y="357"/>
                    <a:pt x="31" y="363"/>
                    <a:pt x="31" y="363"/>
                  </a:cubicBezTo>
                  <a:cubicBezTo>
                    <a:pt x="31" y="364"/>
                    <a:pt x="29" y="367"/>
                    <a:pt x="27" y="369"/>
                  </a:cubicBezTo>
                  <a:cubicBezTo>
                    <a:pt x="26" y="369"/>
                    <a:pt x="24" y="370"/>
                    <a:pt x="22" y="370"/>
                  </a:cubicBezTo>
                  <a:cubicBezTo>
                    <a:pt x="22" y="370"/>
                    <a:pt x="21" y="370"/>
                    <a:pt x="20" y="370"/>
                  </a:cubicBezTo>
                  <a:cubicBezTo>
                    <a:pt x="19" y="369"/>
                    <a:pt x="15" y="368"/>
                    <a:pt x="13" y="365"/>
                  </a:cubicBezTo>
                  <a:cubicBezTo>
                    <a:pt x="12" y="364"/>
                    <a:pt x="12" y="363"/>
                    <a:pt x="12" y="362"/>
                  </a:cubicBezTo>
                  <a:cubicBezTo>
                    <a:pt x="12" y="362"/>
                    <a:pt x="12" y="362"/>
                    <a:pt x="11" y="362"/>
                  </a:cubicBezTo>
                  <a:cubicBezTo>
                    <a:pt x="11" y="362"/>
                    <a:pt x="11" y="364"/>
                    <a:pt x="11" y="364"/>
                  </a:cubicBezTo>
                  <a:cubicBezTo>
                    <a:pt x="11" y="365"/>
                    <a:pt x="11" y="365"/>
                    <a:pt x="11" y="366"/>
                  </a:cubicBezTo>
                  <a:cubicBezTo>
                    <a:pt x="11" y="366"/>
                    <a:pt x="11" y="366"/>
                    <a:pt x="11" y="366"/>
                  </a:cubicBezTo>
                  <a:cubicBezTo>
                    <a:pt x="12" y="366"/>
                    <a:pt x="14" y="367"/>
                    <a:pt x="15" y="368"/>
                  </a:cubicBezTo>
                  <a:cubicBezTo>
                    <a:pt x="17" y="370"/>
                    <a:pt x="18" y="374"/>
                    <a:pt x="18" y="376"/>
                  </a:cubicBezTo>
                  <a:cubicBezTo>
                    <a:pt x="18" y="379"/>
                    <a:pt x="15" y="383"/>
                    <a:pt x="15" y="384"/>
                  </a:cubicBezTo>
                  <a:cubicBezTo>
                    <a:pt x="13" y="386"/>
                    <a:pt x="11" y="388"/>
                    <a:pt x="9" y="388"/>
                  </a:cubicBezTo>
                  <a:cubicBezTo>
                    <a:pt x="9" y="388"/>
                    <a:pt x="8" y="388"/>
                    <a:pt x="8" y="388"/>
                  </a:cubicBezTo>
                  <a:cubicBezTo>
                    <a:pt x="9" y="391"/>
                    <a:pt x="9" y="394"/>
                    <a:pt x="8" y="395"/>
                  </a:cubicBezTo>
                  <a:cubicBezTo>
                    <a:pt x="8" y="396"/>
                    <a:pt x="7" y="397"/>
                    <a:pt x="7" y="398"/>
                  </a:cubicBezTo>
                  <a:cubicBezTo>
                    <a:pt x="7" y="399"/>
                    <a:pt x="7" y="400"/>
                    <a:pt x="7" y="402"/>
                  </a:cubicBezTo>
                  <a:cubicBezTo>
                    <a:pt x="6" y="403"/>
                    <a:pt x="5" y="405"/>
                    <a:pt x="4" y="407"/>
                  </a:cubicBezTo>
                  <a:cubicBezTo>
                    <a:pt x="6" y="407"/>
                    <a:pt x="9" y="409"/>
                    <a:pt x="9" y="410"/>
                  </a:cubicBezTo>
                  <a:cubicBezTo>
                    <a:pt x="11" y="412"/>
                    <a:pt x="12" y="416"/>
                    <a:pt x="12" y="419"/>
                  </a:cubicBezTo>
                  <a:cubicBezTo>
                    <a:pt x="12" y="421"/>
                    <a:pt x="11" y="422"/>
                    <a:pt x="10" y="423"/>
                  </a:cubicBezTo>
                  <a:cubicBezTo>
                    <a:pt x="10" y="423"/>
                    <a:pt x="10" y="423"/>
                    <a:pt x="10" y="423"/>
                  </a:cubicBezTo>
                  <a:cubicBezTo>
                    <a:pt x="13" y="424"/>
                    <a:pt x="15" y="426"/>
                    <a:pt x="16" y="428"/>
                  </a:cubicBezTo>
                  <a:cubicBezTo>
                    <a:pt x="17" y="431"/>
                    <a:pt x="15" y="435"/>
                    <a:pt x="14" y="437"/>
                  </a:cubicBezTo>
                  <a:cubicBezTo>
                    <a:pt x="12" y="439"/>
                    <a:pt x="8" y="440"/>
                    <a:pt x="6" y="440"/>
                  </a:cubicBezTo>
                  <a:cubicBezTo>
                    <a:pt x="6" y="440"/>
                    <a:pt x="5" y="440"/>
                    <a:pt x="5" y="440"/>
                  </a:cubicBezTo>
                  <a:cubicBezTo>
                    <a:pt x="3" y="440"/>
                    <a:pt x="1" y="439"/>
                    <a:pt x="1" y="438"/>
                  </a:cubicBezTo>
                  <a:cubicBezTo>
                    <a:pt x="0" y="438"/>
                    <a:pt x="0" y="438"/>
                    <a:pt x="0" y="439"/>
                  </a:cubicBezTo>
                  <a:cubicBezTo>
                    <a:pt x="0" y="439"/>
                    <a:pt x="0" y="440"/>
                    <a:pt x="1" y="441"/>
                  </a:cubicBezTo>
                  <a:cubicBezTo>
                    <a:pt x="1" y="441"/>
                    <a:pt x="1" y="441"/>
                    <a:pt x="1" y="441"/>
                  </a:cubicBezTo>
                  <a:cubicBezTo>
                    <a:pt x="3" y="441"/>
                    <a:pt x="5" y="441"/>
                    <a:pt x="8" y="441"/>
                  </a:cubicBezTo>
                  <a:cubicBezTo>
                    <a:pt x="19" y="441"/>
                    <a:pt x="30" y="442"/>
                    <a:pt x="41" y="443"/>
                  </a:cubicBezTo>
                  <a:cubicBezTo>
                    <a:pt x="51" y="443"/>
                    <a:pt x="59" y="444"/>
                    <a:pt x="66" y="444"/>
                  </a:cubicBezTo>
                  <a:cubicBezTo>
                    <a:pt x="69" y="444"/>
                    <a:pt x="71" y="444"/>
                    <a:pt x="72" y="444"/>
                  </a:cubicBezTo>
                  <a:cubicBezTo>
                    <a:pt x="88" y="442"/>
                    <a:pt x="119" y="439"/>
                    <a:pt x="135" y="437"/>
                  </a:cubicBezTo>
                  <a:cubicBezTo>
                    <a:pt x="144" y="436"/>
                    <a:pt x="158" y="434"/>
                    <a:pt x="170" y="433"/>
                  </a:cubicBezTo>
                  <a:cubicBezTo>
                    <a:pt x="179" y="432"/>
                    <a:pt x="187" y="431"/>
                    <a:pt x="193" y="430"/>
                  </a:cubicBezTo>
                  <a:cubicBezTo>
                    <a:pt x="198" y="430"/>
                    <a:pt x="204" y="429"/>
                    <a:pt x="210" y="428"/>
                  </a:cubicBezTo>
                  <a:cubicBezTo>
                    <a:pt x="225" y="427"/>
                    <a:pt x="241" y="425"/>
                    <a:pt x="251" y="424"/>
                  </a:cubicBezTo>
                  <a:cubicBezTo>
                    <a:pt x="255" y="423"/>
                    <a:pt x="260" y="422"/>
                    <a:pt x="265" y="421"/>
                  </a:cubicBezTo>
                  <a:cubicBezTo>
                    <a:pt x="268" y="420"/>
                    <a:pt x="271" y="420"/>
                    <a:pt x="274" y="420"/>
                  </a:cubicBezTo>
                  <a:cubicBezTo>
                    <a:pt x="274" y="419"/>
                    <a:pt x="274" y="419"/>
                    <a:pt x="274" y="419"/>
                  </a:cubicBezTo>
                  <a:cubicBezTo>
                    <a:pt x="276" y="419"/>
                    <a:pt x="276" y="419"/>
                    <a:pt x="276" y="419"/>
                  </a:cubicBezTo>
                  <a:cubicBezTo>
                    <a:pt x="279" y="419"/>
                    <a:pt x="279" y="419"/>
                    <a:pt x="279" y="419"/>
                  </a:cubicBezTo>
                  <a:cubicBezTo>
                    <a:pt x="279" y="419"/>
                    <a:pt x="279" y="419"/>
                    <a:pt x="279" y="419"/>
                  </a:cubicBezTo>
                  <a:cubicBezTo>
                    <a:pt x="281" y="418"/>
                    <a:pt x="281" y="418"/>
                    <a:pt x="281" y="418"/>
                  </a:cubicBezTo>
                  <a:cubicBezTo>
                    <a:pt x="293" y="416"/>
                    <a:pt x="301" y="415"/>
                    <a:pt x="306" y="415"/>
                  </a:cubicBezTo>
                  <a:cubicBezTo>
                    <a:pt x="313" y="414"/>
                    <a:pt x="325" y="413"/>
                    <a:pt x="336" y="412"/>
                  </a:cubicBezTo>
                  <a:cubicBezTo>
                    <a:pt x="344" y="411"/>
                    <a:pt x="353" y="410"/>
                    <a:pt x="358" y="409"/>
                  </a:cubicBezTo>
                  <a:cubicBezTo>
                    <a:pt x="368" y="408"/>
                    <a:pt x="384" y="406"/>
                    <a:pt x="399" y="404"/>
                  </a:cubicBezTo>
                  <a:cubicBezTo>
                    <a:pt x="407" y="403"/>
                    <a:pt x="414" y="402"/>
                    <a:pt x="419" y="402"/>
                  </a:cubicBezTo>
                  <a:cubicBezTo>
                    <a:pt x="424" y="401"/>
                    <a:pt x="431" y="400"/>
                    <a:pt x="438" y="400"/>
                  </a:cubicBezTo>
                  <a:cubicBezTo>
                    <a:pt x="452" y="398"/>
                    <a:pt x="467" y="396"/>
                    <a:pt x="476" y="395"/>
                  </a:cubicBezTo>
                  <a:cubicBezTo>
                    <a:pt x="486" y="394"/>
                    <a:pt x="501" y="391"/>
                    <a:pt x="516" y="389"/>
                  </a:cubicBezTo>
                  <a:cubicBezTo>
                    <a:pt x="526" y="387"/>
                    <a:pt x="536" y="386"/>
                    <a:pt x="542" y="385"/>
                  </a:cubicBezTo>
                  <a:cubicBezTo>
                    <a:pt x="565" y="382"/>
                    <a:pt x="612" y="375"/>
                    <a:pt x="631" y="373"/>
                  </a:cubicBezTo>
                  <a:cubicBezTo>
                    <a:pt x="634" y="372"/>
                    <a:pt x="637" y="372"/>
                    <a:pt x="640" y="37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403725" y="3352800"/>
              <a:ext cx="812800" cy="450850"/>
            </a:xfrm>
            <a:custGeom>
              <a:avLst/>
              <a:gdLst>
                <a:gd name="T0" fmla="*/ 14 w 962"/>
                <a:gd name="T1" fmla="*/ 469 h 534"/>
                <a:gd name="T2" fmla="*/ 4 w 962"/>
                <a:gd name="T3" fmla="*/ 500 h 534"/>
                <a:gd name="T4" fmla="*/ 68 w 962"/>
                <a:gd name="T5" fmla="*/ 526 h 534"/>
                <a:gd name="T6" fmla="*/ 241 w 962"/>
                <a:gd name="T7" fmla="*/ 480 h 534"/>
                <a:gd name="T8" fmla="*/ 426 w 962"/>
                <a:gd name="T9" fmla="*/ 454 h 534"/>
                <a:gd name="T10" fmla="*/ 644 w 962"/>
                <a:gd name="T11" fmla="*/ 429 h 534"/>
                <a:gd name="T12" fmla="*/ 770 w 962"/>
                <a:gd name="T13" fmla="*/ 407 h 534"/>
                <a:gd name="T14" fmla="*/ 829 w 962"/>
                <a:gd name="T15" fmla="*/ 377 h 534"/>
                <a:gd name="T16" fmla="*/ 858 w 962"/>
                <a:gd name="T17" fmla="*/ 348 h 534"/>
                <a:gd name="T18" fmla="*/ 879 w 962"/>
                <a:gd name="T19" fmla="*/ 306 h 534"/>
                <a:gd name="T20" fmla="*/ 962 w 962"/>
                <a:gd name="T21" fmla="*/ 213 h 534"/>
                <a:gd name="T22" fmla="*/ 930 w 962"/>
                <a:gd name="T23" fmla="*/ 198 h 534"/>
                <a:gd name="T24" fmla="*/ 896 w 962"/>
                <a:gd name="T25" fmla="*/ 166 h 534"/>
                <a:gd name="T26" fmla="*/ 863 w 962"/>
                <a:gd name="T27" fmla="*/ 125 h 534"/>
                <a:gd name="T28" fmla="*/ 858 w 962"/>
                <a:gd name="T29" fmla="*/ 86 h 534"/>
                <a:gd name="T30" fmla="*/ 840 w 962"/>
                <a:gd name="T31" fmla="*/ 63 h 534"/>
                <a:gd name="T32" fmla="*/ 806 w 962"/>
                <a:gd name="T33" fmla="*/ 43 h 534"/>
                <a:gd name="T34" fmla="*/ 799 w 962"/>
                <a:gd name="T35" fmla="*/ 28 h 534"/>
                <a:gd name="T36" fmla="*/ 778 w 962"/>
                <a:gd name="T37" fmla="*/ 53 h 534"/>
                <a:gd name="T38" fmla="*/ 742 w 962"/>
                <a:gd name="T39" fmla="*/ 54 h 534"/>
                <a:gd name="T40" fmla="*/ 721 w 962"/>
                <a:gd name="T41" fmla="*/ 50 h 534"/>
                <a:gd name="T42" fmla="*/ 691 w 962"/>
                <a:gd name="T43" fmla="*/ 65 h 534"/>
                <a:gd name="T44" fmla="*/ 671 w 962"/>
                <a:gd name="T45" fmla="*/ 48 h 534"/>
                <a:gd name="T46" fmla="*/ 655 w 962"/>
                <a:gd name="T47" fmla="*/ 48 h 534"/>
                <a:gd name="T48" fmla="*/ 616 w 962"/>
                <a:gd name="T49" fmla="*/ 38 h 534"/>
                <a:gd name="T50" fmla="*/ 602 w 962"/>
                <a:gd name="T51" fmla="*/ 12 h 534"/>
                <a:gd name="T52" fmla="*/ 583 w 962"/>
                <a:gd name="T53" fmla="*/ 0 h 534"/>
                <a:gd name="T54" fmla="*/ 557 w 962"/>
                <a:gd name="T55" fmla="*/ 8 h 534"/>
                <a:gd name="T56" fmla="*/ 533 w 962"/>
                <a:gd name="T57" fmla="*/ 14 h 534"/>
                <a:gd name="T58" fmla="*/ 552 w 962"/>
                <a:gd name="T59" fmla="*/ 49 h 534"/>
                <a:gd name="T60" fmla="*/ 534 w 962"/>
                <a:gd name="T61" fmla="*/ 66 h 534"/>
                <a:gd name="T62" fmla="*/ 498 w 962"/>
                <a:gd name="T63" fmla="*/ 89 h 534"/>
                <a:gd name="T64" fmla="*/ 476 w 962"/>
                <a:gd name="T65" fmla="*/ 85 h 534"/>
                <a:gd name="T66" fmla="*/ 472 w 962"/>
                <a:gd name="T67" fmla="*/ 100 h 534"/>
                <a:gd name="T68" fmla="*/ 467 w 962"/>
                <a:gd name="T69" fmla="*/ 132 h 534"/>
                <a:gd name="T70" fmla="*/ 450 w 962"/>
                <a:gd name="T71" fmla="*/ 157 h 534"/>
                <a:gd name="T72" fmla="*/ 429 w 962"/>
                <a:gd name="T73" fmla="*/ 176 h 534"/>
                <a:gd name="T74" fmla="*/ 412 w 962"/>
                <a:gd name="T75" fmla="*/ 224 h 534"/>
                <a:gd name="T76" fmla="*/ 393 w 962"/>
                <a:gd name="T77" fmla="*/ 227 h 534"/>
                <a:gd name="T78" fmla="*/ 376 w 962"/>
                <a:gd name="T79" fmla="*/ 225 h 534"/>
                <a:gd name="T80" fmla="*/ 350 w 962"/>
                <a:gd name="T81" fmla="*/ 224 h 534"/>
                <a:gd name="T82" fmla="*/ 338 w 962"/>
                <a:gd name="T83" fmla="*/ 251 h 534"/>
                <a:gd name="T84" fmla="*/ 311 w 962"/>
                <a:gd name="T85" fmla="*/ 259 h 534"/>
                <a:gd name="T86" fmla="*/ 293 w 962"/>
                <a:gd name="T87" fmla="*/ 248 h 534"/>
                <a:gd name="T88" fmla="*/ 274 w 962"/>
                <a:gd name="T89" fmla="*/ 277 h 534"/>
                <a:gd name="T90" fmla="*/ 239 w 962"/>
                <a:gd name="T91" fmla="*/ 274 h 534"/>
                <a:gd name="T92" fmla="*/ 214 w 962"/>
                <a:gd name="T93" fmla="*/ 265 h 534"/>
                <a:gd name="T94" fmla="*/ 199 w 962"/>
                <a:gd name="T95" fmla="*/ 279 h 534"/>
                <a:gd name="T96" fmla="*/ 169 w 962"/>
                <a:gd name="T97" fmla="*/ 281 h 534"/>
                <a:gd name="T98" fmla="*/ 157 w 962"/>
                <a:gd name="T99" fmla="*/ 280 h 534"/>
                <a:gd name="T100" fmla="*/ 130 w 962"/>
                <a:gd name="T101" fmla="*/ 315 h 534"/>
                <a:gd name="T102" fmla="*/ 144 w 962"/>
                <a:gd name="T103" fmla="*/ 340 h 534"/>
                <a:gd name="T104" fmla="*/ 104 w 962"/>
                <a:gd name="T105" fmla="*/ 371 h 534"/>
                <a:gd name="T106" fmla="*/ 88 w 962"/>
                <a:gd name="T107" fmla="*/ 389 h 534"/>
                <a:gd name="T108" fmla="*/ 103 w 962"/>
                <a:gd name="T109" fmla="*/ 424 h 534"/>
                <a:gd name="T110" fmla="*/ 58 w 962"/>
                <a:gd name="T111" fmla="*/ 425 h 534"/>
                <a:gd name="T112" fmla="*/ 31 w 962"/>
                <a:gd name="T113" fmla="*/ 414 h 534"/>
                <a:gd name="T114" fmla="*/ 10 w 962"/>
                <a:gd name="T115" fmla="*/ 432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62" h="534">
                  <a:moveTo>
                    <a:pt x="2" y="444"/>
                  </a:moveTo>
                  <a:cubicBezTo>
                    <a:pt x="2" y="444"/>
                    <a:pt x="2" y="444"/>
                    <a:pt x="2" y="445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3" y="449"/>
                    <a:pt x="4" y="449"/>
                    <a:pt x="4" y="449"/>
                  </a:cubicBezTo>
                  <a:cubicBezTo>
                    <a:pt x="4" y="449"/>
                    <a:pt x="4" y="449"/>
                    <a:pt x="4" y="449"/>
                  </a:cubicBezTo>
                  <a:cubicBezTo>
                    <a:pt x="5" y="449"/>
                    <a:pt x="5" y="449"/>
                    <a:pt x="5" y="449"/>
                  </a:cubicBezTo>
                  <a:cubicBezTo>
                    <a:pt x="8" y="449"/>
                    <a:pt x="11" y="452"/>
                    <a:pt x="11" y="452"/>
                  </a:cubicBezTo>
                  <a:cubicBezTo>
                    <a:pt x="13" y="454"/>
                    <a:pt x="14" y="458"/>
                    <a:pt x="15" y="460"/>
                  </a:cubicBezTo>
                  <a:cubicBezTo>
                    <a:pt x="15" y="462"/>
                    <a:pt x="15" y="465"/>
                    <a:pt x="14" y="468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2"/>
                    <a:pt x="13" y="474"/>
                    <a:pt x="13" y="475"/>
                  </a:cubicBezTo>
                  <a:cubicBezTo>
                    <a:pt x="12" y="476"/>
                    <a:pt x="11" y="479"/>
                    <a:pt x="9" y="481"/>
                  </a:cubicBezTo>
                  <a:cubicBezTo>
                    <a:pt x="8" y="481"/>
                    <a:pt x="7" y="482"/>
                    <a:pt x="6" y="482"/>
                  </a:cubicBezTo>
                  <a:cubicBezTo>
                    <a:pt x="7" y="482"/>
                    <a:pt x="8" y="482"/>
                    <a:pt x="8" y="483"/>
                  </a:cubicBezTo>
                  <a:cubicBezTo>
                    <a:pt x="11" y="484"/>
                    <a:pt x="16" y="487"/>
                    <a:pt x="17" y="492"/>
                  </a:cubicBezTo>
                  <a:cubicBezTo>
                    <a:pt x="17" y="495"/>
                    <a:pt x="15" y="499"/>
                    <a:pt x="12" y="500"/>
                  </a:cubicBezTo>
                  <a:cubicBezTo>
                    <a:pt x="11" y="500"/>
                    <a:pt x="11" y="500"/>
                    <a:pt x="10" y="500"/>
                  </a:cubicBezTo>
                  <a:cubicBezTo>
                    <a:pt x="8" y="500"/>
                    <a:pt x="7" y="500"/>
                    <a:pt x="6" y="499"/>
                  </a:cubicBezTo>
                  <a:cubicBezTo>
                    <a:pt x="6" y="499"/>
                    <a:pt x="5" y="499"/>
                    <a:pt x="5" y="500"/>
                  </a:cubicBezTo>
                  <a:cubicBezTo>
                    <a:pt x="5" y="500"/>
                    <a:pt x="4" y="500"/>
                    <a:pt x="4" y="500"/>
                  </a:cubicBezTo>
                  <a:cubicBezTo>
                    <a:pt x="6" y="501"/>
                    <a:pt x="7" y="501"/>
                    <a:pt x="8" y="503"/>
                  </a:cubicBezTo>
                  <a:cubicBezTo>
                    <a:pt x="10" y="506"/>
                    <a:pt x="11" y="510"/>
                    <a:pt x="10" y="512"/>
                  </a:cubicBezTo>
                  <a:cubicBezTo>
                    <a:pt x="10" y="514"/>
                    <a:pt x="9" y="515"/>
                    <a:pt x="9" y="516"/>
                  </a:cubicBezTo>
                  <a:cubicBezTo>
                    <a:pt x="8" y="516"/>
                    <a:pt x="8" y="517"/>
                    <a:pt x="8" y="517"/>
                  </a:cubicBezTo>
                  <a:cubicBezTo>
                    <a:pt x="8" y="517"/>
                    <a:pt x="8" y="519"/>
                    <a:pt x="8" y="519"/>
                  </a:cubicBezTo>
                  <a:cubicBezTo>
                    <a:pt x="8" y="521"/>
                    <a:pt x="7" y="522"/>
                    <a:pt x="7" y="523"/>
                  </a:cubicBezTo>
                  <a:cubicBezTo>
                    <a:pt x="7" y="523"/>
                    <a:pt x="7" y="523"/>
                    <a:pt x="7" y="523"/>
                  </a:cubicBezTo>
                  <a:cubicBezTo>
                    <a:pt x="6" y="526"/>
                    <a:pt x="6" y="528"/>
                    <a:pt x="4" y="530"/>
                  </a:cubicBezTo>
                  <a:cubicBezTo>
                    <a:pt x="4" y="530"/>
                    <a:pt x="2" y="532"/>
                    <a:pt x="0" y="534"/>
                  </a:cubicBezTo>
                  <a:cubicBezTo>
                    <a:pt x="17" y="531"/>
                    <a:pt x="44" y="528"/>
                    <a:pt x="68" y="526"/>
                  </a:cubicBezTo>
                  <a:cubicBezTo>
                    <a:pt x="80" y="525"/>
                    <a:pt x="93" y="524"/>
                    <a:pt x="101" y="523"/>
                  </a:cubicBezTo>
                  <a:cubicBezTo>
                    <a:pt x="112" y="522"/>
                    <a:pt x="130" y="519"/>
                    <a:pt x="143" y="518"/>
                  </a:cubicBezTo>
                  <a:cubicBezTo>
                    <a:pt x="150" y="517"/>
                    <a:pt x="150" y="517"/>
                    <a:pt x="150" y="517"/>
                  </a:cubicBezTo>
                  <a:cubicBezTo>
                    <a:pt x="152" y="517"/>
                    <a:pt x="156" y="516"/>
                    <a:pt x="159" y="516"/>
                  </a:cubicBezTo>
                  <a:cubicBezTo>
                    <a:pt x="159" y="511"/>
                    <a:pt x="159" y="511"/>
                    <a:pt x="159" y="511"/>
                  </a:cubicBezTo>
                  <a:cubicBezTo>
                    <a:pt x="149" y="484"/>
                    <a:pt x="149" y="484"/>
                    <a:pt x="149" y="484"/>
                  </a:cubicBezTo>
                  <a:cubicBezTo>
                    <a:pt x="193" y="484"/>
                    <a:pt x="193" y="484"/>
                    <a:pt x="193" y="484"/>
                  </a:cubicBezTo>
                  <a:cubicBezTo>
                    <a:pt x="193" y="488"/>
                    <a:pt x="193" y="488"/>
                    <a:pt x="193" y="488"/>
                  </a:cubicBezTo>
                  <a:cubicBezTo>
                    <a:pt x="199" y="487"/>
                    <a:pt x="206" y="486"/>
                    <a:pt x="209" y="485"/>
                  </a:cubicBezTo>
                  <a:cubicBezTo>
                    <a:pt x="217" y="483"/>
                    <a:pt x="230" y="482"/>
                    <a:pt x="241" y="480"/>
                  </a:cubicBezTo>
                  <a:cubicBezTo>
                    <a:pt x="247" y="479"/>
                    <a:pt x="253" y="479"/>
                    <a:pt x="257" y="478"/>
                  </a:cubicBezTo>
                  <a:cubicBezTo>
                    <a:pt x="278" y="475"/>
                    <a:pt x="317" y="469"/>
                    <a:pt x="336" y="466"/>
                  </a:cubicBezTo>
                  <a:cubicBezTo>
                    <a:pt x="338" y="465"/>
                    <a:pt x="340" y="465"/>
                    <a:pt x="342" y="464"/>
                  </a:cubicBezTo>
                  <a:cubicBezTo>
                    <a:pt x="347" y="463"/>
                    <a:pt x="353" y="461"/>
                    <a:pt x="357" y="461"/>
                  </a:cubicBezTo>
                  <a:cubicBezTo>
                    <a:pt x="359" y="461"/>
                    <a:pt x="361" y="461"/>
                    <a:pt x="362" y="462"/>
                  </a:cubicBezTo>
                  <a:cubicBezTo>
                    <a:pt x="364" y="462"/>
                    <a:pt x="364" y="463"/>
                    <a:pt x="365" y="464"/>
                  </a:cubicBezTo>
                  <a:cubicBezTo>
                    <a:pt x="365" y="464"/>
                    <a:pt x="365" y="464"/>
                    <a:pt x="366" y="464"/>
                  </a:cubicBezTo>
                  <a:cubicBezTo>
                    <a:pt x="366" y="464"/>
                    <a:pt x="366" y="463"/>
                    <a:pt x="367" y="463"/>
                  </a:cubicBezTo>
                  <a:cubicBezTo>
                    <a:pt x="368" y="462"/>
                    <a:pt x="370" y="460"/>
                    <a:pt x="371" y="460"/>
                  </a:cubicBezTo>
                  <a:cubicBezTo>
                    <a:pt x="384" y="455"/>
                    <a:pt x="406" y="454"/>
                    <a:pt x="426" y="454"/>
                  </a:cubicBezTo>
                  <a:cubicBezTo>
                    <a:pt x="435" y="454"/>
                    <a:pt x="443" y="454"/>
                    <a:pt x="449" y="453"/>
                  </a:cubicBezTo>
                  <a:cubicBezTo>
                    <a:pt x="476" y="451"/>
                    <a:pt x="495" y="449"/>
                    <a:pt x="505" y="447"/>
                  </a:cubicBezTo>
                  <a:cubicBezTo>
                    <a:pt x="508" y="447"/>
                    <a:pt x="513" y="446"/>
                    <a:pt x="517" y="445"/>
                  </a:cubicBezTo>
                  <a:cubicBezTo>
                    <a:pt x="520" y="444"/>
                    <a:pt x="522" y="444"/>
                    <a:pt x="524" y="443"/>
                  </a:cubicBezTo>
                  <a:cubicBezTo>
                    <a:pt x="531" y="442"/>
                    <a:pt x="540" y="440"/>
                    <a:pt x="545" y="439"/>
                  </a:cubicBezTo>
                  <a:cubicBezTo>
                    <a:pt x="554" y="438"/>
                    <a:pt x="570" y="436"/>
                    <a:pt x="578" y="435"/>
                  </a:cubicBezTo>
                  <a:cubicBezTo>
                    <a:pt x="582" y="434"/>
                    <a:pt x="589" y="434"/>
                    <a:pt x="595" y="434"/>
                  </a:cubicBezTo>
                  <a:cubicBezTo>
                    <a:pt x="601" y="434"/>
                    <a:pt x="607" y="433"/>
                    <a:pt x="611" y="433"/>
                  </a:cubicBezTo>
                  <a:cubicBezTo>
                    <a:pt x="617" y="432"/>
                    <a:pt x="629" y="431"/>
                    <a:pt x="638" y="429"/>
                  </a:cubicBezTo>
                  <a:cubicBezTo>
                    <a:pt x="640" y="429"/>
                    <a:pt x="642" y="429"/>
                    <a:pt x="644" y="429"/>
                  </a:cubicBezTo>
                  <a:cubicBezTo>
                    <a:pt x="655" y="427"/>
                    <a:pt x="676" y="424"/>
                    <a:pt x="686" y="423"/>
                  </a:cubicBezTo>
                  <a:cubicBezTo>
                    <a:pt x="691" y="422"/>
                    <a:pt x="697" y="421"/>
                    <a:pt x="704" y="420"/>
                  </a:cubicBezTo>
                  <a:cubicBezTo>
                    <a:pt x="711" y="419"/>
                    <a:pt x="718" y="417"/>
                    <a:pt x="722" y="417"/>
                  </a:cubicBezTo>
                  <a:cubicBezTo>
                    <a:pt x="726" y="416"/>
                    <a:pt x="731" y="416"/>
                    <a:pt x="736" y="415"/>
                  </a:cubicBezTo>
                  <a:cubicBezTo>
                    <a:pt x="742" y="414"/>
                    <a:pt x="749" y="413"/>
                    <a:pt x="753" y="412"/>
                  </a:cubicBezTo>
                  <a:cubicBezTo>
                    <a:pt x="754" y="412"/>
                    <a:pt x="755" y="412"/>
                    <a:pt x="755" y="412"/>
                  </a:cubicBezTo>
                  <a:cubicBezTo>
                    <a:pt x="756" y="412"/>
                    <a:pt x="757" y="412"/>
                    <a:pt x="758" y="412"/>
                  </a:cubicBezTo>
                  <a:cubicBezTo>
                    <a:pt x="758" y="411"/>
                    <a:pt x="759" y="410"/>
                    <a:pt x="760" y="410"/>
                  </a:cubicBezTo>
                  <a:cubicBezTo>
                    <a:pt x="761" y="408"/>
                    <a:pt x="761" y="408"/>
                    <a:pt x="761" y="408"/>
                  </a:cubicBezTo>
                  <a:cubicBezTo>
                    <a:pt x="770" y="407"/>
                    <a:pt x="770" y="407"/>
                    <a:pt x="770" y="407"/>
                  </a:cubicBezTo>
                  <a:cubicBezTo>
                    <a:pt x="770" y="406"/>
                    <a:pt x="771" y="405"/>
                    <a:pt x="772" y="405"/>
                  </a:cubicBezTo>
                  <a:cubicBezTo>
                    <a:pt x="773" y="404"/>
                    <a:pt x="777" y="402"/>
                    <a:pt x="778" y="401"/>
                  </a:cubicBezTo>
                  <a:cubicBezTo>
                    <a:pt x="779" y="400"/>
                    <a:pt x="782" y="397"/>
                    <a:pt x="784" y="397"/>
                  </a:cubicBezTo>
                  <a:cubicBezTo>
                    <a:pt x="786" y="396"/>
                    <a:pt x="790" y="396"/>
                    <a:pt x="792" y="396"/>
                  </a:cubicBezTo>
                  <a:cubicBezTo>
                    <a:pt x="793" y="395"/>
                    <a:pt x="796" y="395"/>
                    <a:pt x="797" y="395"/>
                  </a:cubicBezTo>
                  <a:cubicBezTo>
                    <a:pt x="799" y="394"/>
                    <a:pt x="801" y="390"/>
                    <a:pt x="802" y="389"/>
                  </a:cubicBezTo>
                  <a:cubicBezTo>
                    <a:pt x="804" y="388"/>
                    <a:pt x="807" y="386"/>
                    <a:pt x="809" y="385"/>
                  </a:cubicBezTo>
                  <a:cubicBezTo>
                    <a:pt x="811" y="384"/>
                    <a:pt x="816" y="381"/>
                    <a:pt x="819" y="380"/>
                  </a:cubicBezTo>
                  <a:cubicBezTo>
                    <a:pt x="820" y="379"/>
                    <a:pt x="823" y="378"/>
                    <a:pt x="824" y="377"/>
                  </a:cubicBezTo>
                  <a:cubicBezTo>
                    <a:pt x="825" y="377"/>
                    <a:pt x="828" y="378"/>
                    <a:pt x="829" y="377"/>
                  </a:cubicBezTo>
                  <a:cubicBezTo>
                    <a:pt x="830" y="377"/>
                    <a:pt x="832" y="375"/>
                    <a:pt x="832" y="374"/>
                  </a:cubicBezTo>
                  <a:cubicBezTo>
                    <a:pt x="833" y="373"/>
                    <a:pt x="832" y="370"/>
                    <a:pt x="832" y="368"/>
                  </a:cubicBezTo>
                  <a:cubicBezTo>
                    <a:pt x="832" y="368"/>
                    <a:pt x="834" y="366"/>
                    <a:pt x="834" y="365"/>
                  </a:cubicBezTo>
                  <a:cubicBezTo>
                    <a:pt x="834" y="364"/>
                    <a:pt x="835" y="362"/>
                    <a:pt x="835" y="360"/>
                  </a:cubicBezTo>
                  <a:cubicBezTo>
                    <a:pt x="835" y="359"/>
                    <a:pt x="835" y="357"/>
                    <a:pt x="835" y="356"/>
                  </a:cubicBezTo>
                  <a:cubicBezTo>
                    <a:pt x="836" y="355"/>
                    <a:pt x="839" y="354"/>
                    <a:pt x="840" y="354"/>
                  </a:cubicBezTo>
                  <a:cubicBezTo>
                    <a:pt x="841" y="353"/>
                    <a:pt x="843" y="354"/>
                    <a:pt x="844" y="354"/>
                  </a:cubicBezTo>
                  <a:cubicBezTo>
                    <a:pt x="845" y="354"/>
                    <a:pt x="847" y="354"/>
                    <a:pt x="848" y="353"/>
                  </a:cubicBezTo>
                  <a:cubicBezTo>
                    <a:pt x="849" y="353"/>
                    <a:pt x="851" y="350"/>
                    <a:pt x="853" y="350"/>
                  </a:cubicBezTo>
                  <a:cubicBezTo>
                    <a:pt x="854" y="349"/>
                    <a:pt x="857" y="348"/>
                    <a:pt x="858" y="348"/>
                  </a:cubicBezTo>
                  <a:cubicBezTo>
                    <a:pt x="859" y="347"/>
                    <a:pt x="862" y="346"/>
                    <a:pt x="862" y="345"/>
                  </a:cubicBezTo>
                  <a:cubicBezTo>
                    <a:pt x="863" y="344"/>
                    <a:pt x="863" y="342"/>
                    <a:pt x="863" y="341"/>
                  </a:cubicBezTo>
                  <a:cubicBezTo>
                    <a:pt x="863" y="339"/>
                    <a:pt x="864" y="336"/>
                    <a:pt x="863" y="335"/>
                  </a:cubicBezTo>
                  <a:cubicBezTo>
                    <a:pt x="863" y="333"/>
                    <a:pt x="861" y="330"/>
                    <a:pt x="861" y="329"/>
                  </a:cubicBezTo>
                  <a:cubicBezTo>
                    <a:pt x="862" y="328"/>
                    <a:pt x="864" y="327"/>
                    <a:pt x="864" y="326"/>
                  </a:cubicBezTo>
                  <a:cubicBezTo>
                    <a:pt x="865" y="325"/>
                    <a:pt x="866" y="321"/>
                    <a:pt x="867" y="321"/>
                  </a:cubicBezTo>
                  <a:cubicBezTo>
                    <a:pt x="868" y="320"/>
                    <a:pt x="872" y="321"/>
                    <a:pt x="873" y="321"/>
                  </a:cubicBezTo>
                  <a:cubicBezTo>
                    <a:pt x="874" y="320"/>
                    <a:pt x="875" y="317"/>
                    <a:pt x="875" y="316"/>
                  </a:cubicBezTo>
                  <a:cubicBezTo>
                    <a:pt x="876" y="315"/>
                    <a:pt x="878" y="313"/>
                    <a:pt x="879" y="312"/>
                  </a:cubicBezTo>
                  <a:cubicBezTo>
                    <a:pt x="879" y="311"/>
                    <a:pt x="879" y="308"/>
                    <a:pt x="879" y="306"/>
                  </a:cubicBezTo>
                  <a:cubicBezTo>
                    <a:pt x="879" y="305"/>
                    <a:pt x="878" y="303"/>
                    <a:pt x="878" y="301"/>
                  </a:cubicBezTo>
                  <a:cubicBezTo>
                    <a:pt x="878" y="300"/>
                    <a:pt x="879" y="298"/>
                    <a:pt x="880" y="297"/>
                  </a:cubicBezTo>
                  <a:cubicBezTo>
                    <a:pt x="881" y="296"/>
                    <a:pt x="884" y="295"/>
                    <a:pt x="885" y="294"/>
                  </a:cubicBezTo>
                  <a:cubicBezTo>
                    <a:pt x="887" y="293"/>
                    <a:pt x="890" y="289"/>
                    <a:pt x="892" y="287"/>
                  </a:cubicBezTo>
                  <a:cubicBezTo>
                    <a:pt x="893" y="286"/>
                    <a:pt x="895" y="283"/>
                    <a:pt x="897" y="281"/>
                  </a:cubicBezTo>
                  <a:cubicBezTo>
                    <a:pt x="899" y="279"/>
                    <a:pt x="903" y="277"/>
                    <a:pt x="906" y="275"/>
                  </a:cubicBezTo>
                  <a:cubicBezTo>
                    <a:pt x="907" y="274"/>
                    <a:pt x="911" y="271"/>
                    <a:pt x="913" y="270"/>
                  </a:cubicBezTo>
                  <a:cubicBezTo>
                    <a:pt x="915" y="269"/>
                    <a:pt x="919" y="268"/>
                    <a:pt x="921" y="267"/>
                  </a:cubicBezTo>
                  <a:cubicBezTo>
                    <a:pt x="922" y="266"/>
                    <a:pt x="925" y="262"/>
                    <a:pt x="925" y="262"/>
                  </a:cubicBezTo>
                  <a:cubicBezTo>
                    <a:pt x="962" y="213"/>
                    <a:pt x="962" y="213"/>
                    <a:pt x="962" y="213"/>
                  </a:cubicBezTo>
                  <a:cubicBezTo>
                    <a:pt x="962" y="209"/>
                    <a:pt x="962" y="209"/>
                    <a:pt x="962" y="209"/>
                  </a:cubicBezTo>
                  <a:cubicBezTo>
                    <a:pt x="962" y="209"/>
                    <a:pt x="962" y="209"/>
                    <a:pt x="961" y="210"/>
                  </a:cubicBezTo>
                  <a:cubicBezTo>
                    <a:pt x="960" y="210"/>
                    <a:pt x="956" y="211"/>
                    <a:pt x="955" y="211"/>
                  </a:cubicBezTo>
                  <a:cubicBezTo>
                    <a:pt x="953" y="211"/>
                    <a:pt x="952" y="208"/>
                    <a:pt x="950" y="208"/>
                  </a:cubicBezTo>
                  <a:cubicBezTo>
                    <a:pt x="949" y="208"/>
                    <a:pt x="947" y="209"/>
                    <a:pt x="946" y="209"/>
                  </a:cubicBezTo>
                  <a:cubicBezTo>
                    <a:pt x="945" y="209"/>
                    <a:pt x="943" y="209"/>
                    <a:pt x="942" y="208"/>
                  </a:cubicBezTo>
                  <a:cubicBezTo>
                    <a:pt x="941" y="207"/>
                    <a:pt x="943" y="204"/>
                    <a:pt x="942" y="203"/>
                  </a:cubicBezTo>
                  <a:cubicBezTo>
                    <a:pt x="942" y="202"/>
                    <a:pt x="939" y="202"/>
                    <a:pt x="938" y="201"/>
                  </a:cubicBezTo>
                  <a:cubicBezTo>
                    <a:pt x="937" y="200"/>
                    <a:pt x="936" y="195"/>
                    <a:pt x="934" y="194"/>
                  </a:cubicBezTo>
                  <a:cubicBezTo>
                    <a:pt x="933" y="194"/>
                    <a:pt x="932" y="198"/>
                    <a:pt x="930" y="198"/>
                  </a:cubicBezTo>
                  <a:cubicBezTo>
                    <a:pt x="929" y="198"/>
                    <a:pt x="928" y="195"/>
                    <a:pt x="927" y="195"/>
                  </a:cubicBezTo>
                  <a:cubicBezTo>
                    <a:pt x="926" y="194"/>
                    <a:pt x="922" y="196"/>
                    <a:pt x="920" y="195"/>
                  </a:cubicBezTo>
                  <a:cubicBezTo>
                    <a:pt x="919" y="195"/>
                    <a:pt x="918" y="194"/>
                    <a:pt x="917" y="193"/>
                  </a:cubicBezTo>
                  <a:cubicBezTo>
                    <a:pt x="916" y="192"/>
                    <a:pt x="916" y="189"/>
                    <a:pt x="915" y="188"/>
                  </a:cubicBezTo>
                  <a:cubicBezTo>
                    <a:pt x="914" y="187"/>
                    <a:pt x="911" y="186"/>
                    <a:pt x="911" y="184"/>
                  </a:cubicBezTo>
                  <a:cubicBezTo>
                    <a:pt x="910" y="183"/>
                    <a:pt x="911" y="180"/>
                    <a:pt x="911" y="179"/>
                  </a:cubicBezTo>
                  <a:cubicBezTo>
                    <a:pt x="910" y="178"/>
                    <a:pt x="909" y="176"/>
                    <a:pt x="908" y="176"/>
                  </a:cubicBezTo>
                  <a:cubicBezTo>
                    <a:pt x="907" y="175"/>
                    <a:pt x="904" y="174"/>
                    <a:pt x="903" y="174"/>
                  </a:cubicBezTo>
                  <a:cubicBezTo>
                    <a:pt x="902" y="173"/>
                    <a:pt x="898" y="171"/>
                    <a:pt x="898" y="171"/>
                  </a:cubicBezTo>
                  <a:cubicBezTo>
                    <a:pt x="898" y="170"/>
                    <a:pt x="897" y="167"/>
                    <a:pt x="896" y="166"/>
                  </a:cubicBezTo>
                  <a:cubicBezTo>
                    <a:pt x="895" y="164"/>
                    <a:pt x="895" y="160"/>
                    <a:pt x="893" y="159"/>
                  </a:cubicBezTo>
                  <a:cubicBezTo>
                    <a:pt x="892" y="157"/>
                    <a:pt x="888" y="156"/>
                    <a:pt x="887" y="156"/>
                  </a:cubicBezTo>
                  <a:cubicBezTo>
                    <a:pt x="885" y="155"/>
                    <a:pt x="882" y="156"/>
                    <a:pt x="882" y="154"/>
                  </a:cubicBezTo>
                  <a:cubicBezTo>
                    <a:pt x="882" y="153"/>
                    <a:pt x="884" y="152"/>
                    <a:pt x="884" y="151"/>
                  </a:cubicBezTo>
                  <a:cubicBezTo>
                    <a:pt x="884" y="149"/>
                    <a:pt x="884" y="145"/>
                    <a:pt x="883" y="143"/>
                  </a:cubicBezTo>
                  <a:cubicBezTo>
                    <a:pt x="882" y="142"/>
                    <a:pt x="878" y="142"/>
                    <a:pt x="877" y="141"/>
                  </a:cubicBezTo>
                  <a:cubicBezTo>
                    <a:pt x="876" y="140"/>
                    <a:pt x="875" y="137"/>
                    <a:pt x="874" y="136"/>
                  </a:cubicBezTo>
                  <a:cubicBezTo>
                    <a:pt x="873" y="135"/>
                    <a:pt x="871" y="131"/>
                    <a:pt x="870" y="130"/>
                  </a:cubicBezTo>
                  <a:cubicBezTo>
                    <a:pt x="869" y="129"/>
                    <a:pt x="866" y="128"/>
                    <a:pt x="865" y="128"/>
                  </a:cubicBezTo>
                  <a:cubicBezTo>
                    <a:pt x="865" y="127"/>
                    <a:pt x="864" y="126"/>
                    <a:pt x="863" y="125"/>
                  </a:cubicBezTo>
                  <a:cubicBezTo>
                    <a:pt x="862" y="124"/>
                    <a:pt x="860" y="124"/>
                    <a:pt x="859" y="123"/>
                  </a:cubicBezTo>
                  <a:cubicBezTo>
                    <a:pt x="858" y="123"/>
                    <a:pt x="856" y="121"/>
                    <a:pt x="856" y="120"/>
                  </a:cubicBezTo>
                  <a:cubicBezTo>
                    <a:pt x="855" y="119"/>
                    <a:pt x="855" y="117"/>
                    <a:pt x="855" y="117"/>
                  </a:cubicBezTo>
                  <a:cubicBezTo>
                    <a:pt x="856" y="116"/>
                    <a:pt x="857" y="115"/>
                    <a:pt x="858" y="115"/>
                  </a:cubicBezTo>
                  <a:cubicBezTo>
                    <a:pt x="858" y="114"/>
                    <a:pt x="859" y="112"/>
                    <a:pt x="859" y="111"/>
                  </a:cubicBezTo>
                  <a:cubicBezTo>
                    <a:pt x="859" y="110"/>
                    <a:pt x="857" y="107"/>
                    <a:pt x="857" y="105"/>
                  </a:cubicBezTo>
                  <a:cubicBezTo>
                    <a:pt x="857" y="105"/>
                    <a:pt x="858" y="103"/>
                    <a:pt x="859" y="102"/>
                  </a:cubicBezTo>
                  <a:cubicBezTo>
                    <a:pt x="859" y="101"/>
                    <a:pt x="861" y="99"/>
                    <a:pt x="862" y="98"/>
                  </a:cubicBezTo>
                  <a:cubicBezTo>
                    <a:pt x="862" y="97"/>
                    <a:pt x="862" y="95"/>
                    <a:pt x="861" y="94"/>
                  </a:cubicBezTo>
                  <a:cubicBezTo>
                    <a:pt x="861" y="92"/>
                    <a:pt x="859" y="88"/>
                    <a:pt x="858" y="86"/>
                  </a:cubicBezTo>
                  <a:cubicBezTo>
                    <a:pt x="857" y="85"/>
                    <a:pt x="855" y="84"/>
                    <a:pt x="855" y="83"/>
                  </a:cubicBezTo>
                  <a:cubicBezTo>
                    <a:pt x="854" y="82"/>
                    <a:pt x="853" y="80"/>
                    <a:pt x="853" y="78"/>
                  </a:cubicBezTo>
                  <a:cubicBezTo>
                    <a:pt x="852" y="78"/>
                    <a:pt x="852" y="78"/>
                    <a:pt x="851" y="77"/>
                  </a:cubicBezTo>
                  <a:cubicBezTo>
                    <a:pt x="851" y="77"/>
                    <a:pt x="850" y="77"/>
                    <a:pt x="850" y="77"/>
                  </a:cubicBezTo>
                  <a:cubicBezTo>
                    <a:pt x="848" y="75"/>
                    <a:pt x="846" y="72"/>
                    <a:pt x="845" y="68"/>
                  </a:cubicBezTo>
                  <a:cubicBezTo>
                    <a:pt x="845" y="68"/>
                    <a:pt x="845" y="68"/>
                    <a:pt x="845" y="68"/>
                  </a:cubicBezTo>
                  <a:cubicBezTo>
                    <a:pt x="845" y="67"/>
                    <a:pt x="844" y="66"/>
                    <a:pt x="844" y="65"/>
                  </a:cubicBezTo>
                  <a:cubicBezTo>
                    <a:pt x="844" y="65"/>
                    <a:pt x="844" y="65"/>
                    <a:pt x="844" y="65"/>
                  </a:cubicBezTo>
                  <a:cubicBezTo>
                    <a:pt x="844" y="65"/>
                    <a:pt x="843" y="64"/>
                    <a:pt x="843" y="64"/>
                  </a:cubicBezTo>
                  <a:cubicBezTo>
                    <a:pt x="842" y="64"/>
                    <a:pt x="841" y="64"/>
                    <a:pt x="840" y="63"/>
                  </a:cubicBezTo>
                  <a:cubicBezTo>
                    <a:pt x="840" y="63"/>
                    <a:pt x="839" y="63"/>
                    <a:pt x="839" y="63"/>
                  </a:cubicBezTo>
                  <a:cubicBezTo>
                    <a:pt x="837" y="62"/>
                    <a:pt x="835" y="61"/>
                    <a:pt x="833" y="60"/>
                  </a:cubicBezTo>
                  <a:cubicBezTo>
                    <a:pt x="832" y="59"/>
                    <a:pt x="832" y="58"/>
                    <a:pt x="831" y="57"/>
                  </a:cubicBezTo>
                  <a:cubicBezTo>
                    <a:pt x="831" y="56"/>
                    <a:pt x="831" y="56"/>
                    <a:pt x="830" y="56"/>
                  </a:cubicBezTo>
                  <a:cubicBezTo>
                    <a:pt x="830" y="56"/>
                    <a:pt x="829" y="56"/>
                    <a:pt x="828" y="56"/>
                  </a:cubicBezTo>
                  <a:cubicBezTo>
                    <a:pt x="828" y="56"/>
                    <a:pt x="827" y="56"/>
                    <a:pt x="827" y="56"/>
                  </a:cubicBezTo>
                  <a:cubicBezTo>
                    <a:pt x="825" y="57"/>
                    <a:pt x="823" y="58"/>
                    <a:pt x="821" y="58"/>
                  </a:cubicBezTo>
                  <a:cubicBezTo>
                    <a:pt x="821" y="58"/>
                    <a:pt x="820" y="58"/>
                    <a:pt x="820" y="58"/>
                  </a:cubicBezTo>
                  <a:cubicBezTo>
                    <a:pt x="815" y="58"/>
                    <a:pt x="810" y="53"/>
                    <a:pt x="809" y="51"/>
                  </a:cubicBezTo>
                  <a:cubicBezTo>
                    <a:pt x="807" y="49"/>
                    <a:pt x="806" y="44"/>
                    <a:pt x="806" y="43"/>
                  </a:cubicBezTo>
                  <a:cubicBezTo>
                    <a:pt x="805" y="42"/>
                    <a:pt x="805" y="41"/>
                    <a:pt x="805" y="39"/>
                  </a:cubicBezTo>
                  <a:cubicBezTo>
                    <a:pt x="805" y="39"/>
                    <a:pt x="805" y="39"/>
                    <a:pt x="805" y="39"/>
                  </a:cubicBezTo>
                  <a:cubicBezTo>
                    <a:pt x="804" y="38"/>
                    <a:pt x="802" y="37"/>
                    <a:pt x="802" y="35"/>
                  </a:cubicBezTo>
                  <a:cubicBezTo>
                    <a:pt x="801" y="33"/>
                    <a:pt x="802" y="31"/>
                    <a:pt x="802" y="29"/>
                  </a:cubicBezTo>
                  <a:cubicBezTo>
                    <a:pt x="802" y="29"/>
                    <a:pt x="802" y="28"/>
                    <a:pt x="803" y="28"/>
                  </a:cubicBezTo>
                  <a:cubicBezTo>
                    <a:pt x="803" y="28"/>
                    <a:pt x="803" y="28"/>
                    <a:pt x="803" y="27"/>
                  </a:cubicBezTo>
                  <a:cubicBezTo>
                    <a:pt x="803" y="27"/>
                    <a:pt x="803" y="27"/>
                    <a:pt x="803" y="26"/>
                  </a:cubicBezTo>
                  <a:cubicBezTo>
                    <a:pt x="803" y="26"/>
                    <a:pt x="802" y="26"/>
                    <a:pt x="802" y="26"/>
                  </a:cubicBezTo>
                  <a:cubicBezTo>
                    <a:pt x="802" y="26"/>
                    <a:pt x="801" y="27"/>
                    <a:pt x="800" y="27"/>
                  </a:cubicBezTo>
                  <a:cubicBezTo>
                    <a:pt x="800" y="27"/>
                    <a:pt x="799" y="28"/>
                    <a:pt x="799" y="28"/>
                  </a:cubicBezTo>
                  <a:cubicBezTo>
                    <a:pt x="798" y="29"/>
                    <a:pt x="797" y="30"/>
                    <a:pt x="796" y="31"/>
                  </a:cubicBezTo>
                  <a:cubicBezTo>
                    <a:pt x="795" y="32"/>
                    <a:pt x="792" y="33"/>
                    <a:pt x="791" y="33"/>
                  </a:cubicBezTo>
                  <a:cubicBezTo>
                    <a:pt x="790" y="34"/>
                    <a:pt x="788" y="34"/>
                    <a:pt x="787" y="34"/>
                  </a:cubicBezTo>
                  <a:cubicBezTo>
                    <a:pt x="787" y="34"/>
                    <a:pt x="787" y="35"/>
                    <a:pt x="787" y="36"/>
                  </a:cubicBezTo>
                  <a:cubicBezTo>
                    <a:pt x="787" y="36"/>
                    <a:pt x="787" y="36"/>
                    <a:pt x="787" y="37"/>
                  </a:cubicBezTo>
                  <a:cubicBezTo>
                    <a:pt x="786" y="39"/>
                    <a:pt x="785" y="40"/>
                    <a:pt x="784" y="42"/>
                  </a:cubicBezTo>
                  <a:cubicBezTo>
                    <a:pt x="783" y="43"/>
                    <a:pt x="782" y="44"/>
                    <a:pt x="781" y="44"/>
                  </a:cubicBezTo>
                  <a:cubicBezTo>
                    <a:pt x="781" y="44"/>
                    <a:pt x="781" y="45"/>
                    <a:pt x="781" y="45"/>
                  </a:cubicBezTo>
                  <a:cubicBezTo>
                    <a:pt x="781" y="46"/>
                    <a:pt x="781" y="46"/>
                    <a:pt x="781" y="46"/>
                  </a:cubicBezTo>
                  <a:cubicBezTo>
                    <a:pt x="780" y="48"/>
                    <a:pt x="780" y="51"/>
                    <a:pt x="778" y="53"/>
                  </a:cubicBezTo>
                  <a:cubicBezTo>
                    <a:pt x="775" y="57"/>
                    <a:pt x="767" y="58"/>
                    <a:pt x="767" y="58"/>
                  </a:cubicBezTo>
                  <a:cubicBezTo>
                    <a:pt x="767" y="58"/>
                    <a:pt x="767" y="58"/>
                    <a:pt x="766" y="58"/>
                  </a:cubicBezTo>
                  <a:cubicBezTo>
                    <a:pt x="765" y="58"/>
                    <a:pt x="764" y="57"/>
                    <a:pt x="762" y="57"/>
                  </a:cubicBezTo>
                  <a:cubicBezTo>
                    <a:pt x="762" y="57"/>
                    <a:pt x="762" y="57"/>
                    <a:pt x="762" y="57"/>
                  </a:cubicBezTo>
                  <a:cubicBezTo>
                    <a:pt x="761" y="59"/>
                    <a:pt x="760" y="62"/>
                    <a:pt x="757" y="63"/>
                  </a:cubicBezTo>
                  <a:cubicBezTo>
                    <a:pt x="756" y="63"/>
                    <a:pt x="756" y="63"/>
                    <a:pt x="755" y="63"/>
                  </a:cubicBezTo>
                  <a:cubicBezTo>
                    <a:pt x="751" y="63"/>
                    <a:pt x="747" y="60"/>
                    <a:pt x="747" y="59"/>
                  </a:cubicBezTo>
                  <a:cubicBezTo>
                    <a:pt x="745" y="58"/>
                    <a:pt x="745" y="57"/>
                    <a:pt x="744" y="56"/>
                  </a:cubicBezTo>
                  <a:cubicBezTo>
                    <a:pt x="744" y="56"/>
                    <a:pt x="744" y="55"/>
                    <a:pt x="744" y="55"/>
                  </a:cubicBezTo>
                  <a:cubicBezTo>
                    <a:pt x="743" y="55"/>
                    <a:pt x="743" y="54"/>
                    <a:pt x="742" y="54"/>
                  </a:cubicBezTo>
                  <a:cubicBezTo>
                    <a:pt x="742" y="54"/>
                    <a:pt x="742" y="54"/>
                    <a:pt x="742" y="54"/>
                  </a:cubicBezTo>
                  <a:cubicBezTo>
                    <a:pt x="741" y="54"/>
                    <a:pt x="740" y="54"/>
                    <a:pt x="740" y="54"/>
                  </a:cubicBezTo>
                  <a:cubicBezTo>
                    <a:pt x="739" y="54"/>
                    <a:pt x="738" y="54"/>
                    <a:pt x="738" y="54"/>
                  </a:cubicBezTo>
                  <a:cubicBezTo>
                    <a:pt x="737" y="54"/>
                    <a:pt x="737" y="54"/>
                    <a:pt x="737" y="54"/>
                  </a:cubicBezTo>
                  <a:cubicBezTo>
                    <a:pt x="737" y="54"/>
                    <a:pt x="736" y="54"/>
                    <a:pt x="736" y="54"/>
                  </a:cubicBezTo>
                  <a:cubicBezTo>
                    <a:pt x="736" y="54"/>
                    <a:pt x="735" y="55"/>
                    <a:pt x="735" y="55"/>
                  </a:cubicBezTo>
                  <a:cubicBezTo>
                    <a:pt x="732" y="55"/>
                    <a:pt x="731" y="54"/>
                    <a:pt x="729" y="54"/>
                  </a:cubicBezTo>
                  <a:cubicBezTo>
                    <a:pt x="728" y="53"/>
                    <a:pt x="727" y="52"/>
                    <a:pt x="725" y="51"/>
                  </a:cubicBezTo>
                  <a:cubicBezTo>
                    <a:pt x="725" y="51"/>
                    <a:pt x="725" y="51"/>
                    <a:pt x="724" y="51"/>
                  </a:cubicBezTo>
                  <a:cubicBezTo>
                    <a:pt x="723" y="50"/>
                    <a:pt x="721" y="50"/>
                    <a:pt x="721" y="50"/>
                  </a:cubicBezTo>
                  <a:cubicBezTo>
                    <a:pt x="720" y="50"/>
                    <a:pt x="718" y="50"/>
                    <a:pt x="718" y="50"/>
                  </a:cubicBezTo>
                  <a:cubicBezTo>
                    <a:pt x="717" y="51"/>
                    <a:pt x="717" y="51"/>
                    <a:pt x="717" y="51"/>
                  </a:cubicBezTo>
                  <a:cubicBezTo>
                    <a:pt x="716" y="52"/>
                    <a:pt x="715" y="54"/>
                    <a:pt x="714" y="55"/>
                  </a:cubicBezTo>
                  <a:cubicBezTo>
                    <a:pt x="713" y="55"/>
                    <a:pt x="712" y="56"/>
                    <a:pt x="711" y="56"/>
                  </a:cubicBezTo>
                  <a:cubicBezTo>
                    <a:pt x="711" y="56"/>
                    <a:pt x="711" y="56"/>
                    <a:pt x="711" y="56"/>
                  </a:cubicBezTo>
                  <a:cubicBezTo>
                    <a:pt x="711" y="58"/>
                    <a:pt x="711" y="61"/>
                    <a:pt x="709" y="63"/>
                  </a:cubicBezTo>
                  <a:cubicBezTo>
                    <a:pt x="707" y="65"/>
                    <a:pt x="704" y="66"/>
                    <a:pt x="700" y="66"/>
                  </a:cubicBezTo>
                  <a:cubicBezTo>
                    <a:pt x="700" y="66"/>
                    <a:pt x="700" y="66"/>
                    <a:pt x="699" y="66"/>
                  </a:cubicBezTo>
                  <a:cubicBezTo>
                    <a:pt x="698" y="66"/>
                    <a:pt x="695" y="66"/>
                    <a:pt x="693" y="65"/>
                  </a:cubicBezTo>
                  <a:cubicBezTo>
                    <a:pt x="693" y="65"/>
                    <a:pt x="692" y="65"/>
                    <a:pt x="691" y="65"/>
                  </a:cubicBezTo>
                  <a:cubicBezTo>
                    <a:pt x="691" y="65"/>
                    <a:pt x="691" y="65"/>
                    <a:pt x="690" y="65"/>
                  </a:cubicBezTo>
                  <a:cubicBezTo>
                    <a:pt x="689" y="65"/>
                    <a:pt x="686" y="65"/>
                    <a:pt x="684" y="63"/>
                  </a:cubicBezTo>
                  <a:cubicBezTo>
                    <a:pt x="682" y="62"/>
                    <a:pt x="681" y="59"/>
                    <a:pt x="681" y="57"/>
                  </a:cubicBezTo>
                  <a:cubicBezTo>
                    <a:pt x="681" y="57"/>
                    <a:pt x="681" y="57"/>
                    <a:pt x="681" y="57"/>
                  </a:cubicBezTo>
                  <a:cubicBezTo>
                    <a:pt x="681" y="56"/>
                    <a:pt x="681" y="56"/>
                    <a:pt x="681" y="56"/>
                  </a:cubicBezTo>
                  <a:cubicBezTo>
                    <a:pt x="681" y="56"/>
                    <a:pt x="680" y="56"/>
                    <a:pt x="680" y="56"/>
                  </a:cubicBezTo>
                  <a:cubicBezTo>
                    <a:pt x="680" y="56"/>
                    <a:pt x="680" y="56"/>
                    <a:pt x="679" y="56"/>
                  </a:cubicBezTo>
                  <a:cubicBezTo>
                    <a:pt x="679" y="56"/>
                    <a:pt x="679" y="56"/>
                    <a:pt x="679" y="56"/>
                  </a:cubicBezTo>
                  <a:cubicBezTo>
                    <a:pt x="678" y="56"/>
                    <a:pt x="675" y="56"/>
                    <a:pt x="674" y="54"/>
                  </a:cubicBezTo>
                  <a:cubicBezTo>
                    <a:pt x="671" y="52"/>
                    <a:pt x="671" y="50"/>
                    <a:pt x="671" y="48"/>
                  </a:cubicBezTo>
                  <a:cubicBezTo>
                    <a:pt x="671" y="48"/>
                    <a:pt x="671" y="48"/>
                    <a:pt x="671" y="48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69" y="48"/>
                    <a:pt x="668" y="48"/>
                    <a:pt x="668" y="48"/>
                  </a:cubicBezTo>
                  <a:cubicBezTo>
                    <a:pt x="667" y="48"/>
                    <a:pt x="666" y="48"/>
                    <a:pt x="665" y="48"/>
                  </a:cubicBezTo>
                  <a:cubicBezTo>
                    <a:pt x="664" y="48"/>
                    <a:pt x="663" y="47"/>
                    <a:pt x="662" y="46"/>
                  </a:cubicBezTo>
                  <a:cubicBezTo>
                    <a:pt x="661" y="46"/>
                    <a:pt x="661" y="46"/>
                    <a:pt x="661" y="46"/>
                  </a:cubicBezTo>
                  <a:cubicBezTo>
                    <a:pt x="660" y="46"/>
                    <a:pt x="660" y="46"/>
                    <a:pt x="659" y="46"/>
                  </a:cubicBezTo>
                  <a:cubicBezTo>
                    <a:pt x="659" y="46"/>
                    <a:pt x="659" y="46"/>
                    <a:pt x="659" y="46"/>
                  </a:cubicBezTo>
                  <a:cubicBezTo>
                    <a:pt x="658" y="46"/>
                    <a:pt x="658" y="46"/>
                    <a:pt x="658" y="46"/>
                  </a:cubicBezTo>
                  <a:cubicBezTo>
                    <a:pt x="657" y="47"/>
                    <a:pt x="656" y="48"/>
                    <a:pt x="655" y="48"/>
                  </a:cubicBezTo>
                  <a:cubicBezTo>
                    <a:pt x="654" y="49"/>
                    <a:pt x="650" y="51"/>
                    <a:pt x="648" y="51"/>
                  </a:cubicBezTo>
                  <a:cubicBezTo>
                    <a:pt x="647" y="51"/>
                    <a:pt x="645" y="51"/>
                    <a:pt x="644" y="51"/>
                  </a:cubicBezTo>
                  <a:cubicBezTo>
                    <a:pt x="643" y="51"/>
                    <a:pt x="640" y="51"/>
                    <a:pt x="638" y="50"/>
                  </a:cubicBezTo>
                  <a:cubicBezTo>
                    <a:pt x="637" y="50"/>
                    <a:pt x="636" y="49"/>
                    <a:pt x="635" y="49"/>
                  </a:cubicBezTo>
                  <a:cubicBezTo>
                    <a:pt x="634" y="49"/>
                    <a:pt x="634" y="48"/>
                    <a:pt x="634" y="48"/>
                  </a:cubicBezTo>
                  <a:cubicBezTo>
                    <a:pt x="633" y="48"/>
                    <a:pt x="632" y="48"/>
                    <a:pt x="631" y="48"/>
                  </a:cubicBezTo>
                  <a:cubicBezTo>
                    <a:pt x="630" y="48"/>
                    <a:pt x="628" y="48"/>
                    <a:pt x="627" y="48"/>
                  </a:cubicBezTo>
                  <a:cubicBezTo>
                    <a:pt x="627" y="47"/>
                    <a:pt x="627" y="47"/>
                    <a:pt x="626" y="47"/>
                  </a:cubicBezTo>
                  <a:cubicBezTo>
                    <a:pt x="624" y="47"/>
                    <a:pt x="620" y="46"/>
                    <a:pt x="618" y="44"/>
                  </a:cubicBezTo>
                  <a:cubicBezTo>
                    <a:pt x="616" y="42"/>
                    <a:pt x="616" y="40"/>
                    <a:pt x="616" y="38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616" y="36"/>
                    <a:pt x="615" y="35"/>
                    <a:pt x="615" y="33"/>
                  </a:cubicBezTo>
                  <a:cubicBezTo>
                    <a:pt x="615" y="33"/>
                    <a:pt x="615" y="31"/>
                    <a:pt x="615" y="30"/>
                  </a:cubicBezTo>
                  <a:cubicBezTo>
                    <a:pt x="615" y="30"/>
                    <a:pt x="614" y="28"/>
                    <a:pt x="613" y="27"/>
                  </a:cubicBezTo>
                  <a:cubicBezTo>
                    <a:pt x="613" y="27"/>
                    <a:pt x="612" y="27"/>
                    <a:pt x="611" y="26"/>
                  </a:cubicBezTo>
                  <a:cubicBezTo>
                    <a:pt x="610" y="25"/>
                    <a:pt x="609" y="25"/>
                    <a:pt x="608" y="24"/>
                  </a:cubicBezTo>
                  <a:cubicBezTo>
                    <a:pt x="607" y="23"/>
                    <a:pt x="605" y="19"/>
                    <a:pt x="604" y="17"/>
                  </a:cubicBezTo>
                  <a:cubicBezTo>
                    <a:pt x="603" y="15"/>
                    <a:pt x="603" y="14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2" y="13"/>
                    <a:pt x="602" y="13"/>
                    <a:pt x="602" y="12"/>
                  </a:cubicBezTo>
                  <a:cubicBezTo>
                    <a:pt x="601" y="12"/>
                    <a:pt x="601" y="12"/>
                    <a:pt x="601" y="12"/>
                  </a:cubicBezTo>
                  <a:cubicBezTo>
                    <a:pt x="601" y="12"/>
                    <a:pt x="599" y="11"/>
                    <a:pt x="599" y="11"/>
                  </a:cubicBezTo>
                  <a:cubicBezTo>
                    <a:pt x="598" y="11"/>
                    <a:pt x="598" y="11"/>
                    <a:pt x="598" y="11"/>
                  </a:cubicBezTo>
                  <a:cubicBezTo>
                    <a:pt x="596" y="11"/>
                    <a:pt x="595" y="11"/>
                    <a:pt x="594" y="11"/>
                  </a:cubicBezTo>
                  <a:cubicBezTo>
                    <a:pt x="593" y="11"/>
                    <a:pt x="593" y="11"/>
                    <a:pt x="592" y="11"/>
                  </a:cubicBezTo>
                  <a:cubicBezTo>
                    <a:pt x="590" y="11"/>
                    <a:pt x="586" y="9"/>
                    <a:pt x="584" y="6"/>
                  </a:cubicBezTo>
                  <a:cubicBezTo>
                    <a:pt x="583" y="4"/>
                    <a:pt x="583" y="2"/>
                    <a:pt x="583" y="1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82" y="0"/>
                    <a:pt x="582" y="0"/>
                    <a:pt x="582" y="0"/>
                  </a:cubicBezTo>
                  <a:cubicBezTo>
                    <a:pt x="582" y="1"/>
                    <a:pt x="581" y="3"/>
                    <a:pt x="580" y="4"/>
                  </a:cubicBezTo>
                  <a:cubicBezTo>
                    <a:pt x="578" y="5"/>
                    <a:pt x="576" y="5"/>
                    <a:pt x="574" y="5"/>
                  </a:cubicBezTo>
                  <a:cubicBezTo>
                    <a:pt x="574" y="5"/>
                    <a:pt x="574" y="5"/>
                    <a:pt x="574" y="5"/>
                  </a:cubicBezTo>
                  <a:cubicBezTo>
                    <a:pt x="574" y="5"/>
                    <a:pt x="573" y="5"/>
                    <a:pt x="573" y="5"/>
                  </a:cubicBezTo>
                  <a:cubicBezTo>
                    <a:pt x="573" y="5"/>
                    <a:pt x="573" y="6"/>
                    <a:pt x="573" y="6"/>
                  </a:cubicBezTo>
                  <a:cubicBezTo>
                    <a:pt x="572" y="7"/>
                    <a:pt x="571" y="9"/>
                    <a:pt x="570" y="10"/>
                  </a:cubicBezTo>
                  <a:cubicBezTo>
                    <a:pt x="568" y="11"/>
                    <a:pt x="565" y="11"/>
                    <a:pt x="563" y="11"/>
                  </a:cubicBezTo>
                  <a:cubicBezTo>
                    <a:pt x="562" y="11"/>
                    <a:pt x="562" y="11"/>
                    <a:pt x="561" y="11"/>
                  </a:cubicBezTo>
                  <a:cubicBezTo>
                    <a:pt x="559" y="10"/>
                    <a:pt x="558" y="9"/>
                    <a:pt x="557" y="8"/>
                  </a:cubicBezTo>
                  <a:cubicBezTo>
                    <a:pt x="557" y="8"/>
                    <a:pt x="557" y="8"/>
                    <a:pt x="557" y="8"/>
                  </a:cubicBezTo>
                  <a:cubicBezTo>
                    <a:pt x="556" y="7"/>
                    <a:pt x="554" y="7"/>
                    <a:pt x="554" y="7"/>
                  </a:cubicBezTo>
                  <a:cubicBezTo>
                    <a:pt x="554" y="7"/>
                    <a:pt x="554" y="7"/>
                    <a:pt x="553" y="7"/>
                  </a:cubicBezTo>
                  <a:cubicBezTo>
                    <a:pt x="552" y="6"/>
                    <a:pt x="550" y="6"/>
                    <a:pt x="549" y="5"/>
                  </a:cubicBezTo>
                  <a:cubicBezTo>
                    <a:pt x="547" y="4"/>
                    <a:pt x="546" y="3"/>
                    <a:pt x="546" y="1"/>
                  </a:cubicBezTo>
                  <a:cubicBezTo>
                    <a:pt x="546" y="2"/>
                    <a:pt x="545" y="3"/>
                    <a:pt x="545" y="3"/>
                  </a:cubicBezTo>
                  <a:cubicBezTo>
                    <a:pt x="538" y="17"/>
                    <a:pt x="538" y="17"/>
                    <a:pt x="538" y="17"/>
                  </a:cubicBezTo>
                  <a:cubicBezTo>
                    <a:pt x="537" y="12"/>
                    <a:pt x="537" y="12"/>
                    <a:pt x="537" y="12"/>
                  </a:cubicBezTo>
                  <a:cubicBezTo>
                    <a:pt x="536" y="12"/>
                    <a:pt x="535" y="13"/>
                    <a:pt x="534" y="14"/>
                  </a:cubicBezTo>
                  <a:cubicBezTo>
                    <a:pt x="534" y="14"/>
                    <a:pt x="534" y="14"/>
                    <a:pt x="533" y="14"/>
                  </a:cubicBezTo>
                  <a:cubicBezTo>
                    <a:pt x="533" y="14"/>
                    <a:pt x="533" y="15"/>
                    <a:pt x="533" y="15"/>
                  </a:cubicBezTo>
                  <a:cubicBezTo>
                    <a:pt x="533" y="15"/>
                    <a:pt x="533" y="15"/>
                    <a:pt x="533" y="15"/>
                  </a:cubicBezTo>
                  <a:cubicBezTo>
                    <a:pt x="534" y="15"/>
                    <a:pt x="536" y="16"/>
                    <a:pt x="537" y="17"/>
                  </a:cubicBezTo>
                  <a:cubicBezTo>
                    <a:pt x="539" y="18"/>
                    <a:pt x="541" y="21"/>
                    <a:pt x="542" y="23"/>
                  </a:cubicBezTo>
                  <a:cubicBezTo>
                    <a:pt x="543" y="25"/>
                    <a:pt x="544" y="29"/>
                    <a:pt x="543" y="32"/>
                  </a:cubicBezTo>
                  <a:cubicBezTo>
                    <a:pt x="543" y="33"/>
                    <a:pt x="542" y="34"/>
                    <a:pt x="542" y="35"/>
                  </a:cubicBezTo>
                  <a:cubicBezTo>
                    <a:pt x="542" y="35"/>
                    <a:pt x="542" y="35"/>
                    <a:pt x="542" y="35"/>
                  </a:cubicBezTo>
                  <a:cubicBezTo>
                    <a:pt x="542" y="35"/>
                    <a:pt x="543" y="35"/>
                    <a:pt x="543" y="35"/>
                  </a:cubicBezTo>
                  <a:cubicBezTo>
                    <a:pt x="545" y="35"/>
                    <a:pt x="550" y="36"/>
                    <a:pt x="552" y="39"/>
                  </a:cubicBezTo>
                  <a:cubicBezTo>
                    <a:pt x="554" y="43"/>
                    <a:pt x="553" y="48"/>
                    <a:pt x="552" y="49"/>
                  </a:cubicBezTo>
                  <a:cubicBezTo>
                    <a:pt x="551" y="51"/>
                    <a:pt x="550" y="52"/>
                    <a:pt x="549" y="52"/>
                  </a:cubicBezTo>
                  <a:cubicBezTo>
                    <a:pt x="549" y="52"/>
                    <a:pt x="549" y="53"/>
                    <a:pt x="549" y="53"/>
                  </a:cubicBezTo>
                  <a:cubicBezTo>
                    <a:pt x="549" y="53"/>
                    <a:pt x="551" y="57"/>
                    <a:pt x="550" y="61"/>
                  </a:cubicBezTo>
                  <a:cubicBezTo>
                    <a:pt x="549" y="63"/>
                    <a:pt x="546" y="65"/>
                    <a:pt x="544" y="66"/>
                  </a:cubicBezTo>
                  <a:cubicBezTo>
                    <a:pt x="544" y="66"/>
                    <a:pt x="544" y="66"/>
                    <a:pt x="544" y="66"/>
                  </a:cubicBezTo>
                  <a:cubicBezTo>
                    <a:pt x="543" y="66"/>
                    <a:pt x="543" y="66"/>
                    <a:pt x="542" y="66"/>
                  </a:cubicBezTo>
                  <a:cubicBezTo>
                    <a:pt x="541" y="66"/>
                    <a:pt x="539" y="65"/>
                    <a:pt x="538" y="65"/>
                  </a:cubicBezTo>
                  <a:cubicBezTo>
                    <a:pt x="538" y="65"/>
                    <a:pt x="538" y="65"/>
                    <a:pt x="538" y="65"/>
                  </a:cubicBezTo>
                  <a:cubicBezTo>
                    <a:pt x="537" y="65"/>
                    <a:pt x="536" y="65"/>
                    <a:pt x="535" y="65"/>
                  </a:cubicBezTo>
                  <a:cubicBezTo>
                    <a:pt x="535" y="65"/>
                    <a:pt x="535" y="65"/>
                    <a:pt x="534" y="66"/>
                  </a:cubicBezTo>
                  <a:cubicBezTo>
                    <a:pt x="533" y="67"/>
                    <a:pt x="532" y="68"/>
                    <a:pt x="530" y="69"/>
                  </a:cubicBezTo>
                  <a:cubicBezTo>
                    <a:pt x="529" y="69"/>
                    <a:pt x="528" y="69"/>
                    <a:pt x="527" y="69"/>
                  </a:cubicBezTo>
                  <a:cubicBezTo>
                    <a:pt x="526" y="69"/>
                    <a:pt x="526" y="69"/>
                    <a:pt x="525" y="69"/>
                  </a:cubicBezTo>
                  <a:cubicBezTo>
                    <a:pt x="524" y="69"/>
                    <a:pt x="524" y="69"/>
                    <a:pt x="524" y="69"/>
                  </a:cubicBezTo>
                  <a:cubicBezTo>
                    <a:pt x="523" y="69"/>
                    <a:pt x="522" y="70"/>
                    <a:pt x="521" y="71"/>
                  </a:cubicBezTo>
                  <a:cubicBezTo>
                    <a:pt x="520" y="72"/>
                    <a:pt x="517" y="74"/>
                    <a:pt x="516" y="76"/>
                  </a:cubicBezTo>
                  <a:cubicBezTo>
                    <a:pt x="515" y="76"/>
                    <a:pt x="515" y="77"/>
                    <a:pt x="514" y="78"/>
                  </a:cubicBezTo>
                  <a:cubicBezTo>
                    <a:pt x="513" y="80"/>
                    <a:pt x="511" y="82"/>
                    <a:pt x="510" y="83"/>
                  </a:cubicBezTo>
                  <a:cubicBezTo>
                    <a:pt x="510" y="83"/>
                    <a:pt x="507" y="86"/>
                    <a:pt x="504" y="87"/>
                  </a:cubicBezTo>
                  <a:cubicBezTo>
                    <a:pt x="503" y="88"/>
                    <a:pt x="500" y="89"/>
                    <a:pt x="498" y="89"/>
                  </a:cubicBezTo>
                  <a:cubicBezTo>
                    <a:pt x="498" y="89"/>
                    <a:pt x="498" y="89"/>
                    <a:pt x="497" y="89"/>
                  </a:cubicBezTo>
                  <a:cubicBezTo>
                    <a:pt x="495" y="89"/>
                    <a:pt x="491" y="88"/>
                    <a:pt x="489" y="86"/>
                  </a:cubicBezTo>
                  <a:cubicBezTo>
                    <a:pt x="488" y="84"/>
                    <a:pt x="487" y="83"/>
                    <a:pt x="487" y="81"/>
                  </a:cubicBezTo>
                  <a:cubicBezTo>
                    <a:pt x="486" y="81"/>
                    <a:pt x="485" y="81"/>
                    <a:pt x="485" y="81"/>
                  </a:cubicBezTo>
                  <a:cubicBezTo>
                    <a:pt x="484" y="81"/>
                    <a:pt x="484" y="81"/>
                    <a:pt x="484" y="81"/>
                  </a:cubicBezTo>
                  <a:cubicBezTo>
                    <a:pt x="484" y="81"/>
                    <a:pt x="483" y="82"/>
                    <a:pt x="483" y="82"/>
                  </a:cubicBezTo>
                  <a:cubicBezTo>
                    <a:pt x="482" y="82"/>
                    <a:pt x="481" y="83"/>
                    <a:pt x="480" y="83"/>
                  </a:cubicBezTo>
                  <a:cubicBezTo>
                    <a:pt x="480" y="83"/>
                    <a:pt x="479" y="84"/>
                    <a:pt x="478" y="84"/>
                  </a:cubicBezTo>
                  <a:cubicBezTo>
                    <a:pt x="478" y="84"/>
                    <a:pt x="477" y="84"/>
                    <a:pt x="477" y="84"/>
                  </a:cubicBezTo>
                  <a:cubicBezTo>
                    <a:pt x="477" y="84"/>
                    <a:pt x="476" y="84"/>
                    <a:pt x="476" y="85"/>
                  </a:cubicBezTo>
                  <a:cubicBezTo>
                    <a:pt x="474" y="85"/>
                    <a:pt x="473" y="86"/>
                    <a:pt x="471" y="86"/>
                  </a:cubicBezTo>
                  <a:cubicBezTo>
                    <a:pt x="471" y="86"/>
                    <a:pt x="470" y="86"/>
                    <a:pt x="469" y="86"/>
                  </a:cubicBezTo>
                  <a:cubicBezTo>
                    <a:pt x="469" y="86"/>
                    <a:pt x="468" y="86"/>
                    <a:pt x="468" y="86"/>
                  </a:cubicBezTo>
                  <a:cubicBezTo>
                    <a:pt x="468" y="86"/>
                    <a:pt x="467" y="86"/>
                    <a:pt x="467" y="86"/>
                  </a:cubicBezTo>
                  <a:cubicBezTo>
                    <a:pt x="467" y="86"/>
                    <a:pt x="467" y="87"/>
                    <a:pt x="466" y="87"/>
                  </a:cubicBezTo>
                  <a:cubicBezTo>
                    <a:pt x="467" y="87"/>
                    <a:pt x="467" y="88"/>
                    <a:pt x="467" y="89"/>
                  </a:cubicBezTo>
                  <a:cubicBezTo>
                    <a:pt x="467" y="89"/>
                    <a:pt x="467" y="89"/>
                    <a:pt x="467" y="89"/>
                  </a:cubicBezTo>
                  <a:cubicBezTo>
                    <a:pt x="468" y="90"/>
                    <a:pt x="469" y="90"/>
                    <a:pt x="470" y="92"/>
                  </a:cubicBezTo>
                  <a:cubicBezTo>
                    <a:pt x="471" y="93"/>
                    <a:pt x="471" y="96"/>
                    <a:pt x="472" y="98"/>
                  </a:cubicBezTo>
                  <a:cubicBezTo>
                    <a:pt x="472" y="99"/>
                    <a:pt x="472" y="100"/>
                    <a:pt x="472" y="100"/>
                  </a:cubicBezTo>
                  <a:cubicBezTo>
                    <a:pt x="472" y="101"/>
                    <a:pt x="473" y="103"/>
                    <a:pt x="474" y="104"/>
                  </a:cubicBezTo>
                  <a:cubicBezTo>
                    <a:pt x="474" y="104"/>
                    <a:pt x="474" y="105"/>
                    <a:pt x="474" y="106"/>
                  </a:cubicBezTo>
                  <a:cubicBezTo>
                    <a:pt x="475" y="108"/>
                    <a:pt x="477" y="110"/>
                    <a:pt x="477" y="112"/>
                  </a:cubicBezTo>
                  <a:cubicBezTo>
                    <a:pt x="477" y="113"/>
                    <a:pt x="477" y="117"/>
                    <a:pt x="476" y="120"/>
                  </a:cubicBezTo>
                  <a:cubicBezTo>
                    <a:pt x="475" y="122"/>
                    <a:pt x="473" y="123"/>
                    <a:pt x="472" y="123"/>
                  </a:cubicBezTo>
                  <a:cubicBezTo>
                    <a:pt x="471" y="124"/>
                    <a:pt x="471" y="124"/>
                    <a:pt x="471" y="124"/>
                  </a:cubicBezTo>
                  <a:cubicBezTo>
                    <a:pt x="471" y="124"/>
                    <a:pt x="471" y="124"/>
                    <a:pt x="470" y="124"/>
                  </a:cubicBezTo>
                  <a:cubicBezTo>
                    <a:pt x="470" y="125"/>
                    <a:pt x="470" y="125"/>
                    <a:pt x="469" y="125"/>
                  </a:cubicBezTo>
                  <a:cubicBezTo>
                    <a:pt x="469" y="126"/>
                    <a:pt x="469" y="126"/>
                    <a:pt x="469" y="126"/>
                  </a:cubicBezTo>
                  <a:cubicBezTo>
                    <a:pt x="469" y="128"/>
                    <a:pt x="469" y="130"/>
                    <a:pt x="467" y="132"/>
                  </a:cubicBezTo>
                  <a:cubicBezTo>
                    <a:pt x="465" y="135"/>
                    <a:pt x="460" y="137"/>
                    <a:pt x="460" y="137"/>
                  </a:cubicBezTo>
                  <a:cubicBezTo>
                    <a:pt x="458" y="138"/>
                    <a:pt x="457" y="138"/>
                    <a:pt x="456" y="138"/>
                  </a:cubicBezTo>
                  <a:cubicBezTo>
                    <a:pt x="455" y="138"/>
                    <a:pt x="454" y="138"/>
                    <a:pt x="454" y="138"/>
                  </a:cubicBezTo>
                  <a:cubicBezTo>
                    <a:pt x="454" y="138"/>
                    <a:pt x="453" y="138"/>
                    <a:pt x="453" y="139"/>
                  </a:cubicBezTo>
                  <a:cubicBezTo>
                    <a:pt x="452" y="140"/>
                    <a:pt x="452" y="143"/>
                    <a:pt x="452" y="145"/>
                  </a:cubicBezTo>
                  <a:cubicBezTo>
                    <a:pt x="452" y="145"/>
                    <a:pt x="452" y="146"/>
                    <a:pt x="452" y="146"/>
                  </a:cubicBezTo>
                  <a:cubicBezTo>
                    <a:pt x="452" y="146"/>
                    <a:pt x="452" y="147"/>
                    <a:pt x="452" y="147"/>
                  </a:cubicBezTo>
                  <a:cubicBezTo>
                    <a:pt x="452" y="148"/>
                    <a:pt x="452" y="150"/>
                    <a:pt x="452" y="151"/>
                  </a:cubicBezTo>
                  <a:cubicBezTo>
                    <a:pt x="451" y="152"/>
                    <a:pt x="451" y="155"/>
                    <a:pt x="450" y="157"/>
                  </a:cubicBezTo>
                  <a:cubicBezTo>
                    <a:pt x="450" y="157"/>
                    <a:pt x="450" y="157"/>
                    <a:pt x="450" y="157"/>
                  </a:cubicBezTo>
                  <a:cubicBezTo>
                    <a:pt x="450" y="157"/>
                    <a:pt x="449" y="158"/>
                    <a:pt x="449" y="159"/>
                  </a:cubicBezTo>
                  <a:cubicBezTo>
                    <a:pt x="449" y="159"/>
                    <a:pt x="448" y="160"/>
                    <a:pt x="448" y="161"/>
                  </a:cubicBezTo>
                  <a:cubicBezTo>
                    <a:pt x="448" y="161"/>
                    <a:pt x="448" y="161"/>
                    <a:pt x="448" y="162"/>
                  </a:cubicBezTo>
                  <a:cubicBezTo>
                    <a:pt x="448" y="164"/>
                    <a:pt x="447" y="166"/>
                    <a:pt x="446" y="167"/>
                  </a:cubicBezTo>
                  <a:cubicBezTo>
                    <a:pt x="445" y="169"/>
                    <a:pt x="441" y="173"/>
                    <a:pt x="438" y="175"/>
                  </a:cubicBezTo>
                  <a:cubicBezTo>
                    <a:pt x="437" y="175"/>
                    <a:pt x="435" y="175"/>
                    <a:pt x="434" y="175"/>
                  </a:cubicBezTo>
                  <a:cubicBezTo>
                    <a:pt x="433" y="175"/>
                    <a:pt x="432" y="175"/>
                    <a:pt x="431" y="174"/>
                  </a:cubicBezTo>
                  <a:cubicBezTo>
                    <a:pt x="430" y="174"/>
                    <a:pt x="429" y="173"/>
                    <a:pt x="429" y="173"/>
                  </a:cubicBezTo>
                  <a:cubicBezTo>
                    <a:pt x="429" y="173"/>
                    <a:pt x="429" y="173"/>
                    <a:pt x="429" y="173"/>
                  </a:cubicBezTo>
                  <a:cubicBezTo>
                    <a:pt x="429" y="174"/>
                    <a:pt x="429" y="175"/>
                    <a:pt x="429" y="176"/>
                  </a:cubicBezTo>
                  <a:cubicBezTo>
                    <a:pt x="429" y="179"/>
                    <a:pt x="427" y="181"/>
                    <a:pt x="426" y="182"/>
                  </a:cubicBezTo>
                  <a:cubicBezTo>
                    <a:pt x="426" y="184"/>
                    <a:pt x="424" y="184"/>
                    <a:pt x="423" y="185"/>
                  </a:cubicBezTo>
                  <a:cubicBezTo>
                    <a:pt x="423" y="185"/>
                    <a:pt x="422" y="186"/>
                    <a:pt x="422" y="186"/>
                  </a:cubicBezTo>
                  <a:cubicBezTo>
                    <a:pt x="422" y="187"/>
                    <a:pt x="421" y="190"/>
                    <a:pt x="421" y="192"/>
                  </a:cubicBezTo>
                  <a:cubicBezTo>
                    <a:pt x="421" y="192"/>
                    <a:pt x="421" y="194"/>
                    <a:pt x="421" y="195"/>
                  </a:cubicBezTo>
                  <a:cubicBezTo>
                    <a:pt x="422" y="196"/>
                    <a:pt x="422" y="197"/>
                    <a:pt x="422" y="198"/>
                  </a:cubicBezTo>
                  <a:cubicBezTo>
                    <a:pt x="423" y="200"/>
                    <a:pt x="423" y="205"/>
                    <a:pt x="423" y="207"/>
                  </a:cubicBezTo>
                  <a:cubicBezTo>
                    <a:pt x="423" y="209"/>
                    <a:pt x="423" y="214"/>
                    <a:pt x="421" y="217"/>
                  </a:cubicBezTo>
                  <a:cubicBezTo>
                    <a:pt x="421" y="219"/>
                    <a:pt x="419" y="221"/>
                    <a:pt x="417" y="222"/>
                  </a:cubicBezTo>
                  <a:cubicBezTo>
                    <a:pt x="415" y="223"/>
                    <a:pt x="414" y="224"/>
                    <a:pt x="412" y="224"/>
                  </a:cubicBezTo>
                  <a:cubicBezTo>
                    <a:pt x="412" y="224"/>
                    <a:pt x="412" y="224"/>
                    <a:pt x="412" y="224"/>
                  </a:cubicBezTo>
                  <a:cubicBezTo>
                    <a:pt x="411" y="224"/>
                    <a:pt x="410" y="224"/>
                    <a:pt x="410" y="224"/>
                  </a:cubicBezTo>
                  <a:cubicBezTo>
                    <a:pt x="410" y="225"/>
                    <a:pt x="410" y="226"/>
                    <a:pt x="409" y="227"/>
                  </a:cubicBezTo>
                  <a:cubicBezTo>
                    <a:pt x="409" y="227"/>
                    <a:pt x="409" y="227"/>
                    <a:pt x="409" y="227"/>
                  </a:cubicBezTo>
                  <a:cubicBezTo>
                    <a:pt x="408" y="230"/>
                    <a:pt x="407" y="234"/>
                    <a:pt x="402" y="234"/>
                  </a:cubicBezTo>
                  <a:cubicBezTo>
                    <a:pt x="402" y="234"/>
                    <a:pt x="402" y="234"/>
                    <a:pt x="402" y="234"/>
                  </a:cubicBezTo>
                  <a:cubicBezTo>
                    <a:pt x="402" y="234"/>
                    <a:pt x="402" y="234"/>
                    <a:pt x="402" y="234"/>
                  </a:cubicBezTo>
                  <a:cubicBezTo>
                    <a:pt x="398" y="234"/>
                    <a:pt x="396" y="231"/>
                    <a:pt x="395" y="229"/>
                  </a:cubicBezTo>
                  <a:cubicBezTo>
                    <a:pt x="395" y="229"/>
                    <a:pt x="394" y="229"/>
                    <a:pt x="394" y="228"/>
                  </a:cubicBezTo>
                  <a:cubicBezTo>
                    <a:pt x="394" y="228"/>
                    <a:pt x="393" y="227"/>
                    <a:pt x="393" y="227"/>
                  </a:cubicBezTo>
                  <a:cubicBezTo>
                    <a:pt x="393" y="226"/>
                    <a:pt x="393" y="226"/>
                    <a:pt x="393" y="226"/>
                  </a:cubicBezTo>
                  <a:cubicBezTo>
                    <a:pt x="393" y="226"/>
                    <a:pt x="392" y="226"/>
                    <a:pt x="392" y="226"/>
                  </a:cubicBezTo>
                  <a:cubicBezTo>
                    <a:pt x="392" y="226"/>
                    <a:pt x="392" y="226"/>
                    <a:pt x="392" y="226"/>
                  </a:cubicBezTo>
                  <a:cubicBezTo>
                    <a:pt x="391" y="226"/>
                    <a:pt x="390" y="226"/>
                    <a:pt x="390" y="226"/>
                  </a:cubicBezTo>
                  <a:cubicBezTo>
                    <a:pt x="390" y="226"/>
                    <a:pt x="389" y="226"/>
                    <a:pt x="389" y="226"/>
                  </a:cubicBezTo>
                  <a:cubicBezTo>
                    <a:pt x="388" y="227"/>
                    <a:pt x="386" y="228"/>
                    <a:pt x="384" y="228"/>
                  </a:cubicBezTo>
                  <a:cubicBezTo>
                    <a:pt x="384" y="228"/>
                    <a:pt x="383" y="228"/>
                    <a:pt x="383" y="228"/>
                  </a:cubicBezTo>
                  <a:cubicBezTo>
                    <a:pt x="381" y="228"/>
                    <a:pt x="380" y="227"/>
                    <a:pt x="378" y="226"/>
                  </a:cubicBezTo>
                  <a:cubicBezTo>
                    <a:pt x="378" y="226"/>
                    <a:pt x="378" y="225"/>
                    <a:pt x="378" y="225"/>
                  </a:cubicBezTo>
                  <a:cubicBezTo>
                    <a:pt x="378" y="225"/>
                    <a:pt x="377" y="225"/>
                    <a:pt x="376" y="225"/>
                  </a:cubicBezTo>
                  <a:cubicBezTo>
                    <a:pt x="376" y="225"/>
                    <a:pt x="375" y="224"/>
                    <a:pt x="375" y="224"/>
                  </a:cubicBezTo>
                  <a:cubicBezTo>
                    <a:pt x="374" y="224"/>
                    <a:pt x="374" y="224"/>
                    <a:pt x="374" y="224"/>
                  </a:cubicBezTo>
                  <a:cubicBezTo>
                    <a:pt x="372" y="223"/>
                    <a:pt x="370" y="223"/>
                    <a:pt x="368" y="222"/>
                  </a:cubicBezTo>
                  <a:cubicBezTo>
                    <a:pt x="366" y="219"/>
                    <a:pt x="363" y="214"/>
                    <a:pt x="363" y="214"/>
                  </a:cubicBezTo>
                  <a:cubicBezTo>
                    <a:pt x="362" y="213"/>
                    <a:pt x="362" y="211"/>
                    <a:pt x="361" y="210"/>
                  </a:cubicBezTo>
                  <a:cubicBezTo>
                    <a:pt x="361" y="211"/>
                    <a:pt x="360" y="211"/>
                    <a:pt x="358" y="211"/>
                  </a:cubicBezTo>
                  <a:cubicBezTo>
                    <a:pt x="358" y="211"/>
                    <a:pt x="358" y="211"/>
                    <a:pt x="358" y="211"/>
                  </a:cubicBezTo>
                  <a:cubicBezTo>
                    <a:pt x="358" y="211"/>
                    <a:pt x="358" y="211"/>
                    <a:pt x="357" y="212"/>
                  </a:cubicBezTo>
                  <a:cubicBezTo>
                    <a:pt x="357" y="213"/>
                    <a:pt x="355" y="215"/>
                    <a:pt x="352" y="216"/>
                  </a:cubicBezTo>
                  <a:cubicBezTo>
                    <a:pt x="352" y="219"/>
                    <a:pt x="351" y="222"/>
                    <a:pt x="350" y="224"/>
                  </a:cubicBezTo>
                  <a:cubicBezTo>
                    <a:pt x="348" y="226"/>
                    <a:pt x="345" y="227"/>
                    <a:pt x="343" y="228"/>
                  </a:cubicBezTo>
                  <a:cubicBezTo>
                    <a:pt x="342" y="228"/>
                    <a:pt x="342" y="228"/>
                    <a:pt x="342" y="228"/>
                  </a:cubicBezTo>
                  <a:cubicBezTo>
                    <a:pt x="342" y="228"/>
                    <a:pt x="341" y="228"/>
                    <a:pt x="340" y="228"/>
                  </a:cubicBezTo>
                  <a:cubicBezTo>
                    <a:pt x="340" y="228"/>
                    <a:pt x="341" y="228"/>
                    <a:pt x="341" y="229"/>
                  </a:cubicBezTo>
                  <a:cubicBezTo>
                    <a:pt x="341" y="230"/>
                    <a:pt x="341" y="232"/>
                    <a:pt x="342" y="233"/>
                  </a:cubicBezTo>
                  <a:cubicBezTo>
                    <a:pt x="342" y="234"/>
                    <a:pt x="342" y="234"/>
                    <a:pt x="342" y="234"/>
                  </a:cubicBezTo>
                  <a:cubicBezTo>
                    <a:pt x="343" y="235"/>
                    <a:pt x="344" y="237"/>
                    <a:pt x="345" y="238"/>
                  </a:cubicBezTo>
                  <a:cubicBezTo>
                    <a:pt x="345" y="239"/>
                    <a:pt x="346" y="244"/>
                    <a:pt x="345" y="247"/>
                  </a:cubicBezTo>
                  <a:cubicBezTo>
                    <a:pt x="344" y="249"/>
                    <a:pt x="341" y="251"/>
                    <a:pt x="339" y="251"/>
                  </a:cubicBezTo>
                  <a:cubicBezTo>
                    <a:pt x="339" y="251"/>
                    <a:pt x="338" y="251"/>
                    <a:pt x="338" y="251"/>
                  </a:cubicBezTo>
                  <a:cubicBezTo>
                    <a:pt x="337" y="251"/>
                    <a:pt x="336" y="251"/>
                    <a:pt x="335" y="251"/>
                  </a:cubicBezTo>
                  <a:cubicBezTo>
                    <a:pt x="335" y="252"/>
                    <a:pt x="335" y="253"/>
                    <a:pt x="335" y="254"/>
                  </a:cubicBezTo>
                  <a:cubicBezTo>
                    <a:pt x="335" y="257"/>
                    <a:pt x="334" y="260"/>
                    <a:pt x="332" y="262"/>
                  </a:cubicBezTo>
                  <a:cubicBezTo>
                    <a:pt x="331" y="263"/>
                    <a:pt x="328" y="266"/>
                    <a:pt x="324" y="266"/>
                  </a:cubicBezTo>
                  <a:cubicBezTo>
                    <a:pt x="323" y="266"/>
                    <a:pt x="323" y="266"/>
                    <a:pt x="323" y="266"/>
                  </a:cubicBezTo>
                  <a:cubicBezTo>
                    <a:pt x="319" y="266"/>
                    <a:pt x="316" y="262"/>
                    <a:pt x="316" y="260"/>
                  </a:cubicBezTo>
                  <a:cubicBezTo>
                    <a:pt x="316" y="259"/>
                    <a:pt x="316" y="258"/>
                    <a:pt x="316" y="258"/>
                  </a:cubicBezTo>
                  <a:cubicBezTo>
                    <a:pt x="314" y="258"/>
                    <a:pt x="313" y="259"/>
                    <a:pt x="311" y="259"/>
                  </a:cubicBezTo>
                  <a:cubicBezTo>
                    <a:pt x="311" y="259"/>
                    <a:pt x="311" y="259"/>
                    <a:pt x="311" y="259"/>
                  </a:cubicBezTo>
                  <a:cubicBezTo>
                    <a:pt x="311" y="259"/>
                    <a:pt x="311" y="259"/>
                    <a:pt x="311" y="259"/>
                  </a:cubicBezTo>
                  <a:cubicBezTo>
                    <a:pt x="309" y="259"/>
                    <a:pt x="307" y="258"/>
                    <a:pt x="303" y="254"/>
                  </a:cubicBezTo>
                  <a:cubicBezTo>
                    <a:pt x="302" y="252"/>
                    <a:pt x="301" y="250"/>
                    <a:pt x="300" y="247"/>
                  </a:cubicBezTo>
                  <a:cubicBezTo>
                    <a:pt x="299" y="247"/>
                    <a:pt x="299" y="247"/>
                    <a:pt x="299" y="247"/>
                  </a:cubicBezTo>
                  <a:cubicBezTo>
                    <a:pt x="299" y="246"/>
                    <a:pt x="299" y="245"/>
                    <a:pt x="298" y="244"/>
                  </a:cubicBezTo>
                  <a:cubicBezTo>
                    <a:pt x="298" y="244"/>
                    <a:pt x="298" y="243"/>
                    <a:pt x="298" y="243"/>
                  </a:cubicBezTo>
                  <a:cubicBezTo>
                    <a:pt x="298" y="243"/>
                    <a:pt x="298" y="243"/>
                    <a:pt x="298" y="243"/>
                  </a:cubicBezTo>
                  <a:cubicBezTo>
                    <a:pt x="297" y="243"/>
                    <a:pt x="296" y="243"/>
                    <a:pt x="296" y="243"/>
                  </a:cubicBezTo>
                  <a:cubicBezTo>
                    <a:pt x="296" y="244"/>
                    <a:pt x="295" y="245"/>
                    <a:pt x="294" y="245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3" y="247"/>
                    <a:pt x="293" y="248"/>
                  </a:cubicBezTo>
                  <a:cubicBezTo>
                    <a:pt x="292" y="249"/>
                    <a:pt x="291" y="250"/>
                    <a:pt x="290" y="251"/>
                  </a:cubicBezTo>
                  <a:cubicBezTo>
                    <a:pt x="290" y="252"/>
                    <a:pt x="287" y="254"/>
                    <a:pt x="285" y="255"/>
                  </a:cubicBezTo>
                  <a:cubicBezTo>
                    <a:pt x="283" y="256"/>
                    <a:pt x="281" y="256"/>
                    <a:pt x="280" y="256"/>
                  </a:cubicBezTo>
                  <a:cubicBezTo>
                    <a:pt x="279" y="256"/>
                    <a:pt x="279" y="256"/>
                    <a:pt x="278" y="256"/>
                  </a:cubicBezTo>
                  <a:cubicBezTo>
                    <a:pt x="278" y="257"/>
                    <a:pt x="277" y="257"/>
                    <a:pt x="277" y="257"/>
                  </a:cubicBezTo>
                  <a:cubicBezTo>
                    <a:pt x="276" y="258"/>
                    <a:pt x="274" y="260"/>
                    <a:pt x="274" y="260"/>
                  </a:cubicBezTo>
                  <a:cubicBezTo>
                    <a:pt x="274" y="261"/>
                    <a:pt x="274" y="263"/>
                    <a:pt x="274" y="264"/>
                  </a:cubicBezTo>
                  <a:cubicBezTo>
                    <a:pt x="274" y="265"/>
                    <a:pt x="274" y="266"/>
                    <a:pt x="274" y="266"/>
                  </a:cubicBezTo>
                  <a:cubicBezTo>
                    <a:pt x="274" y="267"/>
                    <a:pt x="274" y="268"/>
                    <a:pt x="274" y="268"/>
                  </a:cubicBezTo>
                  <a:cubicBezTo>
                    <a:pt x="275" y="271"/>
                    <a:pt x="275" y="274"/>
                    <a:pt x="274" y="277"/>
                  </a:cubicBezTo>
                  <a:cubicBezTo>
                    <a:pt x="273" y="279"/>
                    <a:pt x="270" y="285"/>
                    <a:pt x="264" y="286"/>
                  </a:cubicBezTo>
                  <a:cubicBezTo>
                    <a:pt x="264" y="286"/>
                    <a:pt x="264" y="286"/>
                    <a:pt x="264" y="286"/>
                  </a:cubicBezTo>
                  <a:cubicBezTo>
                    <a:pt x="259" y="286"/>
                    <a:pt x="255" y="281"/>
                    <a:pt x="254" y="280"/>
                  </a:cubicBezTo>
                  <a:cubicBezTo>
                    <a:pt x="253" y="279"/>
                    <a:pt x="252" y="277"/>
                    <a:pt x="252" y="276"/>
                  </a:cubicBezTo>
                  <a:cubicBezTo>
                    <a:pt x="252" y="276"/>
                    <a:pt x="252" y="276"/>
                    <a:pt x="252" y="276"/>
                  </a:cubicBezTo>
                  <a:cubicBezTo>
                    <a:pt x="252" y="276"/>
                    <a:pt x="251" y="276"/>
                    <a:pt x="251" y="275"/>
                  </a:cubicBezTo>
                  <a:cubicBezTo>
                    <a:pt x="251" y="276"/>
                    <a:pt x="250" y="276"/>
                    <a:pt x="250" y="276"/>
                  </a:cubicBezTo>
                  <a:cubicBezTo>
                    <a:pt x="249" y="276"/>
                    <a:pt x="248" y="276"/>
                    <a:pt x="247" y="276"/>
                  </a:cubicBezTo>
                  <a:cubicBezTo>
                    <a:pt x="247" y="276"/>
                    <a:pt x="247" y="276"/>
                    <a:pt x="246" y="276"/>
                  </a:cubicBezTo>
                  <a:cubicBezTo>
                    <a:pt x="246" y="276"/>
                    <a:pt x="242" y="276"/>
                    <a:pt x="239" y="274"/>
                  </a:cubicBezTo>
                  <a:cubicBezTo>
                    <a:pt x="238" y="273"/>
                    <a:pt x="237" y="272"/>
                    <a:pt x="236" y="271"/>
                  </a:cubicBezTo>
                  <a:cubicBezTo>
                    <a:pt x="236" y="271"/>
                    <a:pt x="235" y="270"/>
                    <a:pt x="235" y="270"/>
                  </a:cubicBezTo>
                  <a:cubicBezTo>
                    <a:pt x="234" y="269"/>
                    <a:pt x="233" y="268"/>
                    <a:pt x="232" y="268"/>
                  </a:cubicBezTo>
                  <a:cubicBezTo>
                    <a:pt x="232" y="268"/>
                    <a:pt x="231" y="268"/>
                    <a:pt x="231" y="268"/>
                  </a:cubicBezTo>
                  <a:cubicBezTo>
                    <a:pt x="230" y="268"/>
                    <a:pt x="229" y="268"/>
                    <a:pt x="227" y="267"/>
                  </a:cubicBezTo>
                  <a:cubicBezTo>
                    <a:pt x="226" y="266"/>
                    <a:pt x="225" y="265"/>
                    <a:pt x="224" y="264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22" y="263"/>
                    <a:pt x="220" y="263"/>
                    <a:pt x="219" y="263"/>
                  </a:cubicBezTo>
                  <a:cubicBezTo>
                    <a:pt x="218" y="263"/>
                    <a:pt x="216" y="264"/>
                    <a:pt x="215" y="264"/>
                  </a:cubicBezTo>
                  <a:cubicBezTo>
                    <a:pt x="214" y="265"/>
                    <a:pt x="214" y="265"/>
                    <a:pt x="214" y="265"/>
                  </a:cubicBezTo>
                  <a:cubicBezTo>
                    <a:pt x="214" y="266"/>
                    <a:pt x="213" y="267"/>
                    <a:pt x="213" y="267"/>
                  </a:cubicBezTo>
                  <a:cubicBezTo>
                    <a:pt x="213" y="267"/>
                    <a:pt x="213" y="268"/>
                    <a:pt x="213" y="268"/>
                  </a:cubicBezTo>
                  <a:cubicBezTo>
                    <a:pt x="211" y="269"/>
                    <a:pt x="210" y="272"/>
                    <a:pt x="207" y="272"/>
                  </a:cubicBezTo>
                  <a:cubicBezTo>
                    <a:pt x="206" y="272"/>
                    <a:pt x="206" y="272"/>
                    <a:pt x="206" y="272"/>
                  </a:cubicBezTo>
                  <a:cubicBezTo>
                    <a:pt x="206" y="272"/>
                    <a:pt x="206" y="272"/>
                    <a:pt x="206" y="272"/>
                  </a:cubicBezTo>
                  <a:cubicBezTo>
                    <a:pt x="203" y="272"/>
                    <a:pt x="201" y="271"/>
                    <a:pt x="200" y="269"/>
                  </a:cubicBezTo>
                  <a:cubicBezTo>
                    <a:pt x="200" y="270"/>
                    <a:pt x="200" y="270"/>
                    <a:pt x="201" y="270"/>
                  </a:cubicBezTo>
                  <a:cubicBezTo>
                    <a:pt x="202" y="273"/>
                    <a:pt x="200" y="276"/>
                    <a:pt x="200" y="278"/>
                  </a:cubicBezTo>
                  <a:cubicBezTo>
                    <a:pt x="200" y="278"/>
                    <a:pt x="199" y="279"/>
                    <a:pt x="199" y="279"/>
                  </a:cubicBezTo>
                  <a:cubicBezTo>
                    <a:pt x="199" y="279"/>
                    <a:pt x="199" y="279"/>
                    <a:pt x="199" y="279"/>
                  </a:cubicBezTo>
                  <a:cubicBezTo>
                    <a:pt x="199" y="281"/>
                    <a:pt x="198" y="283"/>
                    <a:pt x="197" y="284"/>
                  </a:cubicBezTo>
                  <a:cubicBezTo>
                    <a:pt x="195" y="286"/>
                    <a:pt x="192" y="287"/>
                    <a:pt x="191" y="288"/>
                  </a:cubicBezTo>
                  <a:cubicBezTo>
                    <a:pt x="190" y="288"/>
                    <a:pt x="188" y="288"/>
                    <a:pt x="187" y="288"/>
                  </a:cubicBezTo>
                  <a:cubicBezTo>
                    <a:pt x="185" y="288"/>
                    <a:pt x="184" y="288"/>
                    <a:pt x="183" y="287"/>
                  </a:cubicBezTo>
                  <a:cubicBezTo>
                    <a:pt x="179" y="285"/>
                    <a:pt x="178" y="280"/>
                    <a:pt x="178" y="278"/>
                  </a:cubicBezTo>
                  <a:cubicBezTo>
                    <a:pt x="178" y="277"/>
                    <a:pt x="178" y="276"/>
                    <a:pt x="178" y="276"/>
                  </a:cubicBezTo>
                  <a:cubicBezTo>
                    <a:pt x="177" y="276"/>
                    <a:pt x="176" y="276"/>
                    <a:pt x="175" y="276"/>
                  </a:cubicBezTo>
                  <a:cubicBezTo>
                    <a:pt x="175" y="276"/>
                    <a:pt x="175" y="276"/>
                    <a:pt x="175" y="276"/>
                  </a:cubicBezTo>
                  <a:cubicBezTo>
                    <a:pt x="174" y="277"/>
                    <a:pt x="174" y="277"/>
                    <a:pt x="174" y="277"/>
                  </a:cubicBezTo>
                  <a:cubicBezTo>
                    <a:pt x="172" y="279"/>
                    <a:pt x="171" y="280"/>
                    <a:pt x="169" y="281"/>
                  </a:cubicBezTo>
                  <a:cubicBezTo>
                    <a:pt x="167" y="281"/>
                    <a:pt x="165" y="282"/>
                    <a:pt x="164" y="282"/>
                  </a:cubicBezTo>
                  <a:cubicBezTo>
                    <a:pt x="162" y="282"/>
                    <a:pt x="160" y="281"/>
                    <a:pt x="159" y="281"/>
                  </a:cubicBezTo>
                  <a:cubicBezTo>
                    <a:pt x="157" y="280"/>
                    <a:pt x="156" y="278"/>
                    <a:pt x="155" y="276"/>
                  </a:cubicBezTo>
                  <a:cubicBezTo>
                    <a:pt x="155" y="276"/>
                    <a:pt x="155" y="276"/>
                    <a:pt x="155" y="276"/>
                  </a:cubicBezTo>
                  <a:cubicBezTo>
                    <a:pt x="155" y="275"/>
                    <a:pt x="154" y="275"/>
                    <a:pt x="154" y="275"/>
                  </a:cubicBezTo>
                  <a:cubicBezTo>
                    <a:pt x="154" y="275"/>
                    <a:pt x="153" y="276"/>
                    <a:pt x="153" y="277"/>
                  </a:cubicBezTo>
                  <a:cubicBezTo>
                    <a:pt x="153" y="277"/>
                    <a:pt x="153" y="277"/>
                    <a:pt x="153" y="277"/>
                  </a:cubicBezTo>
                  <a:cubicBezTo>
                    <a:pt x="153" y="277"/>
                    <a:pt x="153" y="278"/>
                    <a:pt x="153" y="278"/>
                  </a:cubicBezTo>
                  <a:cubicBezTo>
                    <a:pt x="153" y="278"/>
                    <a:pt x="153" y="278"/>
                    <a:pt x="153" y="278"/>
                  </a:cubicBezTo>
                  <a:cubicBezTo>
                    <a:pt x="155" y="278"/>
                    <a:pt x="156" y="279"/>
                    <a:pt x="157" y="280"/>
                  </a:cubicBezTo>
                  <a:cubicBezTo>
                    <a:pt x="159" y="282"/>
                    <a:pt x="160" y="285"/>
                    <a:pt x="160" y="287"/>
                  </a:cubicBezTo>
                  <a:cubicBezTo>
                    <a:pt x="160" y="289"/>
                    <a:pt x="158" y="293"/>
                    <a:pt x="157" y="295"/>
                  </a:cubicBezTo>
                  <a:cubicBezTo>
                    <a:pt x="156" y="296"/>
                    <a:pt x="155" y="296"/>
                    <a:pt x="154" y="297"/>
                  </a:cubicBezTo>
                  <a:cubicBezTo>
                    <a:pt x="153" y="298"/>
                    <a:pt x="153" y="299"/>
                    <a:pt x="151" y="300"/>
                  </a:cubicBezTo>
                  <a:cubicBezTo>
                    <a:pt x="150" y="301"/>
                    <a:pt x="147" y="301"/>
                    <a:pt x="146" y="301"/>
                  </a:cubicBezTo>
                  <a:cubicBezTo>
                    <a:pt x="145" y="301"/>
                    <a:pt x="143" y="301"/>
                    <a:pt x="142" y="300"/>
                  </a:cubicBezTo>
                  <a:cubicBezTo>
                    <a:pt x="142" y="303"/>
                    <a:pt x="141" y="306"/>
                    <a:pt x="139" y="308"/>
                  </a:cubicBezTo>
                  <a:cubicBezTo>
                    <a:pt x="138" y="310"/>
                    <a:pt x="136" y="311"/>
                    <a:pt x="134" y="312"/>
                  </a:cubicBezTo>
                  <a:cubicBezTo>
                    <a:pt x="134" y="312"/>
                    <a:pt x="133" y="312"/>
                    <a:pt x="133" y="312"/>
                  </a:cubicBezTo>
                  <a:cubicBezTo>
                    <a:pt x="132" y="313"/>
                    <a:pt x="131" y="314"/>
                    <a:pt x="130" y="315"/>
                  </a:cubicBezTo>
                  <a:cubicBezTo>
                    <a:pt x="129" y="317"/>
                    <a:pt x="128" y="319"/>
                    <a:pt x="128" y="319"/>
                  </a:cubicBezTo>
                  <a:cubicBezTo>
                    <a:pt x="128" y="320"/>
                    <a:pt x="128" y="322"/>
                    <a:pt x="128" y="323"/>
                  </a:cubicBezTo>
                  <a:cubicBezTo>
                    <a:pt x="128" y="323"/>
                    <a:pt x="128" y="324"/>
                    <a:pt x="128" y="324"/>
                  </a:cubicBezTo>
                  <a:cubicBezTo>
                    <a:pt x="129" y="325"/>
                    <a:pt x="130" y="326"/>
                    <a:pt x="131" y="327"/>
                  </a:cubicBezTo>
                  <a:cubicBezTo>
                    <a:pt x="131" y="328"/>
                    <a:pt x="131" y="329"/>
                    <a:pt x="131" y="331"/>
                  </a:cubicBezTo>
                  <a:cubicBezTo>
                    <a:pt x="132" y="331"/>
                    <a:pt x="132" y="331"/>
                    <a:pt x="132" y="331"/>
                  </a:cubicBezTo>
                  <a:cubicBezTo>
                    <a:pt x="132" y="331"/>
                    <a:pt x="133" y="331"/>
                    <a:pt x="133" y="332"/>
                  </a:cubicBezTo>
                  <a:cubicBezTo>
                    <a:pt x="135" y="332"/>
                    <a:pt x="136" y="333"/>
                    <a:pt x="137" y="333"/>
                  </a:cubicBezTo>
                  <a:cubicBezTo>
                    <a:pt x="137" y="334"/>
                    <a:pt x="137" y="334"/>
                    <a:pt x="137" y="334"/>
                  </a:cubicBezTo>
                  <a:cubicBezTo>
                    <a:pt x="140" y="335"/>
                    <a:pt x="143" y="337"/>
                    <a:pt x="144" y="340"/>
                  </a:cubicBezTo>
                  <a:cubicBezTo>
                    <a:pt x="145" y="343"/>
                    <a:pt x="146" y="349"/>
                    <a:pt x="144" y="353"/>
                  </a:cubicBezTo>
                  <a:cubicBezTo>
                    <a:pt x="142" y="355"/>
                    <a:pt x="139" y="356"/>
                    <a:pt x="137" y="357"/>
                  </a:cubicBezTo>
                  <a:cubicBezTo>
                    <a:pt x="137" y="357"/>
                    <a:pt x="136" y="357"/>
                    <a:pt x="136" y="357"/>
                  </a:cubicBezTo>
                  <a:cubicBezTo>
                    <a:pt x="134" y="358"/>
                    <a:pt x="130" y="359"/>
                    <a:pt x="128" y="360"/>
                  </a:cubicBezTo>
                  <a:cubicBezTo>
                    <a:pt x="126" y="360"/>
                    <a:pt x="125" y="360"/>
                    <a:pt x="123" y="361"/>
                  </a:cubicBezTo>
                  <a:cubicBezTo>
                    <a:pt x="122" y="361"/>
                    <a:pt x="120" y="361"/>
                    <a:pt x="120" y="361"/>
                  </a:cubicBezTo>
                  <a:cubicBezTo>
                    <a:pt x="114" y="363"/>
                    <a:pt x="111" y="364"/>
                    <a:pt x="111" y="365"/>
                  </a:cubicBezTo>
                  <a:cubicBezTo>
                    <a:pt x="110" y="365"/>
                    <a:pt x="109" y="366"/>
                    <a:pt x="108" y="367"/>
                  </a:cubicBezTo>
                  <a:cubicBezTo>
                    <a:pt x="108" y="367"/>
                    <a:pt x="108" y="368"/>
                    <a:pt x="108" y="368"/>
                  </a:cubicBezTo>
                  <a:cubicBezTo>
                    <a:pt x="107" y="369"/>
                    <a:pt x="106" y="370"/>
                    <a:pt x="104" y="371"/>
                  </a:cubicBezTo>
                  <a:cubicBezTo>
                    <a:pt x="103" y="372"/>
                    <a:pt x="101" y="373"/>
                    <a:pt x="99" y="373"/>
                  </a:cubicBezTo>
                  <a:cubicBezTo>
                    <a:pt x="99" y="373"/>
                    <a:pt x="98" y="373"/>
                    <a:pt x="98" y="373"/>
                  </a:cubicBezTo>
                  <a:cubicBezTo>
                    <a:pt x="96" y="373"/>
                    <a:pt x="95" y="372"/>
                    <a:pt x="95" y="371"/>
                  </a:cubicBezTo>
                  <a:cubicBezTo>
                    <a:pt x="94" y="371"/>
                    <a:pt x="94" y="371"/>
                    <a:pt x="94" y="371"/>
                  </a:cubicBezTo>
                  <a:cubicBezTo>
                    <a:pt x="94" y="371"/>
                    <a:pt x="93" y="372"/>
                    <a:pt x="92" y="373"/>
                  </a:cubicBezTo>
                  <a:cubicBezTo>
                    <a:pt x="92" y="373"/>
                    <a:pt x="91" y="374"/>
                    <a:pt x="91" y="375"/>
                  </a:cubicBezTo>
                  <a:cubicBezTo>
                    <a:pt x="91" y="376"/>
                    <a:pt x="91" y="377"/>
                    <a:pt x="91" y="377"/>
                  </a:cubicBezTo>
                  <a:cubicBezTo>
                    <a:pt x="91" y="379"/>
                    <a:pt x="92" y="381"/>
                    <a:pt x="91" y="383"/>
                  </a:cubicBezTo>
                  <a:cubicBezTo>
                    <a:pt x="91" y="385"/>
                    <a:pt x="90" y="386"/>
                    <a:pt x="89" y="388"/>
                  </a:cubicBezTo>
                  <a:cubicBezTo>
                    <a:pt x="88" y="388"/>
                    <a:pt x="88" y="389"/>
                    <a:pt x="88" y="389"/>
                  </a:cubicBezTo>
                  <a:cubicBezTo>
                    <a:pt x="88" y="390"/>
                    <a:pt x="88" y="391"/>
                    <a:pt x="88" y="392"/>
                  </a:cubicBezTo>
                  <a:cubicBezTo>
                    <a:pt x="88" y="392"/>
                    <a:pt x="89" y="394"/>
                    <a:pt x="89" y="395"/>
                  </a:cubicBezTo>
                  <a:cubicBezTo>
                    <a:pt x="90" y="396"/>
                    <a:pt x="93" y="398"/>
                    <a:pt x="94" y="399"/>
                  </a:cubicBezTo>
                  <a:cubicBezTo>
                    <a:pt x="95" y="399"/>
                    <a:pt x="95" y="400"/>
                    <a:pt x="96" y="400"/>
                  </a:cubicBezTo>
                  <a:cubicBezTo>
                    <a:pt x="96" y="400"/>
                    <a:pt x="96" y="400"/>
                    <a:pt x="97" y="401"/>
                  </a:cubicBezTo>
                  <a:cubicBezTo>
                    <a:pt x="98" y="402"/>
                    <a:pt x="100" y="403"/>
                    <a:pt x="101" y="404"/>
                  </a:cubicBezTo>
                  <a:cubicBezTo>
                    <a:pt x="102" y="407"/>
                    <a:pt x="103" y="410"/>
                    <a:pt x="103" y="413"/>
                  </a:cubicBezTo>
                  <a:cubicBezTo>
                    <a:pt x="103" y="414"/>
                    <a:pt x="103" y="414"/>
                    <a:pt x="103" y="414"/>
                  </a:cubicBezTo>
                  <a:cubicBezTo>
                    <a:pt x="103" y="414"/>
                    <a:pt x="103" y="414"/>
                    <a:pt x="103" y="414"/>
                  </a:cubicBezTo>
                  <a:cubicBezTo>
                    <a:pt x="104" y="418"/>
                    <a:pt x="104" y="422"/>
                    <a:pt x="103" y="424"/>
                  </a:cubicBezTo>
                  <a:cubicBezTo>
                    <a:pt x="103" y="426"/>
                    <a:pt x="100" y="431"/>
                    <a:pt x="97" y="433"/>
                  </a:cubicBezTo>
                  <a:cubicBezTo>
                    <a:pt x="94" y="436"/>
                    <a:pt x="87" y="436"/>
                    <a:pt x="87" y="436"/>
                  </a:cubicBezTo>
                  <a:cubicBezTo>
                    <a:pt x="85" y="436"/>
                    <a:pt x="80" y="435"/>
                    <a:pt x="77" y="434"/>
                  </a:cubicBezTo>
                  <a:cubicBezTo>
                    <a:pt x="75" y="433"/>
                    <a:pt x="74" y="431"/>
                    <a:pt x="73" y="430"/>
                  </a:cubicBezTo>
                  <a:cubicBezTo>
                    <a:pt x="73" y="429"/>
                    <a:pt x="73" y="429"/>
                    <a:pt x="73" y="428"/>
                  </a:cubicBezTo>
                  <a:cubicBezTo>
                    <a:pt x="72" y="428"/>
                    <a:pt x="70" y="428"/>
                    <a:pt x="69" y="428"/>
                  </a:cubicBezTo>
                  <a:cubicBezTo>
                    <a:pt x="68" y="427"/>
                    <a:pt x="66" y="427"/>
                    <a:pt x="65" y="427"/>
                  </a:cubicBezTo>
                  <a:cubicBezTo>
                    <a:pt x="64" y="426"/>
                    <a:pt x="63" y="426"/>
                    <a:pt x="63" y="426"/>
                  </a:cubicBezTo>
                  <a:cubicBezTo>
                    <a:pt x="62" y="425"/>
                    <a:pt x="61" y="425"/>
                    <a:pt x="61" y="425"/>
                  </a:cubicBezTo>
                  <a:cubicBezTo>
                    <a:pt x="61" y="425"/>
                    <a:pt x="59" y="425"/>
                    <a:pt x="58" y="425"/>
                  </a:cubicBezTo>
                  <a:cubicBezTo>
                    <a:pt x="58" y="425"/>
                    <a:pt x="57" y="425"/>
                    <a:pt x="56" y="425"/>
                  </a:cubicBezTo>
                  <a:cubicBezTo>
                    <a:pt x="56" y="425"/>
                    <a:pt x="55" y="425"/>
                    <a:pt x="55" y="424"/>
                  </a:cubicBezTo>
                  <a:cubicBezTo>
                    <a:pt x="53" y="424"/>
                    <a:pt x="51" y="424"/>
                    <a:pt x="49" y="423"/>
                  </a:cubicBezTo>
                  <a:cubicBezTo>
                    <a:pt x="47" y="422"/>
                    <a:pt x="47" y="421"/>
                    <a:pt x="46" y="420"/>
                  </a:cubicBezTo>
                  <a:cubicBezTo>
                    <a:pt x="45" y="419"/>
                    <a:pt x="44" y="419"/>
                    <a:pt x="44" y="419"/>
                  </a:cubicBezTo>
                  <a:cubicBezTo>
                    <a:pt x="43" y="419"/>
                    <a:pt x="43" y="419"/>
                    <a:pt x="42" y="418"/>
                  </a:cubicBezTo>
                  <a:cubicBezTo>
                    <a:pt x="42" y="418"/>
                    <a:pt x="40" y="418"/>
                    <a:pt x="39" y="417"/>
                  </a:cubicBezTo>
                  <a:cubicBezTo>
                    <a:pt x="38" y="417"/>
                    <a:pt x="37" y="417"/>
                    <a:pt x="36" y="416"/>
                  </a:cubicBezTo>
                  <a:cubicBezTo>
                    <a:pt x="35" y="416"/>
                    <a:pt x="34" y="416"/>
                    <a:pt x="33" y="415"/>
                  </a:cubicBezTo>
                  <a:cubicBezTo>
                    <a:pt x="33" y="415"/>
                    <a:pt x="31" y="414"/>
                    <a:pt x="31" y="414"/>
                  </a:cubicBezTo>
                  <a:cubicBezTo>
                    <a:pt x="29" y="414"/>
                    <a:pt x="27" y="414"/>
                    <a:pt x="25" y="414"/>
                  </a:cubicBezTo>
                  <a:cubicBezTo>
                    <a:pt x="25" y="414"/>
                    <a:pt x="25" y="414"/>
                    <a:pt x="25" y="414"/>
                  </a:cubicBezTo>
                  <a:cubicBezTo>
                    <a:pt x="24" y="414"/>
                    <a:pt x="22" y="414"/>
                    <a:pt x="21" y="414"/>
                  </a:cubicBezTo>
                  <a:cubicBezTo>
                    <a:pt x="21" y="415"/>
                    <a:pt x="19" y="416"/>
                    <a:pt x="19" y="416"/>
                  </a:cubicBezTo>
                  <a:cubicBezTo>
                    <a:pt x="18" y="417"/>
                    <a:pt x="18" y="417"/>
                    <a:pt x="18" y="417"/>
                  </a:cubicBezTo>
                  <a:cubicBezTo>
                    <a:pt x="17" y="417"/>
                    <a:pt x="17" y="418"/>
                    <a:pt x="17" y="418"/>
                  </a:cubicBezTo>
                  <a:cubicBezTo>
                    <a:pt x="16" y="418"/>
                    <a:pt x="15" y="420"/>
                    <a:pt x="14" y="420"/>
                  </a:cubicBezTo>
                  <a:cubicBezTo>
                    <a:pt x="14" y="421"/>
                    <a:pt x="12" y="423"/>
                    <a:pt x="12" y="424"/>
                  </a:cubicBezTo>
                  <a:cubicBezTo>
                    <a:pt x="12" y="425"/>
                    <a:pt x="11" y="426"/>
                    <a:pt x="11" y="427"/>
                  </a:cubicBezTo>
                  <a:cubicBezTo>
                    <a:pt x="11" y="429"/>
                    <a:pt x="10" y="431"/>
                    <a:pt x="10" y="432"/>
                  </a:cubicBezTo>
                  <a:cubicBezTo>
                    <a:pt x="9" y="434"/>
                    <a:pt x="8" y="436"/>
                    <a:pt x="7" y="437"/>
                  </a:cubicBezTo>
                  <a:cubicBezTo>
                    <a:pt x="6" y="438"/>
                    <a:pt x="5" y="439"/>
                    <a:pt x="3" y="440"/>
                  </a:cubicBezTo>
                  <a:cubicBezTo>
                    <a:pt x="3" y="440"/>
                    <a:pt x="2" y="441"/>
                    <a:pt x="2" y="441"/>
                  </a:cubicBezTo>
                  <a:cubicBezTo>
                    <a:pt x="2" y="441"/>
                    <a:pt x="2" y="441"/>
                    <a:pt x="2" y="441"/>
                  </a:cubicBezTo>
                  <a:cubicBezTo>
                    <a:pt x="2" y="441"/>
                    <a:pt x="2" y="442"/>
                    <a:pt x="2" y="442"/>
                  </a:cubicBezTo>
                  <a:cubicBezTo>
                    <a:pt x="2" y="443"/>
                    <a:pt x="2" y="443"/>
                    <a:pt x="2" y="44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387850" y="3794125"/>
              <a:ext cx="12700" cy="12700"/>
            </a:xfrm>
            <a:custGeom>
              <a:avLst/>
              <a:gdLst>
                <a:gd name="T0" fmla="*/ 0 w 14"/>
                <a:gd name="T1" fmla="*/ 12 h 15"/>
                <a:gd name="T2" fmla="*/ 0 w 14"/>
                <a:gd name="T3" fmla="*/ 15 h 15"/>
                <a:gd name="T4" fmla="*/ 14 w 14"/>
                <a:gd name="T5" fmla="*/ 11 h 15"/>
                <a:gd name="T6" fmla="*/ 4 w 14"/>
                <a:gd name="T7" fmla="*/ 5 h 15"/>
                <a:gd name="T8" fmla="*/ 2 w 14"/>
                <a:gd name="T9" fmla="*/ 0 h 15"/>
                <a:gd name="T10" fmla="*/ 2 w 14"/>
                <a:gd name="T11" fmla="*/ 0 h 15"/>
                <a:gd name="T12" fmla="*/ 2 w 14"/>
                <a:gd name="T13" fmla="*/ 0 h 15"/>
                <a:gd name="T14" fmla="*/ 0 w 14"/>
                <a:gd name="T15" fmla="*/ 1 h 15"/>
                <a:gd name="T16" fmla="*/ 1 w 14"/>
                <a:gd name="T17" fmla="*/ 4 h 15"/>
                <a:gd name="T18" fmla="*/ 1 w 14"/>
                <a:gd name="T19" fmla="*/ 7 h 15"/>
                <a:gd name="T20" fmla="*/ 0 w 14"/>
                <a:gd name="T2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5">
                  <a:moveTo>
                    <a:pt x="0" y="12"/>
                  </a:moveTo>
                  <a:cubicBezTo>
                    <a:pt x="0" y="13"/>
                    <a:pt x="0" y="14"/>
                    <a:pt x="0" y="15"/>
                  </a:cubicBezTo>
                  <a:cubicBezTo>
                    <a:pt x="6" y="13"/>
                    <a:pt x="11" y="12"/>
                    <a:pt x="14" y="11"/>
                  </a:cubicBezTo>
                  <a:cubicBezTo>
                    <a:pt x="9" y="11"/>
                    <a:pt x="4" y="5"/>
                    <a:pt x="4" y="5"/>
                  </a:cubicBezTo>
                  <a:cubicBezTo>
                    <a:pt x="3" y="4"/>
                    <a:pt x="3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1" y="9"/>
                    <a:pt x="0" y="11"/>
                    <a:pt x="0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5014913" y="3514725"/>
              <a:ext cx="1020762" cy="460375"/>
            </a:xfrm>
            <a:custGeom>
              <a:avLst/>
              <a:gdLst>
                <a:gd name="T0" fmla="*/ 1175 w 1210"/>
                <a:gd name="T1" fmla="*/ 107 h 546"/>
                <a:gd name="T2" fmla="*/ 1111 w 1210"/>
                <a:gd name="T3" fmla="*/ 15 h 546"/>
                <a:gd name="T4" fmla="*/ 493 w 1210"/>
                <a:gd name="T5" fmla="*/ 144 h 546"/>
                <a:gd name="T6" fmla="*/ 317 w 1210"/>
                <a:gd name="T7" fmla="*/ 178 h 546"/>
                <a:gd name="T8" fmla="*/ 318 w 1210"/>
                <a:gd name="T9" fmla="*/ 203 h 546"/>
                <a:gd name="T10" fmla="*/ 304 w 1210"/>
                <a:gd name="T11" fmla="*/ 221 h 546"/>
                <a:gd name="T12" fmla="*/ 293 w 1210"/>
                <a:gd name="T13" fmla="*/ 240 h 546"/>
                <a:gd name="T14" fmla="*/ 271 w 1210"/>
                <a:gd name="T15" fmla="*/ 273 h 546"/>
                <a:gd name="T16" fmla="*/ 250 w 1210"/>
                <a:gd name="T17" fmla="*/ 272 h 546"/>
                <a:gd name="T18" fmla="*/ 231 w 1210"/>
                <a:gd name="T19" fmla="*/ 290 h 546"/>
                <a:gd name="T20" fmla="*/ 206 w 1210"/>
                <a:gd name="T21" fmla="*/ 309 h 546"/>
                <a:gd name="T22" fmla="*/ 187 w 1210"/>
                <a:gd name="T23" fmla="*/ 304 h 546"/>
                <a:gd name="T24" fmla="*/ 169 w 1210"/>
                <a:gd name="T25" fmla="*/ 319 h 546"/>
                <a:gd name="T26" fmla="*/ 167 w 1210"/>
                <a:gd name="T27" fmla="*/ 343 h 546"/>
                <a:gd name="T28" fmla="*/ 143 w 1210"/>
                <a:gd name="T29" fmla="*/ 357 h 546"/>
                <a:gd name="T30" fmla="*/ 124 w 1210"/>
                <a:gd name="T31" fmla="*/ 377 h 546"/>
                <a:gd name="T32" fmla="*/ 103 w 1210"/>
                <a:gd name="T33" fmla="*/ 391 h 546"/>
                <a:gd name="T34" fmla="*/ 81 w 1210"/>
                <a:gd name="T35" fmla="*/ 404 h 546"/>
                <a:gd name="T36" fmla="*/ 60 w 1210"/>
                <a:gd name="T37" fmla="*/ 408 h 546"/>
                <a:gd name="T38" fmla="*/ 46 w 1210"/>
                <a:gd name="T39" fmla="*/ 417 h 546"/>
                <a:gd name="T40" fmla="*/ 33 w 1210"/>
                <a:gd name="T41" fmla="*/ 436 h 546"/>
                <a:gd name="T42" fmla="*/ 29 w 1210"/>
                <a:gd name="T43" fmla="*/ 463 h 546"/>
                <a:gd name="T44" fmla="*/ 8 w 1210"/>
                <a:gd name="T45" fmla="*/ 473 h 546"/>
                <a:gd name="T46" fmla="*/ 156 w 1210"/>
                <a:gd name="T47" fmla="*/ 480 h 546"/>
                <a:gd name="T48" fmla="*/ 196 w 1210"/>
                <a:gd name="T49" fmla="*/ 461 h 546"/>
                <a:gd name="T50" fmla="*/ 217 w 1210"/>
                <a:gd name="T51" fmla="*/ 453 h 546"/>
                <a:gd name="T52" fmla="*/ 242 w 1210"/>
                <a:gd name="T53" fmla="*/ 436 h 546"/>
                <a:gd name="T54" fmla="*/ 271 w 1210"/>
                <a:gd name="T55" fmla="*/ 424 h 546"/>
                <a:gd name="T56" fmla="*/ 499 w 1210"/>
                <a:gd name="T57" fmla="*/ 447 h 546"/>
                <a:gd name="T58" fmla="*/ 922 w 1210"/>
                <a:gd name="T59" fmla="*/ 532 h 546"/>
                <a:gd name="T60" fmla="*/ 934 w 1210"/>
                <a:gd name="T61" fmla="*/ 482 h 546"/>
                <a:gd name="T62" fmla="*/ 1059 w 1210"/>
                <a:gd name="T63" fmla="*/ 346 h 546"/>
                <a:gd name="T64" fmla="*/ 1102 w 1210"/>
                <a:gd name="T65" fmla="*/ 335 h 546"/>
                <a:gd name="T66" fmla="*/ 1141 w 1210"/>
                <a:gd name="T67" fmla="*/ 257 h 546"/>
                <a:gd name="T68" fmla="*/ 1113 w 1210"/>
                <a:gd name="T69" fmla="*/ 303 h 546"/>
                <a:gd name="T70" fmla="*/ 1116 w 1210"/>
                <a:gd name="T71" fmla="*/ 291 h 546"/>
                <a:gd name="T72" fmla="*/ 1106 w 1210"/>
                <a:gd name="T73" fmla="*/ 280 h 546"/>
                <a:gd name="T74" fmla="*/ 1084 w 1210"/>
                <a:gd name="T75" fmla="*/ 276 h 546"/>
                <a:gd name="T76" fmla="*/ 1070 w 1210"/>
                <a:gd name="T77" fmla="*/ 271 h 546"/>
                <a:gd name="T78" fmla="*/ 1072 w 1210"/>
                <a:gd name="T79" fmla="*/ 231 h 546"/>
                <a:gd name="T80" fmla="*/ 1071 w 1210"/>
                <a:gd name="T81" fmla="*/ 221 h 546"/>
                <a:gd name="T82" fmla="*/ 1103 w 1210"/>
                <a:gd name="T83" fmla="*/ 220 h 546"/>
                <a:gd name="T84" fmla="*/ 1130 w 1210"/>
                <a:gd name="T85" fmla="*/ 200 h 546"/>
                <a:gd name="T86" fmla="*/ 1154 w 1210"/>
                <a:gd name="T87" fmla="*/ 165 h 546"/>
                <a:gd name="T88" fmla="*/ 1155 w 1210"/>
                <a:gd name="T89" fmla="*/ 128 h 546"/>
                <a:gd name="T90" fmla="*/ 1120 w 1210"/>
                <a:gd name="T91" fmla="*/ 100 h 546"/>
                <a:gd name="T92" fmla="*/ 1106 w 1210"/>
                <a:gd name="T93" fmla="*/ 103 h 546"/>
                <a:gd name="T94" fmla="*/ 1048 w 1210"/>
                <a:gd name="T95" fmla="*/ 118 h 546"/>
                <a:gd name="T96" fmla="*/ 1020 w 1210"/>
                <a:gd name="T97" fmla="*/ 114 h 546"/>
                <a:gd name="T98" fmla="*/ 1056 w 1210"/>
                <a:gd name="T99" fmla="*/ 97 h 546"/>
                <a:gd name="T100" fmla="*/ 1093 w 1210"/>
                <a:gd name="T101" fmla="*/ 79 h 546"/>
                <a:gd name="T102" fmla="*/ 1122 w 1210"/>
                <a:gd name="T103" fmla="*/ 73 h 546"/>
                <a:gd name="T104" fmla="*/ 1119 w 1210"/>
                <a:gd name="T105" fmla="*/ 55 h 546"/>
                <a:gd name="T106" fmla="*/ 1096 w 1210"/>
                <a:gd name="T107" fmla="*/ 27 h 546"/>
                <a:gd name="T108" fmla="*/ 1103 w 1210"/>
                <a:gd name="T109" fmla="*/ 18 h 546"/>
                <a:gd name="T110" fmla="*/ 1120 w 1210"/>
                <a:gd name="T111" fmla="*/ 44 h 546"/>
                <a:gd name="T112" fmla="*/ 1151 w 1210"/>
                <a:gd name="T113" fmla="*/ 89 h 546"/>
                <a:gd name="T114" fmla="*/ 1149 w 1210"/>
                <a:gd name="T115" fmla="*/ 99 h 546"/>
                <a:gd name="T116" fmla="*/ 1170 w 1210"/>
                <a:gd name="T117" fmla="*/ 114 h 546"/>
                <a:gd name="T118" fmla="*/ 1190 w 1210"/>
                <a:gd name="T119" fmla="*/ 136 h 546"/>
                <a:gd name="T120" fmla="*/ 1198 w 1210"/>
                <a:gd name="T121" fmla="*/ 208 h 546"/>
                <a:gd name="T122" fmla="*/ 1156 w 1210"/>
                <a:gd name="T123" fmla="*/ 243 h 546"/>
                <a:gd name="T124" fmla="*/ 1176 w 1210"/>
                <a:gd name="T125" fmla="*/ 232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0" h="546">
                  <a:moveTo>
                    <a:pt x="1209" y="198"/>
                  </a:moveTo>
                  <a:cubicBezTo>
                    <a:pt x="1208" y="195"/>
                    <a:pt x="1208" y="190"/>
                    <a:pt x="1208" y="187"/>
                  </a:cubicBezTo>
                  <a:cubicBezTo>
                    <a:pt x="1208" y="184"/>
                    <a:pt x="1206" y="178"/>
                    <a:pt x="1206" y="175"/>
                  </a:cubicBezTo>
                  <a:cubicBezTo>
                    <a:pt x="1205" y="171"/>
                    <a:pt x="1205" y="162"/>
                    <a:pt x="1204" y="158"/>
                  </a:cubicBezTo>
                  <a:cubicBezTo>
                    <a:pt x="1203" y="153"/>
                    <a:pt x="1202" y="145"/>
                    <a:pt x="1200" y="140"/>
                  </a:cubicBezTo>
                  <a:cubicBezTo>
                    <a:pt x="1199" y="138"/>
                    <a:pt x="1196" y="133"/>
                    <a:pt x="1194" y="131"/>
                  </a:cubicBezTo>
                  <a:cubicBezTo>
                    <a:pt x="1193" y="128"/>
                    <a:pt x="1190" y="123"/>
                    <a:pt x="1188" y="121"/>
                  </a:cubicBezTo>
                  <a:cubicBezTo>
                    <a:pt x="1186" y="120"/>
                    <a:pt x="1183" y="117"/>
                    <a:pt x="1182" y="116"/>
                  </a:cubicBezTo>
                  <a:cubicBezTo>
                    <a:pt x="1180" y="114"/>
                    <a:pt x="1177" y="109"/>
                    <a:pt x="1175" y="107"/>
                  </a:cubicBezTo>
                  <a:cubicBezTo>
                    <a:pt x="1174" y="105"/>
                    <a:pt x="1171" y="101"/>
                    <a:pt x="1169" y="99"/>
                  </a:cubicBezTo>
                  <a:cubicBezTo>
                    <a:pt x="1168" y="97"/>
                    <a:pt x="1164" y="93"/>
                    <a:pt x="1162" y="91"/>
                  </a:cubicBezTo>
                  <a:cubicBezTo>
                    <a:pt x="1160" y="89"/>
                    <a:pt x="1157" y="85"/>
                    <a:pt x="1155" y="83"/>
                  </a:cubicBezTo>
                  <a:cubicBezTo>
                    <a:pt x="1153" y="79"/>
                    <a:pt x="1147" y="73"/>
                    <a:pt x="1145" y="70"/>
                  </a:cubicBezTo>
                  <a:cubicBezTo>
                    <a:pt x="1143" y="68"/>
                    <a:pt x="1140" y="64"/>
                    <a:pt x="1139" y="62"/>
                  </a:cubicBezTo>
                  <a:cubicBezTo>
                    <a:pt x="1137" y="59"/>
                    <a:pt x="1133" y="54"/>
                    <a:pt x="1132" y="52"/>
                  </a:cubicBezTo>
                  <a:cubicBezTo>
                    <a:pt x="1129" y="48"/>
                    <a:pt x="1125" y="42"/>
                    <a:pt x="1123" y="38"/>
                  </a:cubicBezTo>
                  <a:cubicBezTo>
                    <a:pt x="1121" y="35"/>
                    <a:pt x="1118" y="27"/>
                    <a:pt x="1116" y="24"/>
                  </a:cubicBezTo>
                  <a:cubicBezTo>
                    <a:pt x="1115" y="21"/>
                    <a:pt x="1113" y="17"/>
                    <a:pt x="1111" y="15"/>
                  </a:cubicBezTo>
                  <a:cubicBezTo>
                    <a:pt x="1109" y="12"/>
                    <a:pt x="1105" y="4"/>
                    <a:pt x="1103" y="0"/>
                  </a:cubicBezTo>
                  <a:cubicBezTo>
                    <a:pt x="985" y="30"/>
                    <a:pt x="985" y="30"/>
                    <a:pt x="985" y="30"/>
                  </a:cubicBezTo>
                  <a:cubicBezTo>
                    <a:pt x="985" y="30"/>
                    <a:pt x="908" y="49"/>
                    <a:pt x="883" y="56"/>
                  </a:cubicBezTo>
                  <a:cubicBezTo>
                    <a:pt x="861" y="61"/>
                    <a:pt x="817" y="72"/>
                    <a:pt x="795" y="77"/>
                  </a:cubicBezTo>
                  <a:cubicBezTo>
                    <a:pt x="775" y="82"/>
                    <a:pt x="735" y="92"/>
                    <a:pt x="715" y="96"/>
                  </a:cubicBezTo>
                  <a:cubicBezTo>
                    <a:pt x="701" y="99"/>
                    <a:pt x="672" y="105"/>
                    <a:pt x="658" y="108"/>
                  </a:cubicBezTo>
                  <a:cubicBezTo>
                    <a:pt x="645" y="111"/>
                    <a:pt x="619" y="118"/>
                    <a:pt x="606" y="120"/>
                  </a:cubicBezTo>
                  <a:cubicBezTo>
                    <a:pt x="592" y="124"/>
                    <a:pt x="564" y="129"/>
                    <a:pt x="550" y="132"/>
                  </a:cubicBezTo>
                  <a:cubicBezTo>
                    <a:pt x="535" y="135"/>
                    <a:pt x="507" y="141"/>
                    <a:pt x="493" y="144"/>
                  </a:cubicBezTo>
                  <a:cubicBezTo>
                    <a:pt x="485" y="145"/>
                    <a:pt x="469" y="147"/>
                    <a:pt x="461" y="148"/>
                  </a:cubicBezTo>
                  <a:cubicBezTo>
                    <a:pt x="455" y="149"/>
                    <a:pt x="444" y="152"/>
                    <a:pt x="438" y="153"/>
                  </a:cubicBezTo>
                  <a:cubicBezTo>
                    <a:pt x="423" y="156"/>
                    <a:pt x="394" y="160"/>
                    <a:pt x="379" y="162"/>
                  </a:cubicBezTo>
                  <a:cubicBezTo>
                    <a:pt x="369" y="164"/>
                    <a:pt x="349" y="169"/>
                    <a:pt x="339" y="170"/>
                  </a:cubicBezTo>
                  <a:cubicBezTo>
                    <a:pt x="334" y="170"/>
                    <a:pt x="326" y="171"/>
                    <a:pt x="322" y="171"/>
                  </a:cubicBezTo>
                  <a:cubicBezTo>
                    <a:pt x="321" y="171"/>
                    <a:pt x="321" y="171"/>
                    <a:pt x="320" y="171"/>
                  </a:cubicBezTo>
                  <a:cubicBezTo>
                    <a:pt x="319" y="173"/>
                    <a:pt x="319" y="173"/>
                    <a:pt x="319" y="173"/>
                  </a:cubicBezTo>
                  <a:cubicBezTo>
                    <a:pt x="318" y="175"/>
                    <a:pt x="318" y="176"/>
                    <a:pt x="318" y="176"/>
                  </a:cubicBezTo>
                  <a:cubicBezTo>
                    <a:pt x="317" y="176"/>
                    <a:pt x="317" y="178"/>
                    <a:pt x="317" y="178"/>
                  </a:cubicBezTo>
                  <a:cubicBezTo>
                    <a:pt x="317" y="178"/>
                    <a:pt x="317" y="179"/>
                    <a:pt x="317" y="179"/>
                  </a:cubicBezTo>
                  <a:cubicBezTo>
                    <a:pt x="317" y="179"/>
                    <a:pt x="317" y="180"/>
                    <a:pt x="317" y="180"/>
                  </a:cubicBezTo>
                  <a:cubicBezTo>
                    <a:pt x="317" y="181"/>
                    <a:pt x="317" y="182"/>
                    <a:pt x="317" y="183"/>
                  </a:cubicBezTo>
                  <a:cubicBezTo>
                    <a:pt x="317" y="183"/>
                    <a:pt x="317" y="184"/>
                    <a:pt x="317" y="184"/>
                  </a:cubicBezTo>
                  <a:cubicBezTo>
                    <a:pt x="318" y="185"/>
                    <a:pt x="318" y="186"/>
                    <a:pt x="318" y="187"/>
                  </a:cubicBezTo>
                  <a:cubicBezTo>
                    <a:pt x="319" y="188"/>
                    <a:pt x="320" y="192"/>
                    <a:pt x="319" y="195"/>
                  </a:cubicBezTo>
                  <a:cubicBezTo>
                    <a:pt x="319" y="196"/>
                    <a:pt x="318" y="197"/>
                    <a:pt x="318" y="198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8" y="199"/>
                    <a:pt x="319" y="201"/>
                    <a:pt x="318" y="203"/>
                  </a:cubicBezTo>
                  <a:cubicBezTo>
                    <a:pt x="318" y="204"/>
                    <a:pt x="318" y="205"/>
                    <a:pt x="317" y="206"/>
                  </a:cubicBezTo>
                  <a:cubicBezTo>
                    <a:pt x="317" y="207"/>
                    <a:pt x="318" y="207"/>
                    <a:pt x="318" y="208"/>
                  </a:cubicBezTo>
                  <a:cubicBezTo>
                    <a:pt x="318" y="208"/>
                    <a:pt x="320" y="212"/>
                    <a:pt x="320" y="214"/>
                  </a:cubicBezTo>
                  <a:cubicBezTo>
                    <a:pt x="320" y="217"/>
                    <a:pt x="320" y="220"/>
                    <a:pt x="318" y="222"/>
                  </a:cubicBezTo>
                  <a:cubicBezTo>
                    <a:pt x="316" y="224"/>
                    <a:pt x="313" y="224"/>
                    <a:pt x="311" y="224"/>
                  </a:cubicBezTo>
                  <a:cubicBezTo>
                    <a:pt x="311" y="224"/>
                    <a:pt x="311" y="224"/>
                    <a:pt x="310" y="224"/>
                  </a:cubicBezTo>
                  <a:cubicBezTo>
                    <a:pt x="309" y="224"/>
                    <a:pt x="307" y="223"/>
                    <a:pt x="305" y="222"/>
                  </a:cubicBezTo>
                  <a:cubicBezTo>
                    <a:pt x="305" y="222"/>
                    <a:pt x="305" y="222"/>
                    <a:pt x="305" y="221"/>
                  </a:cubicBezTo>
                  <a:cubicBezTo>
                    <a:pt x="304" y="221"/>
                    <a:pt x="304" y="221"/>
                    <a:pt x="304" y="221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22"/>
                    <a:pt x="303" y="222"/>
                    <a:pt x="303" y="222"/>
                  </a:cubicBezTo>
                  <a:cubicBezTo>
                    <a:pt x="302" y="223"/>
                    <a:pt x="301" y="224"/>
                    <a:pt x="300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0" y="227"/>
                    <a:pt x="299" y="228"/>
                    <a:pt x="298" y="230"/>
                  </a:cubicBezTo>
                  <a:cubicBezTo>
                    <a:pt x="297" y="230"/>
                    <a:pt x="296" y="231"/>
                    <a:pt x="295" y="231"/>
                  </a:cubicBezTo>
                  <a:cubicBezTo>
                    <a:pt x="295" y="232"/>
                    <a:pt x="295" y="232"/>
                    <a:pt x="295" y="233"/>
                  </a:cubicBezTo>
                  <a:cubicBezTo>
                    <a:pt x="294" y="234"/>
                    <a:pt x="294" y="235"/>
                    <a:pt x="294" y="235"/>
                  </a:cubicBezTo>
                  <a:cubicBezTo>
                    <a:pt x="294" y="236"/>
                    <a:pt x="293" y="238"/>
                    <a:pt x="293" y="240"/>
                  </a:cubicBezTo>
                  <a:cubicBezTo>
                    <a:pt x="292" y="242"/>
                    <a:pt x="291" y="245"/>
                    <a:pt x="290" y="246"/>
                  </a:cubicBezTo>
                  <a:cubicBezTo>
                    <a:pt x="290" y="247"/>
                    <a:pt x="290" y="248"/>
                    <a:pt x="290" y="249"/>
                  </a:cubicBezTo>
                  <a:cubicBezTo>
                    <a:pt x="290" y="252"/>
                    <a:pt x="289" y="254"/>
                    <a:pt x="289" y="256"/>
                  </a:cubicBezTo>
                  <a:cubicBezTo>
                    <a:pt x="288" y="257"/>
                    <a:pt x="287" y="261"/>
                    <a:pt x="285" y="263"/>
                  </a:cubicBezTo>
                  <a:cubicBezTo>
                    <a:pt x="284" y="264"/>
                    <a:pt x="282" y="265"/>
                    <a:pt x="282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1" y="266"/>
                    <a:pt x="280" y="266"/>
                    <a:pt x="280" y="267"/>
                  </a:cubicBezTo>
                  <a:cubicBezTo>
                    <a:pt x="279" y="267"/>
                    <a:pt x="279" y="268"/>
                    <a:pt x="278" y="269"/>
                  </a:cubicBezTo>
                  <a:cubicBezTo>
                    <a:pt x="275" y="271"/>
                    <a:pt x="273" y="273"/>
                    <a:pt x="271" y="273"/>
                  </a:cubicBezTo>
                  <a:cubicBezTo>
                    <a:pt x="270" y="273"/>
                    <a:pt x="269" y="273"/>
                    <a:pt x="269" y="273"/>
                  </a:cubicBezTo>
                  <a:cubicBezTo>
                    <a:pt x="267" y="273"/>
                    <a:pt x="264" y="273"/>
                    <a:pt x="262" y="271"/>
                  </a:cubicBezTo>
                  <a:cubicBezTo>
                    <a:pt x="261" y="270"/>
                    <a:pt x="261" y="269"/>
                    <a:pt x="261" y="268"/>
                  </a:cubicBezTo>
                  <a:cubicBezTo>
                    <a:pt x="260" y="268"/>
                    <a:pt x="260" y="268"/>
                    <a:pt x="260" y="268"/>
                  </a:cubicBezTo>
                  <a:cubicBezTo>
                    <a:pt x="260" y="268"/>
                    <a:pt x="260" y="268"/>
                    <a:pt x="260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6" y="268"/>
                    <a:pt x="255" y="267"/>
                  </a:cubicBezTo>
                  <a:cubicBezTo>
                    <a:pt x="255" y="267"/>
                    <a:pt x="255" y="267"/>
                    <a:pt x="255" y="267"/>
                  </a:cubicBezTo>
                  <a:cubicBezTo>
                    <a:pt x="255" y="267"/>
                    <a:pt x="252" y="271"/>
                    <a:pt x="250" y="272"/>
                  </a:cubicBezTo>
                  <a:cubicBezTo>
                    <a:pt x="249" y="272"/>
                    <a:pt x="248" y="272"/>
                    <a:pt x="247" y="272"/>
                  </a:cubicBezTo>
                  <a:cubicBezTo>
                    <a:pt x="246" y="272"/>
                    <a:pt x="246" y="272"/>
                    <a:pt x="245" y="272"/>
                  </a:cubicBezTo>
                  <a:cubicBezTo>
                    <a:pt x="245" y="273"/>
                    <a:pt x="244" y="274"/>
                    <a:pt x="243" y="275"/>
                  </a:cubicBezTo>
                  <a:cubicBezTo>
                    <a:pt x="242" y="276"/>
                    <a:pt x="240" y="277"/>
                    <a:pt x="238" y="277"/>
                  </a:cubicBezTo>
                  <a:cubicBezTo>
                    <a:pt x="238" y="277"/>
                    <a:pt x="237" y="277"/>
                    <a:pt x="237" y="278"/>
                  </a:cubicBezTo>
                  <a:cubicBezTo>
                    <a:pt x="236" y="278"/>
                    <a:pt x="234" y="280"/>
                    <a:pt x="234" y="281"/>
                  </a:cubicBezTo>
                  <a:cubicBezTo>
                    <a:pt x="233" y="282"/>
                    <a:pt x="232" y="285"/>
                    <a:pt x="232" y="287"/>
                  </a:cubicBezTo>
                  <a:cubicBezTo>
                    <a:pt x="231" y="288"/>
                    <a:pt x="231" y="288"/>
                    <a:pt x="231" y="288"/>
                  </a:cubicBezTo>
                  <a:cubicBezTo>
                    <a:pt x="231" y="288"/>
                    <a:pt x="231" y="289"/>
                    <a:pt x="231" y="290"/>
                  </a:cubicBezTo>
                  <a:cubicBezTo>
                    <a:pt x="231" y="292"/>
                    <a:pt x="230" y="294"/>
                    <a:pt x="230" y="295"/>
                  </a:cubicBezTo>
                  <a:cubicBezTo>
                    <a:pt x="229" y="298"/>
                    <a:pt x="226" y="300"/>
                    <a:pt x="225" y="301"/>
                  </a:cubicBezTo>
                  <a:cubicBezTo>
                    <a:pt x="224" y="302"/>
                    <a:pt x="223" y="303"/>
                    <a:pt x="221" y="304"/>
                  </a:cubicBezTo>
                  <a:cubicBezTo>
                    <a:pt x="221" y="304"/>
                    <a:pt x="220" y="305"/>
                    <a:pt x="220" y="305"/>
                  </a:cubicBezTo>
                  <a:cubicBezTo>
                    <a:pt x="220" y="305"/>
                    <a:pt x="219" y="306"/>
                    <a:pt x="219" y="306"/>
                  </a:cubicBezTo>
                  <a:cubicBezTo>
                    <a:pt x="217" y="307"/>
                    <a:pt x="216" y="309"/>
                    <a:pt x="213" y="310"/>
                  </a:cubicBezTo>
                  <a:cubicBezTo>
                    <a:pt x="213" y="310"/>
                    <a:pt x="212" y="310"/>
                    <a:pt x="211" y="310"/>
                  </a:cubicBezTo>
                  <a:cubicBezTo>
                    <a:pt x="210" y="310"/>
                    <a:pt x="208" y="309"/>
                    <a:pt x="206" y="309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4" y="308"/>
                    <a:pt x="202" y="308"/>
                    <a:pt x="201" y="306"/>
                  </a:cubicBezTo>
                  <a:cubicBezTo>
                    <a:pt x="199" y="304"/>
                    <a:pt x="198" y="299"/>
                    <a:pt x="198" y="297"/>
                  </a:cubicBezTo>
                  <a:cubicBezTo>
                    <a:pt x="199" y="296"/>
                    <a:pt x="199" y="294"/>
                    <a:pt x="200" y="293"/>
                  </a:cubicBezTo>
                  <a:cubicBezTo>
                    <a:pt x="200" y="293"/>
                    <a:pt x="200" y="293"/>
                    <a:pt x="200" y="293"/>
                  </a:cubicBezTo>
                  <a:cubicBezTo>
                    <a:pt x="199" y="293"/>
                    <a:pt x="199" y="293"/>
                    <a:pt x="198" y="293"/>
                  </a:cubicBezTo>
                  <a:cubicBezTo>
                    <a:pt x="198" y="293"/>
                    <a:pt x="197" y="294"/>
                    <a:pt x="196" y="295"/>
                  </a:cubicBezTo>
                  <a:cubicBezTo>
                    <a:pt x="196" y="295"/>
                    <a:pt x="195" y="297"/>
                    <a:pt x="194" y="297"/>
                  </a:cubicBezTo>
                  <a:cubicBezTo>
                    <a:pt x="194" y="298"/>
                    <a:pt x="193" y="299"/>
                    <a:pt x="192" y="300"/>
                  </a:cubicBezTo>
                  <a:cubicBezTo>
                    <a:pt x="191" y="301"/>
                    <a:pt x="189" y="303"/>
                    <a:pt x="187" y="304"/>
                  </a:cubicBezTo>
                  <a:cubicBezTo>
                    <a:pt x="187" y="304"/>
                    <a:pt x="187" y="305"/>
                    <a:pt x="187" y="305"/>
                  </a:cubicBezTo>
                  <a:cubicBezTo>
                    <a:pt x="187" y="306"/>
                    <a:pt x="188" y="307"/>
                    <a:pt x="188" y="309"/>
                  </a:cubicBezTo>
                  <a:cubicBezTo>
                    <a:pt x="188" y="311"/>
                    <a:pt x="187" y="313"/>
                    <a:pt x="186" y="314"/>
                  </a:cubicBezTo>
                  <a:cubicBezTo>
                    <a:pt x="186" y="316"/>
                    <a:pt x="186" y="318"/>
                    <a:pt x="184" y="320"/>
                  </a:cubicBezTo>
                  <a:cubicBezTo>
                    <a:pt x="182" y="322"/>
                    <a:pt x="179" y="323"/>
                    <a:pt x="177" y="323"/>
                  </a:cubicBezTo>
                  <a:cubicBezTo>
                    <a:pt x="175" y="323"/>
                    <a:pt x="174" y="323"/>
                    <a:pt x="173" y="322"/>
                  </a:cubicBezTo>
                  <a:cubicBezTo>
                    <a:pt x="171" y="321"/>
                    <a:pt x="171" y="320"/>
                    <a:pt x="170" y="319"/>
                  </a:cubicBezTo>
                  <a:cubicBezTo>
                    <a:pt x="170" y="319"/>
                    <a:pt x="170" y="319"/>
                    <a:pt x="170" y="319"/>
                  </a:cubicBezTo>
                  <a:cubicBezTo>
                    <a:pt x="170" y="319"/>
                    <a:pt x="170" y="319"/>
                    <a:pt x="169" y="319"/>
                  </a:cubicBezTo>
                  <a:cubicBezTo>
                    <a:pt x="170" y="320"/>
                    <a:pt x="170" y="320"/>
                    <a:pt x="171" y="321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172" y="323"/>
                    <a:pt x="173" y="325"/>
                    <a:pt x="173" y="327"/>
                  </a:cubicBezTo>
                  <a:cubicBezTo>
                    <a:pt x="173" y="329"/>
                    <a:pt x="172" y="331"/>
                    <a:pt x="172" y="332"/>
                  </a:cubicBezTo>
                  <a:cubicBezTo>
                    <a:pt x="172" y="332"/>
                    <a:pt x="171" y="332"/>
                    <a:pt x="171" y="332"/>
                  </a:cubicBezTo>
                  <a:cubicBezTo>
                    <a:pt x="172" y="334"/>
                    <a:pt x="172" y="335"/>
                    <a:pt x="172" y="337"/>
                  </a:cubicBezTo>
                  <a:cubicBezTo>
                    <a:pt x="171" y="339"/>
                    <a:pt x="169" y="340"/>
                    <a:pt x="168" y="341"/>
                  </a:cubicBezTo>
                  <a:cubicBezTo>
                    <a:pt x="168" y="341"/>
                    <a:pt x="168" y="341"/>
                    <a:pt x="168" y="341"/>
                  </a:cubicBezTo>
                  <a:cubicBezTo>
                    <a:pt x="168" y="342"/>
                    <a:pt x="167" y="342"/>
                    <a:pt x="167" y="343"/>
                  </a:cubicBezTo>
                  <a:cubicBezTo>
                    <a:pt x="167" y="344"/>
                    <a:pt x="167" y="345"/>
                    <a:pt x="166" y="346"/>
                  </a:cubicBezTo>
                  <a:cubicBezTo>
                    <a:pt x="166" y="347"/>
                    <a:pt x="164" y="349"/>
                    <a:pt x="162" y="351"/>
                  </a:cubicBezTo>
                  <a:cubicBezTo>
                    <a:pt x="161" y="352"/>
                    <a:pt x="158" y="353"/>
                    <a:pt x="156" y="353"/>
                  </a:cubicBezTo>
                  <a:cubicBezTo>
                    <a:pt x="156" y="353"/>
                    <a:pt x="156" y="353"/>
                    <a:pt x="156" y="353"/>
                  </a:cubicBezTo>
                  <a:cubicBezTo>
                    <a:pt x="154" y="353"/>
                    <a:pt x="152" y="352"/>
                    <a:pt x="151" y="351"/>
                  </a:cubicBezTo>
                  <a:cubicBezTo>
                    <a:pt x="151" y="351"/>
                    <a:pt x="150" y="351"/>
                    <a:pt x="150" y="351"/>
                  </a:cubicBezTo>
                  <a:cubicBezTo>
                    <a:pt x="150" y="351"/>
                    <a:pt x="150" y="351"/>
                    <a:pt x="150" y="351"/>
                  </a:cubicBezTo>
                  <a:cubicBezTo>
                    <a:pt x="149" y="351"/>
                    <a:pt x="149" y="352"/>
                    <a:pt x="149" y="352"/>
                  </a:cubicBezTo>
                  <a:cubicBezTo>
                    <a:pt x="147" y="354"/>
                    <a:pt x="144" y="356"/>
                    <a:pt x="143" y="357"/>
                  </a:cubicBezTo>
                  <a:cubicBezTo>
                    <a:pt x="142" y="358"/>
                    <a:pt x="141" y="358"/>
                    <a:pt x="140" y="358"/>
                  </a:cubicBezTo>
                  <a:cubicBezTo>
                    <a:pt x="140" y="358"/>
                    <a:pt x="140" y="359"/>
                    <a:pt x="139" y="359"/>
                  </a:cubicBezTo>
                  <a:cubicBezTo>
                    <a:pt x="139" y="360"/>
                    <a:pt x="139" y="362"/>
                    <a:pt x="137" y="364"/>
                  </a:cubicBezTo>
                  <a:cubicBezTo>
                    <a:pt x="135" y="366"/>
                    <a:pt x="132" y="366"/>
                    <a:pt x="130" y="366"/>
                  </a:cubicBezTo>
                  <a:cubicBezTo>
                    <a:pt x="130" y="366"/>
                    <a:pt x="129" y="366"/>
                    <a:pt x="129" y="366"/>
                  </a:cubicBezTo>
                  <a:cubicBezTo>
                    <a:pt x="129" y="367"/>
                    <a:pt x="129" y="367"/>
                    <a:pt x="128" y="367"/>
                  </a:cubicBezTo>
                  <a:cubicBezTo>
                    <a:pt x="128" y="367"/>
                    <a:pt x="128" y="367"/>
                    <a:pt x="128" y="367"/>
                  </a:cubicBezTo>
                  <a:cubicBezTo>
                    <a:pt x="128" y="368"/>
                    <a:pt x="128" y="370"/>
                    <a:pt x="128" y="371"/>
                  </a:cubicBezTo>
                  <a:cubicBezTo>
                    <a:pt x="127" y="373"/>
                    <a:pt x="125" y="376"/>
                    <a:pt x="124" y="377"/>
                  </a:cubicBezTo>
                  <a:cubicBezTo>
                    <a:pt x="124" y="377"/>
                    <a:pt x="124" y="377"/>
                    <a:pt x="124" y="377"/>
                  </a:cubicBezTo>
                  <a:cubicBezTo>
                    <a:pt x="123" y="379"/>
                    <a:pt x="121" y="381"/>
                    <a:pt x="117" y="381"/>
                  </a:cubicBezTo>
                  <a:cubicBezTo>
                    <a:pt x="117" y="381"/>
                    <a:pt x="117" y="381"/>
                    <a:pt x="117" y="381"/>
                  </a:cubicBezTo>
                  <a:cubicBezTo>
                    <a:pt x="116" y="381"/>
                    <a:pt x="116" y="381"/>
                    <a:pt x="115" y="381"/>
                  </a:cubicBezTo>
                  <a:cubicBezTo>
                    <a:pt x="115" y="381"/>
                    <a:pt x="115" y="381"/>
                    <a:pt x="115" y="381"/>
                  </a:cubicBezTo>
                  <a:cubicBezTo>
                    <a:pt x="114" y="382"/>
                    <a:pt x="114" y="383"/>
                    <a:pt x="113" y="384"/>
                  </a:cubicBezTo>
                  <a:cubicBezTo>
                    <a:pt x="113" y="384"/>
                    <a:pt x="110" y="388"/>
                    <a:pt x="107" y="390"/>
                  </a:cubicBezTo>
                  <a:cubicBezTo>
                    <a:pt x="106" y="391"/>
                    <a:pt x="105" y="391"/>
                    <a:pt x="104" y="391"/>
                  </a:cubicBezTo>
                  <a:cubicBezTo>
                    <a:pt x="104" y="391"/>
                    <a:pt x="104" y="391"/>
                    <a:pt x="103" y="391"/>
                  </a:cubicBezTo>
                  <a:cubicBezTo>
                    <a:pt x="103" y="392"/>
                    <a:pt x="103" y="392"/>
                    <a:pt x="103" y="393"/>
                  </a:cubicBezTo>
                  <a:cubicBezTo>
                    <a:pt x="102" y="394"/>
                    <a:pt x="102" y="395"/>
                    <a:pt x="101" y="395"/>
                  </a:cubicBezTo>
                  <a:cubicBezTo>
                    <a:pt x="101" y="395"/>
                    <a:pt x="101" y="396"/>
                    <a:pt x="101" y="396"/>
                  </a:cubicBezTo>
                  <a:cubicBezTo>
                    <a:pt x="100" y="398"/>
                    <a:pt x="98" y="400"/>
                    <a:pt x="96" y="401"/>
                  </a:cubicBezTo>
                  <a:cubicBezTo>
                    <a:pt x="95" y="401"/>
                    <a:pt x="94" y="402"/>
                    <a:pt x="92" y="402"/>
                  </a:cubicBezTo>
                  <a:cubicBezTo>
                    <a:pt x="91" y="402"/>
                    <a:pt x="90" y="401"/>
                    <a:pt x="89" y="401"/>
                  </a:cubicBezTo>
                  <a:cubicBezTo>
                    <a:pt x="89" y="401"/>
                    <a:pt x="89" y="401"/>
                    <a:pt x="89" y="401"/>
                  </a:cubicBezTo>
                  <a:cubicBezTo>
                    <a:pt x="88" y="403"/>
                    <a:pt x="86" y="405"/>
                    <a:pt x="83" y="405"/>
                  </a:cubicBezTo>
                  <a:cubicBezTo>
                    <a:pt x="82" y="405"/>
                    <a:pt x="82" y="404"/>
                    <a:pt x="81" y="404"/>
                  </a:cubicBezTo>
                  <a:cubicBezTo>
                    <a:pt x="80" y="404"/>
                    <a:pt x="79" y="403"/>
                    <a:pt x="79" y="403"/>
                  </a:cubicBezTo>
                  <a:cubicBezTo>
                    <a:pt x="78" y="403"/>
                    <a:pt x="78" y="403"/>
                    <a:pt x="78" y="403"/>
                  </a:cubicBezTo>
                  <a:cubicBezTo>
                    <a:pt x="77" y="404"/>
                    <a:pt x="75" y="404"/>
                    <a:pt x="73" y="404"/>
                  </a:cubicBezTo>
                  <a:cubicBezTo>
                    <a:pt x="73" y="404"/>
                    <a:pt x="72" y="404"/>
                    <a:pt x="72" y="404"/>
                  </a:cubicBezTo>
                  <a:cubicBezTo>
                    <a:pt x="72" y="404"/>
                    <a:pt x="71" y="404"/>
                    <a:pt x="70" y="404"/>
                  </a:cubicBezTo>
                  <a:cubicBezTo>
                    <a:pt x="69" y="404"/>
                    <a:pt x="69" y="404"/>
                    <a:pt x="68" y="404"/>
                  </a:cubicBezTo>
                  <a:cubicBezTo>
                    <a:pt x="68" y="405"/>
                    <a:pt x="67" y="405"/>
                    <a:pt x="67" y="405"/>
                  </a:cubicBezTo>
                  <a:cubicBezTo>
                    <a:pt x="66" y="406"/>
                    <a:pt x="65" y="407"/>
                    <a:pt x="63" y="407"/>
                  </a:cubicBezTo>
                  <a:cubicBezTo>
                    <a:pt x="62" y="407"/>
                    <a:pt x="61" y="408"/>
                    <a:pt x="60" y="408"/>
                  </a:cubicBezTo>
                  <a:cubicBezTo>
                    <a:pt x="60" y="408"/>
                    <a:pt x="60" y="408"/>
                    <a:pt x="59" y="408"/>
                  </a:cubicBezTo>
                  <a:cubicBezTo>
                    <a:pt x="59" y="408"/>
                    <a:pt x="59" y="408"/>
                    <a:pt x="59" y="408"/>
                  </a:cubicBezTo>
                  <a:cubicBezTo>
                    <a:pt x="58" y="408"/>
                    <a:pt x="58" y="408"/>
                    <a:pt x="58" y="409"/>
                  </a:cubicBezTo>
                  <a:cubicBezTo>
                    <a:pt x="58" y="409"/>
                    <a:pt x="57" y="410"/>
                    <a:pt x="57" y="410"/>
                  </a:cubicBezTo>
                  <a:cubicBezTo>
                    <a:pt x="57" y="411"/>
                    <a:pt x="57" y="411"/>
                    <a:pt x="56" y="411"/>
                  </a:cubicBezTo>
                  <a:cubicBezTo>
                    <a:pt x="55" y="413"/>
                    <a:pt x="54" y="414"/>
                    <a:pt x="53" y="415"/>
                  </a:cubicBezTo>
                  <a:cubicBezTo>
                    <a:pt x="51" y="416"/>
                    <a:pt x="50" y="417"/>
                    <a:pt x="48" y="417"/>
                  </a:cubicBezTo>
                  <a:cubicBezTo>
                    <a:pt x="48" y="417"/>
                    <a:pt x="48" y="417"/>
                    <a:pt x="47" y="417"/>
                  </a:cubicBezTo>
                  <a:cubicBezTo>
                    <a:pt x="47" y="417"/>
                    <a:pt x="46" y="417"/>
                    <a:pt x="46" y="417"/>
                  </a:cubicBezTo>
                  <a:cubicBezTo>
                    <a:pt x="46" y="418"/>
                    <a:pt x="46" y="418"/>
                    <a:pt x="46" y="418"/>
                  </a:cubicBezTo>
                  <a:cubicBezTo>
                    <a:pt x="46" y="418"/>
                    <a:pt x="46" y="418"/>
                    <a:pt x="46" y="418"/>
                  </a:cubicBezTo>
                  <a:cubicBezTo>
                    <a:pt x="46" y="420"/>
                    <a:pt x="46" y="423"/>
                    <a:pt x="44" y="424"/>
                  </a:cubicBezTo>
                  <a:cubicBezTo>
                    <a:pt x="43" y="426"/>
                    <a:pt x="41" y="427"/>
                    <a:pt x="39" y="427"/>
                  </a:cubicBezTo>
                  <a:cubicBezTo>
                    <a:pt x="39" y="427"/>
                    <a:pt x="39" y="427"/>
                    <a:pt x="39" y="427"/>
                  </a:cubicBezTo>
                  <a:cubicBezTo>
                    <a:pt x="39" y="428"/>
                    <a:pt x="38" y="428"/>
                    <a:pt x="37" y="429"/>
                  </a:cubicBezTo>
                  <a:cubicBezTo>
                    <a:pt x="37" y="429"/>
                    <a:pt x="36" y="431"/>
                    <a:pt x="36" y="432"/>
                  </a:cubicBezTo>
                  <a:cubicBezTo>
                    <a:pt x="35" y="433"/>
                    <a:pt x="35" y="434"/>
                    <a:pt x="34" y="435"/>
                  </a:cubicBezTo>
                  <a:cubicBezTo>
                    <a:pt x="34" y="435"/>
                    <a:pt x="34" y="436"/>
                    <a:pt x="33" y="436"/>
                  </a:cubicBezTo>
                  <a:cubicBezTo>
                    <a:pt x="34" y="437"/>
                    <a:pt x="34" y="438"/>
                    <a:pt x="34" y="439"/>
                  </a:cubicBezTo>
                  <a:cubicBezTo>
                    <a:pt x="35" y="441"/>
                    <a:pt x="34" y="443"/>
                    <a:pt x="33" y="445"/>
                  </a:cubicBezTo>
                  <a:cubicBezTo>
                    <a:pt x="33" y="445"/>
                    <a:pt x="33" y="445"/>
                    <a:pt x="33" y="445"/>
                  </a:cubicBezTo>
                  <a:cubicBezTo>
                    <a:pt x="33" y="446"/>
                    <a:pt x="32" y="447"/>
                    <a:pt x="32" y="448"/>
                  </a:cubicBezTo>
                  <a:cubicBezTo>
                    <a:pt x="32" y="448"/>
                    <a:pt x="32" y="448"/>
                    <a:pt x="32" y="448"/>
                  </a:cubicBezTo>
                  <a:cubicBezTo>
                    <a:pt x="32" y="448"/>
                    <a:pt x="32" y="448"/>
                    <a:pt x="32" y="448"/>
                  </a:cubicBezTo>
                  <a:cubicBezTo>
                    <a:pt x="33" y="449"/>
                    <a:pt x="35" y="451"/>
                    <a:pt x="35" y="454"/>
                  </a:cubicBezTo>
                  <a:cubicBezTo>
                    <a:pt x="36" y="457"/>
                    <a:pt x="34" y="459"/>
                    <a:pt x="31" y="462"/>
                  </a:cubicBezTo>
                  <a:cubicBezTo>
                    <a:pt x="31" y="462"/>
                    <a:pt x="30" y="463"/>
                    <a:pt x="29" y="463"/>
                  </a:cubicBezTo>
                  <a:cubicBezTo>
                    <a:pt x="29" y="464"/>
                    <a:pt x="29" y="464"/>
                    <a:pt x="29" y="464"/>
                  </a:cubicBezTo>
                  <a:cubicBezTo>
                    <a:pt x="28" y="464"/>
                    <a:pt x="28" y="464"/>
                    <a:pt x="28" y="465"/>
                  </a:cubicBezTo>
                  <a:cubicBezTo>
                    <a:pt x="27" y="466"/>
                    <a:pt x="27" y="466"/>
                    <a:pt x="26" y="467"/>
                  </a:cubicBezTo>
                  <a:cubicBezTo>
                    <a:pt x="25" y="468"/>
                    <a:pt x="23" y="470"/>
                    <a:pt x="21" y="471"/>
                  </a:cubicBezTo>
                  <a:cubicBezTo>
                    <a:pt x="19" y="471"/>
                    <a:pt x="18" y="471"/>
                    <a:pt x="16" y="471"/>
                  </a:cubicBezTo>
                  <a:cubicBezTo>
                    <a:pt x="15" y="471"/>
                    <a:pt x="15" y="471"/>
                    <a:pt x="14" y="471"/>
                  </a:cubicBezTo>
                  <a:cubicBezTo>
                    <a:pt x="14" y="472"/>
                    <a:pt x="14" y="472"/>
                    <a:pt x="13" y="472"/>
                  </a:cubicBezTo>
                  <a:cubicBezTo>
                    <a:pt x="12" y="472"/>
                    <a:pt x="11" y="473"/>
                    <a:pt x="10" y="473"/>
                  </a:cubicBezTo>
                  <a:cubicBezTo>
                    <a:pt x="9" y="473"/>
                    <a:pt x="9" y="473"/>
                    <a:pt x="8" y="473"/>
                  </a:cubicBezTo>
                  <a:cubicBezTo>
                    <a:pt x="6" y="473"/>
                    <a:pt x="4" y="473"/>
                    <a:pt x="3" y="472"/>
                  </a:cubicBezTo>
                  <a:cubicBezTo>
                    <a:pt x="2" y="473"/>
                    <a:pt x="2" y="474"/>
                    <a:pt x="0" y="475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14" y="507"/>
                    <a:pt x="28" y="505"/>
                    <a:pt x="37" y="504"/>
                  </a:cubicBezTo>
                  <a:cubicBezTo>
                    <a:pt x="37" y="503"/>
                    <a:pt x="37" y="503"/>
                    <a:pt x="37" y="503"/>
                  </a:cubicBezTo>
                  <a:cubicBezTo>
                    <a:pt x="56" y="500"/>
                    <a:pt x="90" y="494"/>
                    <a:pt x="108" y="491"/>
                  </a:cubicBezTo>
                  <a:cubicBezTo>
                    <a:pt x="113" y="490"/>
                    <a:pt x="122" y="488"/>
                    <a:pt x="131" y="486"/>
                  </a:cubicBezTo>
                  <a:cubicBezTo>
                    <a:pt x="138" y="484"/>
                    <a:pt x="145" y="482"/>
                    <a:pt x="150" y="481"/>
                  </a:cubicBezTo>
                  <a:cubicBezTo>
                    <a:pt x="152" y="481"/>
                    <a:pt x="154" y="481"/>
                    <a:pt x="156" y="480"/>
                  </a:cubicBezTo>
                  <a:cubicBezTo>
                    <a:pt x="158" y="480"/>
                    <a:pt x="161" y="479"/>
                    <a:pt x="163" y="479"/>
                  </a:cubicBezTo>
                  <a:cubicBezTo>
                    <a:pt x="163" y="479"/>
                    <a:pt x="164" y="478"/>
                    <a:pt x="165" y="478"/>
                  </a:cubicBezTo>
                  <a:cubicBezTo>
                    <a:pt x="168" y="478"/>
                    <a:pt x="168" y="478"/>
                    <a:pt x="168" y="478"/>
                  </a:cubicBezTo>
                  <a:cubicBezTo>
                    <a:pt x="169" y="477"/>
                    <a:pt x="169" y="477"/>
                    <a:pt x="169" y="477"/>
                  </a:cubicBezTo>
                  <a:cubicBezTo>
                    <a:pt x="170" y="477"/>
                    <a:pt x="170" y="477"/>
                    <a:pt x="170" y="477"/>
                  </a:cubicBezTo>
                  <a:cubicBezTo>
                    <a:pt x="172" y="476"/>
                    <a:pt x="176" y="474"/>
                    <a:pt x="178" y="472"/>
                  </a:cubicBezTo>
                  <a:cubicBezTo>
                    <a:pt x="180" y="471"/>
                    <a:pt x="181" y="470"/>
                    <a:pt x="183" y="469"/>
                  </a:cubicBezTo>
                  <a:cubicBezTo>
                    <a:pt x="183" y="469"/>
                    <a:pt x="188" y="466"/>
                    <a:pt x="191" y="464"/>
                  </a:cubicBezTo>
                  <a:cubicBezTo>
                    <a:pt x="192" y="463"/>
                    <a:pt x="194" y="462"/>
                    <a:pt x="196" y="461"/>
                  </a:cubicBezTo>
                  <a:cubicBezTo>
                    <a:pt x="197" y="461"/>
                    <a:pt x="199" y="460"/>
                    <a:pt x="200" y="459"/>
                  </a:cubicBezTo>
                  <a:cubicBezTo>
                    <a:pt x="200" y="459"/>
                    <a:pt x="200" y="459"/>
                    <a:pt x="200" y="459"/>
                  </a:cubicBezTo>
                  <a:cubicBezTo>
                    <a:pt x="202" y="457"/>
                    <a:pt x="204" y="456"/>
                    <a:pt x="207" y="456"/>
                  </a:cubicBezTo>
                  <a:cubicBezTo>
                    <a:pt x="207" y="456"/>
                    <a:pt x="207" y="456"/>
                    <a:pt x="207" y="456"/>
                  </a:cubicBezTo>
                  <a:cubicBezTo>
                    <a:pt x="209" y="456"/>
                    <a:pt x="210" y="457"/>
                    <a:pt x="211" y="458"/>
                  </a:cubicBezTo>
                  <a:cubicBezTo>
                    <a:pt x="212" y="457"/>
                    <a:pt x="212" y="457"/>
                    <a:pt x="212" y="457"/>
                  </a:cubicBezTo>
                  <a:cubicBezTo>
                    <a:pt x="213" y="456"/>
                    <a:pt x="214" y="456"/>
                    <a:pt x="215" y="455"/>
                  </a:cubicBezTo>
                  <a:cubicBezTo>
                    <a:pt x="216" y="455"/>
                    <a:pt x="216" y="455"/>
                    <a:pt x="216" y="454"/>
                  </a:cubicBezTo>
                  <a:cubicBezTo>
                    <a:pt x="217" y="454"/>
                    <a:pt x="217" y="454"/>
                    <a:pt x="217" y="453"/>
                  </a:cubicBezTo>
                  <a:cubicBezTo>
                    <a:pt x="218" y="452"/>
                    <a:pt x="218" y="451"/>
                    <a:pt x="219" y="450"/>
                  </a:cubicBezTo>
                  <a:cubicBezTo>
                    <a:pt x="220" y="449"/>
                    <a:pt x="223" y="447"/>
                    <a:pt x="224" y="446"/>
                  </a:cubicBezTo>
                  <a:cubicBezTo>
                    <a:pt x="225" y="445"/>
                    <a:pt x="227" y="445"/>
                    <a:pt x="228" y="444"/>
                  </a:cubicBezTo>
                  <a:cubicBezTo>
                    <a:pt x="229" y="443"/>
                    <a:pt x="230" y="443"/>
                    <a:pt x="230" y="442"/>
                  </a:cubicBezTo>
                  <a:cubicBezTo>
                    <a:pt x="231" y="442"/>
                    <a:pt x="231" y="442"/>
                    <a:pt x="232" y="441"/>
                  </a:cubicBezTo>
                  <a:cubicBezTo>
                    <a:pt x="234" y="440"/>
                    <a:pt x="235" y="438"/>
                    <a:pt x="237" y="437"/>
                  </a:cubicBezTo>
                  <a:cubicBezTo>
                    <a:pt x="238" y="437"/>
                    <a:pt x="240" y="437"/>
                    <a:pt x="241" y="437"/>
                  </a:cubicBezTo>
                  <a:cubicBezTo>
                    <a:pt x="241" y="437"/>
                    <a:pt x="241" y="437"/>
                    <a:pt x="242" y="437"/>
                  </a:cubicBezTo>
                  <a:cubicBezTo>
                    <a:pt x="242" y="436"/>
                    <a:pt x="242" y="436"/>
                    <a:pt x="242" y="436"/>
                  </a:cubicBezTo>
                  <a:cubicBezTo>
                    <a:pt x="243" y="435"/>
                    <a:pt x="244" y="435"/>
                    <a:pt x="245" y="434"/>
                  </a:cubicBezTo>
                  <a:cubicBezTo>
                    <a:pt x="246" y="434"/>
                    <a:pt x="248" y="433"/>
                    <a:pt x="250" y="433"/>
                  </a:cubicBezTo>
                  <a:cubicBezTo>
                    <a:pt x="250" y="432"/>
                    <a:pt x="250" y="431"/>
                    <a:pt x="250" y="430"/>
                  </a:cubicBezTo>
                  <a:cubicBezTo>
                    <a:pt x="252" y="428"/>
                    <a:pt x="255" y="424"/>
                    <a:pt x="258" y="424"/>
                  </a:cubicBezTo>
                  <a:cubicBezTo>
                    <a:pt x="259" y="424"/>
                    <a:pt x="259" y="424"/>
                    <a:pt x="259" y="424"/>
                  </a:cubicBezTo>
                  <a:cubicBezTo>
                    <a:pt x="261" y="424"/>
                    <a:pt x="264" y="425"/>
                    <a:pt x="265" y="427"/>
                  </a:cubicBezTo>
                  <a:cubicBezTo>
                    <a:pt x="266" y="426"/>
                    <a:pt x="266" y="426"/>
                    <a:pt x="267" y="426"/>
                  </a:cubicBezTo>
                  <a:cubicBezTo>
                    <a:pt x="267" y="426"/>
                    <a:pt x="268" y="426"/>
                    <a:pt x="268" y="426"/>
                  </a:cubicBezTo>
                  <a:cubicBezTo>
                    <a:pt x="269" y="426"/>
                    <a:pt x="270" y="425"/>
                    <a:pt x="271" y="424"/>
                  </a:cubicBezTo>
                  <a:cubicBezTo>
                    <a:pt x="273" y="423"/>
                    <a:pt x="277" y="422"/>
                    <a:pt x="279" y="422"/>
                  </a:cubicBezTo>
                  <a:cubicBezTo>
                    <a:pt x="358" y="411"/>
                    <a:pt x="358" y="411"/>
                    <a:pt x="358" y="411"/>
                  </a:cubicBezTo>
                  <a:cubicBezTo>
                    <a:pt x="447" y="398"/>
                    <a:pt x="447" y="398"/>
                    <a:pt x="447" y="398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52" y="400"/>
                    <a:pt x="453" y="401"/>
                    <a:pt x="454" y="402"/>
                  </a:cubicBezTo>
                  <a:cubicBezTo>
                    <a:pt x="455" y="403"/>
                    <a:pt x="457" y="407"/>
                    <a:pt x="457" y="410"/>
                  </a:cubicBezTo>
                  <a:cubicBezTo>
                    <a:pt x="465" y="401"/>
                    <a:pt x="465" y="401"/>
                    <a:pt x="465" y="401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499" y="447"/>
                    <a:pt x="499" y="447"/>
                    <a:pt x="499" y="447"/>
                  </a:cubicBezTo>
                  <a:cubicBezTo>
                    <a:pt x="652" y="418"/>
                    <a:pt x="652" y="418"/>
                    <a:pt x="652" y="418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3" y="545"/>
                    <a:pt x="855" y="544"/>
                    <a:pt x="856" y="543"/>
                  </a:cubicBezTo>
                  <a:cubicBezTo>
                    <a:pt x="861" y="541"/>
                    <a:pt x="870" y="536"/>
                    <a:pt x="875" y="534"/>
                  </a:cubicBezTo>
                  <a:cubicBezTo>
                    <a:pt x="880" y="532"/>
                    <a:pt x="890" y="529"/>
                    <a:pt x="896" y="528"/>
                  </a:cubicBezTo>
                  <a:cubicBezTo>
                    <a:pt x="898" y="528"/>
                    <a:pt x="904" y="527"/>
                    <a:pt x="907" y="527"/>
                  </a:cubicBezTo>
                  <a:cubicBezTo>
                    <a:pt x="910" y="527"/>
                    <a:pt x="915" y="525"/>
                    <a:pt x="918" y="527"/>
                  </a:cubicBezTo>
                  <a:cubicBezTo>
                    <a:pt x="919" y="527"/>
                    <a:pt x="920" y="528"/>
                    <a:pt x="920" y="529"/>
                  </a:cubicBezTo>
                  <a:cubicBezTo>
                    <a:pt x="921" y="530"/>
                    <a:pt x="921" y="532"/>
                    <a:pt x="922" y="532"/>
                  </a:cubicBezTo>
                  <a:cubicBezTo>
                    <a:pt x="923" y="533"/>
                    <a:pt x="925" y="534"/>
                    <a:pt x="926" y="533"/>
                  </a:cubicBezTo>
                  <a:cubicBezTo>
                    <a:pt x="927" y="533"/>
                    <a:pt x="929" y="531"/>
                    <a:pt x="929" y="530"/>
                  </a:cubicBezTo>
                  <a:cubicBezTo>
                    <a:pt x="930" y="528"/>
                    <a:pt x="929" y="525"/>
                    <a:pt x="929" y="524"/>
                  </a:cubicBezTo>
                  <a:cubicBezTo>
                    <a:pt x="929" y="522"/>
                    <a:pt x="927" y="519"/>
                    <a:pt x="927" y="518"/>
                  </a:cubicBezTo>
                  <a:cubicBezTo>
                    <a:pt x="927" y="517"/>
                    <a:pt x="929" y="515"/>
                    <a:pt x="929" y="513"/>
                  </a:cubicBezTo>
                  <a:cubicBezTo>
                    <a:pt x="929" y="513"/>
                    <a:pt x="929" y="511"/>
                    <a:pt x="930" y="510"/>
                  </a:cubicBezTo>
                  <a:cubicBezTo>
                    <a:pt x="930" y="507"/>
                    <a:pt x="932" y="500"/>
                    <a:pt x="932" y="500"/>
                  </a:cubicBezTo>
                  <a:cubicBezTo>
                    <a:pt x="932" y="499"/>
                    <a:pt x="932" y="491"/>
                    <a:pt x="932" y="489"/>
                  </a:cubicBezTo>
                  <a:cubicBezTo>
                    <a:pt x="933" y="487"/>
                    <a:pt x="934" y="484"/>
                    <a:pt x="934" y="482"/>
                  </a:cubicBezTo>
                  <a:cubicBezTo>
                    <a:pt x="934" y="479"/>
                    <a:pt x="934" y="473"/>
                    <a:pt x="935" y="470"/>
                  </a:cubicBezTo>
                  <a:cubicBezTo>
                    <a:pt x="936" y="466"/>
                    <a:pt x="940" y="457"/>
                    <a:pt x="942" y="453"/>
                  </a:cubicBezTo>
                  <a:cubicBezTo>
                    <a:pt x="944" y="450"/>
                    <a:pt x="948" y="442"/>
                    <a:pt x="951" y="439"/>
                  </a:cubicBezTo>
                  <a:cubicBezTo>
                    <a:pt x="957" y="430"/>
                    <a:pt x="969" y="414"/>
                    <a:pt x="976" y="406"/>
                  </a:cubicBezTo>
                  <a:cubicBezTo>
                    <a:pt x="981" y="400"/>
                    <a:pt x="993" y="388"/>
                    <a:pt x="999" y="382"/>
                  </a:cubicBezTo>
                  <a:cubicBezTo>
                    <a:pt x="1002" y="379"/>
                    <a:pt x="1007" y="374"/>
                    <a:pt x="1010" y="371"/>
                  </a:cubicBezTo>
                  <a:cubicBezTo>
                    <a:pt x="1014" y="369"/>
                    <a:pt x="1021" y="365"/>
                    <a:pt x="1024" y="363"/>
                  </a:cubicBezTo>
                  <a:cubicBezTo>
                    <a:pt x="1027" y="361"/>
                    <a:pt x="1034" y="358"/>
                    <a:pt x="1037" y="356"/>
                  </a:cubicBezTo>
                  <a:cubicBezTo>
                    <a:pt x="1043" y="353"/>
                    <a:pt x="1054" y="348"/>
                    <a:pt x="1059" y="346"/>
                  </a:cubicBezTo>
                  <a:cubicBezTo>
                    <a:pt x="1063" y="345"/>
                    <a:pt x="1071" y="344"/>
                    <a:pt x="1075" y="344"/>
                  </a:cubicBezTo>
                  <a:cubicBezTo>
                    <a:pt x="1077" y="344"/>
                    <a:pt x="1081" y="345"/>
                    <a:pt x="1083" y="345"/>
                  </a:cubicBezTo>
                  <a:cubicBezTo>
                    <a:pt x="1085" y="346"/>
                    <a:pt x="1089" y="346"/>
                    <a:pt x="1091" y="347"/>
                  </a:cubicBezTo>
                  <a:cubicBezTo>
                    <a:pt x="1092" y="348"/>
                    <a:pt x="1092" y="351"/>
                    <a:pt x="1092" y="352"/>
                  </a:cubicBezTo>
                  <a:cubicBezTo>
                    <a:pt x="1092" y="353"/>
                    <a:pt x="1093" y="355"/>
                    <a:pt x="1094" y="356"/>
                  </a:cubicBezTo>
                  <a:cubicBezTo>
                    <a:pt x="1094" y="357"/>
                    <a:pt x="1096" y="357"/>
                    <a:pt x="1096" y="357"/>
                  </a:cubicBezTo>
                  <a:cubicBezTo>
                    <a:pt x="1098" y="356"/>
                    <a:pt x="1098" y="353"/>
                    <a:pt x="1098" y="351"/>
                  </a:cubicBezTo>
                  <a:cubicBezTo>
                    <a:pt x="1098" y="349"/>
                    <a:pt x="1097" y="345"/>
                    <a:pt x="1098" y="343"/>
                  </a:cubicBezTo>
                  <a:cubicBezTo>
                    <a:pt x="1098" y="341"/>
                    <a:pt x="1101" y="337"/>
                    <a:pt x="1102" y="335"/>
                  </a:cubicBezTo>
                  <a:cubicBezTo>
                    <a:pt x="1104" y="331"/>
                    <a:pt x="1107" y="324"/>
                    <a:pt x="1109" y="320"/>
                  </a:cubicBezTo>
                  <a:cubicBezTo>
                    <a:pt x="1110" y="317"/>
                    <a:pt x="1114" y="312"/>
                    <a:pt x="1116" y="309"/>
                  </a:cubicBezTo>
                  <a:cubicBezTo>
                    <a:pt x="1118" y="306"/>
                    <a:pt x="1122" y="299"/>
                    <a:pt x="1125" y="296"/>
                  </a:cubicBezTo>
                  <a:cubicBezTo>
                    <a:pt x="1126" y="294"/>
                    <a:pt x="1129" y="289"/>
                    <a:pt x="1130" y="286"/>
                  </a:cubicBezTo>
                  <a:cubicBezTo>
                    <a:pt x="1132" y="283"/>
                    <a:pt x="1135" y="277"/>
                    <a:pt x="1137" y="274"/>
                  </a:cubicBezTo>
                  <a:cubicBezTo>
                    <a:pt x="1138" y="272"/>
                    <a:pt x="1140" y="268"/>
                    <a:pt x="1141" y="267"/>
                  </a:cubicBezTo>
                  <a:cubicBezTo>
                    <a:pt x="1142" y="265"/>
                    <a:pt x="1144" y="264"/>
                    <a:pt x="1145" y="262"/>
                  </a:cubicBezTo>
                  <a:cubicBezTo>
                    <a:pt x="1145" y="261"/>
                    <a:pt x="1145" y="259"/>
                    <a:pt x="1145" y="258"/>
                  </a:cubicBezTo>
                  <a:cubicBezTo>
                    <a:pt x="1144" y="258"/>
                    <a:pt x="1142" y="257"/>
                    <a:pt x="1141" y="257"/>
                  </a:cubicBezTo>
                  <a:cubicBezTo>
                    <a:pt x="1140" y="257"/>
                    <a:pt x="1139" y="258"/>
                    <a:pt x="1138" y="259"/>
                  </a:cubicBezTo>
                  <a:cubicBezTo>
                    <a:pt x="1137" y="260"/>
                    <a:pt x="1137" y="263"/>
                    <a:pt x="1137" y="264"/>
                  </a:cubicBezTo>
                  <a:cubicBezTo>
                    <a:pt x="1136" y="266"/>
                    <a:pt x="1134" y="270"/>
                    <a:pt x="1133" y="271"/>
                  </a:cubicBezTo>
                  <a:cubicBezTo>
                    <a:pt x="1132" y="273"/>
                    <a:pt x="1130" y="277"/>
                    <a:pt x="1129" y="279"/>
                  </a:cubicBezTo>
                  <a:cubicBezTo>
                    <a:pt x="1128" y="280"/>
                    <a:pt x="1126" y="282"/>
                    <a:pt x="1125" y="283"/>
                  </a:cubicBezTo>
                  <a:cubicBezTo>
                    <a:pt x="1124" y="285"/>
                    <a:pt x="1123" y="288"/>
                    <a:pt x="1122" y="290"/>
                  </a:cubicBezTo>
                  <a:cubicBezTo>
                    <a:pt x="1122" y="291"/>
                    <a:pt x="1120" y="294"/>
                    <a:pt x="1119" y="295"/>
                  </a:cubicBezTo>
                  <a:cubicBezTo>
                    <a:pt x="1119" y="296"/>
                    <a:pt x="1117" y="298"/>
                    <a:pt x="1116" y="299"/>
                  </a:cubicBezTo>
                  <a:cubicBezTo>
                    <a:pt x="1116" y="300"/>
                    <a:pt x="1114" y="302"/>
                    <a:pt x="1113" y="303"/>
                  </a:cubicBezTo>
                  <a:cubicBezTo>
                    <a:pt x="1113" y="304"/>
                    <a:pt x="1111" y="307"/>
                    <a:pt x="1111" y="308"/>
                  </a:cubicBezTo>
                  <a:cubicBezTo>
                    <a:pt x="1110" y="309"/>
                    <a:pt x="1110" y="313"/>
                    <a:pt x="1109" y="314"/>
                  </a:cubicBezTo>
                  <a:cubicBezTo>
                    <a:pt x="1108" y="314"/>
                    <a:pt x="1107" y="315"/>
                    <a:pt x="1106" y="314"/>
                  </a:cubicBezTo>
                  <a:cubicBezTo>
                    <a:pt x="1105" y="314"/>
                    <a:pt x="1104" y="313"/>
                    <a:pt x="1104" y="312"/>
                  </a:cubicBezTo>
                  <a:cubicBezTo>
                    <a:pt x="1103" y="311"/>
                    <a:pt x="1103" y="307"/>
                    <a:pt x="1104" y="306"/>
                  </a:cubicBezTo>
                  <a:cubicBezTo>
                    <a:pt x="1105" y="305"/>
                    <a:pt x="1107" y="304"/>
                    <a:pt x="1108" y="303"/>
                  </a:cubicBezTo>
                  <a:cubicBezTo>
                    <a:pt x="1109" y="302"/>
                    <a:pt x="1111" y="300"/>
                    <a:pt x="1111" y="299"/>
                  </a:cubicBezTo>
                  <a:cubicBezTo>
                    <a:pt x="1112" y="298"/>
                    <a:pt x="1112" y="295"/>
                    <a:pt x="1112" y="294"/>
                  </a:cubicBezTo>
                  <a:cubicBezTo>
                    <a:pt x="1113" y="293"/>
                    <a:pt x="1115" y="292"/>
                    <a:pt x="1116" y="291"/>
                  </a:cubicBezTo>
                  <a:cubicBezTo>
                    <a:pt x="1116" y="290"/>
                    <a:pt x="1117" y="287"/>
                    <a:pt x="1117" y="286"/>
                  </a:cubicBezTo>
                  <a:cubicBezTo>
                    <a:pt x="1117" y="285"/>
                    <a:pt x="1114" y="283"/>
                    <a:pt x="1113" y="282"/>
                  </a:cubicBezTo>
                  <a:cubicBezTo>
                    <a:pt x="1113" y="281"/>
                    <a:pt x="1113" y="279"/>
                    <a:pt x="1113" y="278"/>
                  </a:cubicBezTo>
                  <a:cubicBezTo>
                    <a:pt x="1112" y="277"/>
                    <a:pt x="1110" y="277"/>
                    <a:pt x="1109" y="276"/>
                  </a:cubicBezTo>
                  <a:cubicBezTo>
                    <a:pt x="1109" y="276"/>
                    <a:pt x="1107" y="276"/>
                    <a:pt x="1106" y="275"/>
                  </a:cubicBezTo>
                  <a:cubicBezTo>
                    <a:pt x="1105" y="275"/>
                    <a:pt x="1104" y="274"/>
                    <a:pt x="1104" y="273"/>
                  </a:cubicBezTo>
                  <a:cubicBezTo>
                    <a:pt x="1103" y="273"/>
                    <a:pt x="1101" y="274"/>
                    <a:pt x="1101" y="275"/>
                  </a:cubicBezTo>
                  <a:cubicBezTo>
                    <a:pt x="1101" y="276"/>
                    <a:pt x="1102" y="277"/>
                    <a:pt x="1103" y="278"/>
                  </a:cubicBezTo>
                  <a:cubicBezTo>
                    <a:pt x="1104" y="279"/>
                    <a:pt x="1106" y="279"/>
                    <a:pt x="1106" y="280"/>
                  </a:cubicBezTo>
                  <a:cubicBezTo>
                    <a:pt x="1107" y="280"/>
                    <a:pt x="1109" y="282"/>
                    <a:pt x="1109" y="283"/>
                  </a:cubicBezTo>
                  <a:cubicBezTo>
                    <a:pt x="1109" y="284"/>
                    <a:pt x="1109" y="285"/>
                    <a:pt x="1108" y="286"/>
                  </a:cubicBezTo>
                  <a:cubicBezTo>
                    <a:pt x="1108" y="286"/>
                    <a:pt x="1105" y="287"/>
                    <a:pt x="1104" y="287"/>
                  </a:cubicBezTo>
                  <a:cubicBezTo>
                    <a:pt x="1102" y="287"/>
                    <a:pt x="1099" y="286"/>
                    <a:pt x="1098" y="286"/>
                  </a:cubicBezTo>
                  <a:cubicBezTo>
                    <a:pt x="1097" y="285"/>
                    <a:pt x="1095" y="284"/>
                    <a:pt x="1094" y="283"/>
                  </a:cubicBezTo>
                  <a:cubicBezTo>
                    <a:pt x="1093" y="281"/>
                    <a:pt x="1092" y="278"/>
                    <a:pt x="1091" y="277"/>
                  </a:cubicBezTo>
                  <a:cubicBezTo>
                    <a:pt x="1091" y="276"/>
                    <a:pt x="1091" y="274"/>
                    <a:pt x="1090" y="273"/>
                  </a:cubicBezTo>
                  <a:cubicBezTo>
                    <a:pt x="1089" y="272"/>
                    <a:pt x="1088" y="272"/>
                    <a:pt x="1087" y="272"/>
                  </a:cubicBezTo>
                  <a:cubicBezTo>
                    <a:pt x="1086" y="272"/>
                    <a:pt x="1084" y="275"/>
                    <a:pt x="1084" y="276"/>
                  </a:cubicBezTo>
                  <a:cubicBezTo>
                    <a:pt x="1084" y="277"/>
                    <a:pt x="1086" y="281"/>
                    <a:pt x="1086" y="282"/>
                  </a:cubicBezTo>
                  <a:cubicBezTo>
                    <a:pt x="1085" y="284"/>
                    <a:pt x="1084" y="286"/>
                    <a:pt x="1083" y="287"/>
                  </a:cubicBezTo>
                  <a:cubicBezTo>
                    <a:pt x="1081" y="288"/>
                    <a:pt x="1078" y="288"/>
                    <a:pt x="1076" y="289"/>
                  </a:cubicBezTo>
                  <a:cubicBezTo>
                    <a:pt x="1075" y="289"/>
                    <a:pt x="1073" y="290"/>
                    <a:pt x="1071" y="290"/>
                  </a:cubicBezTo>
                  <a:cubicBezTo>
                    <a:pt x="1070" y="290"/>
                    <a:pt x="1067" y="291"/>
                    <a:pt x="1066" y="290"/>
                  </a:cubicBezTo>
                  <a:cubicBezTo>
                    <a:pt x="1065" y="289"/>
                    <a:pt x="1063" y="287"/>
                    <a:pt x="1062" y="286"/>
                  </a:cubicBezTo>
                  <a:cubicBezTo>
                    <a:pt x="1062" y="285"/>
                    <a:pt x="1063" y="282"/>
                    <a:pt x="1063" y="281"/>
                  </a:cubicBezTo>
                  <a:cubicBezTo>
                    <a:pt x="1064" y="279"/>
                    <a:pt x="1067" y="277"/>
                    <a:pt x="1068" y="276"/>
                  </a:cubicBezTo>
                  <a:cubicBezTo>
                    <a:pt x="1069" y="275"/>
                    <a:pt x="1069" y="272"/>
                    <a:pt x="1070" y="271"/>
                  </a:cubicBezTo>
                  <a:cubicBezTo>
                    <a:pt x="1070" y="269"/>
                    <a:pt x="1072" y="266"/>
                    <a:pt x="1072" y="264"/>
                  </a:cubicBezTo>
                  <a:cubicBezTo>
                    <a:pt x="1072" y="262"/>
                    <a:pt x="1070" y="260"/>
                    <a:pt x="1071" y="258"/>
                  </a:cubicBezTo>
                  <a:cubicBezTo>
                    <a:pt x="1071" y="257"/>
                    <a:pt x="1071" y="255"/>
                    <a:pt x="1072" y="254"/>
                  </a:cubicBezTo>
                  <a:cubicBezTo>
                    <a:pt x="1072" y="254"/>
                    <a:pt x="1074" y="253"/>
                    <a:pt x="1074" y="252"/>
                  </a:cubicBezTo>
                  <a:cubicBezTo>
                    <a:pt x="1075" y="251"/>
                    <a:pt x="1076" y="250"/>
                    <a:pt x="1076" y="249"/>
                  </a:cubicBezTo>
                  <a:cubicBezTo>
                    <a:pt x="1076" y="247"/>
                    <a:pt x="1075" y="245"/>
                    <a:pt x="1075" y="244"/>
                  </a:cubicBezTo>
                  <a:cubicBezTo>
                    <a:pt x="1075" y="242"/>
                    <a:pt x="1078" y="239"/>
                    <a:pt x="1077" y="237"/>
                  </a:cubicBezTo>
                  <a:cubicBezTo>
                    <a:pt x="1077" y="236"/>
                    <a:pt x="1076" y="234"/>
                    <a:pt x="1075" y="233"/>
                  </a:cubicBezTo>
                  <a:cubicBezTo>
                    <a:pt x="1074" y="232"/>
                    <a:pt x="1073" y="231"/>
                    <a:pt x="1072" y="231"/>
                  </a:cubicBezTo>
                  <a:cubicBezTo>
                    <a:pt x="1070" y="230"/>
                    <a:pt x="1065" y="230"/>
                    <a:pt x="1063" y="230"/>
                  </a:cubicBezTo>
                  <a:cubicBezTo>
                    <a:pt x="1062" y="230"/>
                    <a:pt x="1060" y="233"/>
                    <a:pt x="1058" y="233"/>
                  </a:cubicBezTo>
                  <a:cubicBezTo>
                    <a:pt x="1057" y="233"/>
                    <a:pt x="1055" y="232"/>
                    <a:pt x="1054" y="232"/>
                  </a:cubicBezTo>
                  <a:cubicBezTo>
                    <a:pt x="1053" y="231"/>
                    <a:pt x="1050" y="229"/>
                    <a:pt x="1050" y="228"/>
                  </a:cubicBezTo>
                  <a:cubicBezTo>
                    <a:pt x="1050" y="226"/>
                    <a:pt x="1053" y="224"/>
                    <a:pt x="1054" y="223"/>
                  </a:cubicBezTo>
                  <a:cubicBezTo>
                    <a:pt x="1055" y="222"/>
                    <a:pt x="1058" y="223"/>
                    <a:pt x="1059" y="223"/>
                  </a:cubicBezTo>
                  <a:cubicBezTo>
                    <a:pt x="1060" y="222"/>
                    <a:pt x="1063" y="219"/>
                    <a:pt x="1064" y="219"/>
                  </a:cubicBezTo>
                  <a:cubicBezTo>
                    <a:pt x="1065" y="219"/>
                    <a:pt x="1066" y="221"/>
                    <a:pt x="1067" y="221"/>
                  </a:cubicBezTo>
                  <a:cubicBezTo>
                    <a:pt x="1068" y="221"/>
                    <a:pt x="1070" y="222"/>
                    <a:pt x="1071" y="221"/>
                  </a:cubicBezTo>
                  <a:cubicBezTo>
                    <a:pt x="1072" y="221"/>
                    <a:pt x="1073" y="220"/>
                    <a:pt x="1073" y="219"/>
                  </a:cubicBezTo>
                  <a:cubicBezTo>
                    <a:pt x="1074" y="219"/>
                    <a:pt x="1076" y="220"/>
                    <a:pt x="1076" y="220"/>
                  </a:cubicBezTo>
                  <a:cubicBezTo>
                    <a:pt x="1077" y="221"/>
                    <a:pt x="1079" y="224"/>
                    <a:pt x="1080" y="224"/>
                  </a:cubicBezTo>
                  <a:cubicBezTo>
                    <a:pt x="1081" y="224"/>
                    <a:pt x="1082" y="223"/>
                    <a:pt x="1083" y="223"/>
                  </a:cubicBezTo>
                  <a:cubicBezTo>
                    <a:pt x="1084" y="222"/>
                    <a:pt x="1086" y="221"/>
                    <a:pt x="1087" y="221"/>
                  </a:cubicBezTo>
                  <a:cubicBezTo>
                    <a:pt x="1088" y="221"/>
                    <a:pt x="1091" y="222"/>
                    <a:pt x="1092" y="221"/>
                  </a:cubicBezTo>
                  <a:cubicBezTo>
                    <a:pt x="1092" y="221"/>
                    <a:pt x="1093" y="219"/>
                    <a:pt x="1093" y="219"/>
                  </a:cubicBezTo>
                  <a:cubicBezTo>
                    <a:pt x="1094" y="219"/>
                    <a:pt x="1096" y="219"/>
                    <a:pt x="1097" y="219"/>
                  </a:cubicBezTo>
                  <a:cubicBezTo>
                    <a:pt x="1099" y="219"/>
                    <a:pt x="1101" y="220"/>
                    <a:pt x="1103" y="220"/>
                  </a:cubicBezTo>
                  <a:cubicBezTo>
                    <a:pt x="1103" y="219"/>
                    <a:pt x="1104" y="218"/>
                    <a:pt x="1105" y="218"/>
                  </a:cubicBezTo>
                  <a:cubicBezTo>
                    <a:pt x="1106" y="218"/>
                    <a:pt x="1107" y="219"/>
                    <a:pt x="1107" y="219"/>
                  </a:cubicBezTo>
                  <a:cubicBezTo>
                    <a:pt x="1109" y="219"/>
                    <a:pt x="1111" y="218"/>
                    <a:pt x="1112" y="218"/>
                  </a:cubicBezTo>
                  <a:cubicBezTo>
                    <a:pt x="1114" y="218"/>
                    <a:pt x="1117" y="220"/>
                    <a:pt x="1118" y="219"/>
                  </a:cubicBezTo>
                  <a:cubicBezTo>
                    <a:pt x="1119" y="218"/>
                    <a:pt x="1119" y="214"/>
                    <a:pt x="1120" y="213"/>
                  </a:cubicBezTo>
                  <a:cubicBezTo>
                    <a:pt x="1121" y="212"/>
                    <a:pt x="1123" y="211"/>
                    <a:pt x="1124" y="210"/>
                  </a:cubicBezTo>
                  <a:cubicBezTo>
                    <a:pt x="1125" y="209"/>
                    <a:pt x="1128" y="207"/>
                    <a:pt x="1128" y="205"/>
                  </a:cubicBezTo>
                  <a:cubicBezTo>
                    <a:pt x="1128" y="204"/>
                    <a:pt x="1126" y="202"/>
                    <a:pt x="1127" y="201"/>
                  </a:cubicBezTo>
                  <a:cubicBezTo>
                    <a:pt x="1127" y="200"/>
                    <a:pt x="1129" y="200"/>
                    <a:pt x="1130" y="200"/>
                  </a:cubicBezTo>
                  <a:cubicBezTo>
                    <a:pt x="1131" y="198"/>
                    <a:pt x="1133" y="195"/>
                    <a:pt x="1133" y="194"/>
                  </a:cubicBezTo>
                  <a:cubicBezTo>
                    <a:pt x="1134" y="192"/>
                    <a:pt x="1133" y="188"/>
                    <a:pt x="1133" y="186"/>
                  </a:cubicBezTo>
                  <a:cubicBezTo>
                    <a:pt x="1134" y="185"/>
                    <a:pt x="1136" y="184"/>
                    <a:pt x="1136" y="183"/>
                  </a:cubicBezTo>
                  <a:cubicBezTo>
                    <a:pt x="1137" y="181"/>
                    <a:pt x="1135" y="178"/>
                    <a:pt x="1136" y="177"/>
                  </a:cubicBezTo>
                  <a:cubicBezTo>
                    <a:pt x="1136" y="176"/>
                    <a:pt x="1138" y="176"/>
                    <a:pt x="1139" y="175"/>
                  </a:cubicBezTo>
                  <a:cubicBezTo>
                    <a:pt x="1140" y="174"/>
                    <a:pt x="1142" y="173"/>
                    <a:pt x="1143" y="172"/>
                  </a:cubicBezTo>
                  <a:cubicBezTo>
                    <a:pt x="1143" y="170"/>
                    <a:pt x="1143" y="168"/>
                    <a:pt x="1144" y="167"/>
                  </a:cubicBezTo>
                  <a:cubicBezTo>
                    <a:pt x="1145" y="166"/>
                    <a:pt x="1147" y="165"/>
                    <a:pt x="1148" y="165"/>
                  </a:cubicBezTo>
                  <a:cubicBezTo>
                    <a:pt x="1149" y="164"/>
                    <a:pt x="1152" y="166"/>
                    <a:pt x="1154" y="165"/>
                  </a:cubicBezTo>
                  <a:cubicBezTo>
                    <a:pt x="1155" y="165"/>
                    <a:pt x="1157" y="163"/>
                    <a:pt x="1158" y="162"/>
                  </a:cubicBezTo>
                  <a:cubicBezTo>
                    <a:pt x="1158" y="161"/>
                    <a:pt x="1158" y="158"/>
                    <a:pt x="1158" y="157"/>
                  </a:cubicBezTo>
                  <a:cubicBezTo>
                    <a:pt x="1159" y="157"/>
                    <a:pt x="1160" y="156"/>
                    <a:pt x="1161" y="155"/>
                  </a:cubicBezTo>
                  <a:cubicBezTo>
                    <a:pt x="1161" y="154"/>
                    <a:pt x="1162" y="153"/>
                    <a:pt x="1162" y="152"/>
                  </a:cubicBezTo>
                  <a:cubicBezTo>
                    <a:pt x="1162" y="151"/>
                    <a:pt x="1159" y="150"/>
                    <a:pt x="1159" y="149"/>
                  </a:cubicBezTo>
                  <a:cubicBezTo>
                    <a:pt x="1159" y="148"/>
                    <a:pt x="1159" y="146"/>
                    <a:pt x="1159" y="146"/>
                  </a:cubicBezTo>
                  <a:cubicBezTo>
                    <a:pt x="1160" y="144"/>
                    <a:pt x="1162" y="142"/>
                    <a:pt x="1162" y="140"/>
                  </a:cubicBezTo>
                  <a:cubicBezTo>
                    <a:pt x="1162" y="138"/>
                    <a:pt x="1159" y="134"/>
                    <a:pt x="1158" y="133"/>
                  </a:cubicBezTo>
                  <a:cubicBezTo>
                    <a:pt x="1157" y="131"/>
                    <a:pt x="1155" y="129"/>
                    <a:pt x="1155" y="128"/>
                  </a:cubicBezTo>
                  <a:cubicBezTo>
                    <a:pt x="1154" y="126"/>
                    <a:pt x="1155" y="123"/>
                    <a:pt x="1155" y="122"/>
                  </a:cubicBezTo>
                  <a:cubicBezTo>
                    <a:pt x="1154" y="120"/>
                    <a:pt x="1153" y="117"/>
                    <a:pt x="1152" y="116"/>
                  </a:cubicBezTo>
                  <a:cubicBezTo>
                    <a:pt x="1151" y="114"/>
                    <a:pt x="1149" y="111"/>
                    <a:pt x="1148" y="110"/>
                  </a:cubicBezTo>
                  <a:cubicBezTo>
                    <a:pt x="1147" y="109"/>
                    <a:pt x="1144" y="107"/>
                    <a:pt x="1143" y="106"/>
                  </a:cubicBezTo>
                  <a:cubicBezTo>
                    <a:pt x="1142" y="105"/>
                    <a:pt x="1140" y="102"/>
                    <a:pt x="1139" y="101"/>
                  </a:cubicBezTo>
                  <a:cubicBezTo>
                    <a:pt x="1138" y="100"/>
                    <a:pt x="1136" y="99"/>
                    <a:pt x="1135" y="98"/>
                  </a:cubicBezTo>
                  <a:cubicBezTo>
                    <a:pt x="1134" y="98"/>
                    <a:pt x="1130" y="97"/>
                    <a:pt x="1129" y="97"/>
                  </a:cubicBezTo>
                  <a:cubicBezTo>
                    <a:pt x="1127" y="97"/>
                    <a:pt x="1125" y="97"/>
                    <a:pt x="1124" y="98"/>
                  </a:cubicBezTo>
                  <a:cubicBezTo>
                    <a:pt x="1122" y="98"/>
                    <a:pt x="1120" y="99"/>
                    <a:pt x="1120" y="100"/>
                  </a:cubicBezTo>
                  <a:cubicBezTo>
                    <a:pt x="1119" y="101"/>
                    <a:pt x="1118" y="102"/>
                    <a:pt x="1118" y="103"/>
                  </a:cubicBezTo>
                  <a:cubicBezTo>
                    <a:pt x="1119" y="104"/>
                    <a:pt x="1121" y="104"/>
                    <a:pt x="1122" y="105"/>
                  </a:cubicBezTo>
                  <a:cubicBezTo>
                    <a:pt x="1122" y="106"/>
                    <a:pt x="1122" y="107"/>
                    <a:pt x="1122" y="107"/>
                  </a:cubicBezTo>
                  <a:cubicBezTo>
                    <a:pt x="1122" y="108"/>
                    <a:pt x="1120" y="109"/>
                    <a:pt x="1120" y="110"/>
                  </a:cubicBezTo>
                  <a:cubicBezTo>
                    <a:pt x="1119" y="111"/>
                    <a:pt x="1119" y="113"/>
                    <a:pt x="1118" y="114"/>
                  </a:cubicBezTo>
                  <a:cubicBezTo>
                    <a:pt x="1117" y="115"/>
                    <a:pt x="1116" y="115"/>
                    <a:pt x="1115" y="115"/>
                  </a:cubicBezTo>
                  <a:cubicBezTo>
                    <a:pt x="1114" y="115"/>
                    <a:pt x="1112" y="115"/>
                    <a:pt x="1111" y="114"/>
                  </a:cubicBezTo>
                  <a:cubicBezTo>
                    <a:pt x="1110" y="113"/>
                    <a:pt x="1109" y="110"/>
                    <a:pt x="1109" y="108"/>
                  </a:cubicBezTo>
                  <a:cubicBezTo>
                    <a:pt x="1108" y="107"/>
                    <a:pt x="1107" y="104"/>
                    <a:pt x="1106" y="103"/>
                  </a:cubicBezTo>
                  <a:cubicBezTo>
                    <a:pt x="1105" y="102"/>
                    <a:pt x="1103" y="102"/>
                    <a:pt x="1102" y="101"/>
                  </a:cubicBezTo>
                  <a:cubicBezTo>
                    <a:pt x="1099" y="101"/>
                    <a:pt x="1093" y="103"/>
                    <a:pt x="1091" y="103"/>
                  </a:cubicBezTo>
                  <a:cubicBezTo>
                    <a:pt x="1088" y="104"/>
                    <a:pt x="1082" y="106"/>
                    <a:pt x="1079" y="107"/>
                  </a:cubicBezTo>
                  <a:cubicBezTo>
                    <a:pt x="1077" y="108"/>
                    <a:pt x="1073" y="111"/>
                    <a:pt x="1072" y="112"/>
                  </a:cubicBezTo>
                  <a:cubicBezTo>
                    <a:pt x="1070" y="113"/>
                    <a:pt x="1069" y="117"/>
                    <a:pt x="1067" y="118"/>
                  </a:cubicBezTo>
                  <a:cubicBezTo>
                    <a:pt x="1066" y="119"/>
                    <a:pt x="1064" y="121"/>
                    <a:pt x="1062" y="121"/>
                  </a:cubicBezTo>
                  <a:cubicBezTo>
                    <a:pt x="1061" y="121"/>
                    <a:pt x="1060" y="118"/>
                    <a:pt x="1059" y="118"/>
                  </a:cubicBezTo>
                  <a:cubicBezTo>
                    <a:pt x="1058" y="117"/>
                    <a:pt x="1055" y="116"/>
                    <a:pt x="1054" y="116"/>
                  </a:cubicBezTo>
                  <a:cubicBezTo>
                    <a:pt x="1052" y="116"/>
                    <a:pt x="1049" y="117"/>
                    <a:pt x="1048" y="118"/>
                  </a:cubicBezTo>
                  <a:cubicBezTo>
                    <a:pt x="1046" y="119"/>
                    <a:pt x="1043" y="123"/>
                    <a:pt x="1041" y="125"/>
                  </a:cubicBezTo>
                  <a:cubicBezTo>
                    <a:pt x="1039" y="126"/>
                    <a:pt x="1035" y="128"/>
                    <a:pt x="1033" y="128"/>
                  </a:cubicBezTo>
                  <a:cubicBezTo>
                    <a:pt x="1031" y="129"/>
                    <a:pt x="1027" y="131"/>
                    <a:pt x="1025" y="132"/>
                  </a:cubicBezTo>
                  <a:cubicBezTo>
                    <a:pt x="1024" y="132"/>
                    <a:pt x="1021" y="133"/>
                    <a:pt x="1020" y="133"/>
                  </a:cubicBezTo>
                  <a:cubicBezTo>
                    <a:pt x="1019" y="132"/>
                    <a:pt x="1017" y="130"/>
                    <a:pt x="1016" y="129"/>
                  </a:cubicBezTo>
                  <a:cubicBezTo>
                    <a:pt x="1016" y="128"/>
                    <a:pt x="1017" y="126"/>
                    <a:pt x="1017" y="125"/>
                  </a:cubicBezTo>
                  <a:cubicBezTo>
                    <a:pt x="1017" y="123"/>
                    <a:pt x="1016" y="121"/>
                    <a:pt x="1016" y="119"/>
                  </a:cubicBezTo>
                  <a:cubicBezTo>
                    <a:pt x="1016" y="118"/>
                    <a:pt x="1018" y="117"/>
                    <a:pt x="1018" y="116"/>
                  </a:cubicBezTo>
                  <a:cubicBezTo>
                    <a:pt x="1019" y="116"/>
                    <a:pt x="1019" y="114"/>
                    <a:pt x="1020" y="114"/>
                  </a:cubicBezTo>
                  <a:cubicBezTo>
                    <a:pt x="1021" y="114"/>
                    <a:pt x="1023" y="113"/>
                    <a:pt x="1024" y="114"/>
                  </a:cubicBezTo>
                  <a:cubicBezTo>
                    <a:pt x="1025" y="114"/>
                    <a:pt x="1026" y="116"/>
                    <a:pt x="1026" y="116"/>
                  </a:cubicBezTo>
                  <a:cubicBezTo>
                    <a:pt x="1027" y="117"/>
                    <a:pt x="1029" y="118"/>
                    <a:pt x="1030" y="118"/>
                  </a:cubicBezTo>
                  <a:cubicBezTo>
                    <a:pt x="1032" y="118"/>
                    <a:pt x="1035" y="116"/>
                    <a:pt x="1036" y="115"/>
                  </a:cubicBezTo>
                  <a:cubicBezTo>
                    <a:pt x="1037" y="115"/>
                    <a:pt x="1038" y="115"/>
                    <a:pt x="1039" y="115"/>
                  </a:cubicBezTo>
                  <a:cubicBezTo>
                    <a:pt x="1041" y="114"/>
                    <a:pt x="1044" y="113"/>
                    <a:pt x="1045" y="112"/>
                  </a:cubicBezTo>
                  <a:cubicBezTo>
                    <a:pt x="1047" y="110"/>
                    <a:pt x="1048" y="107"/>
                    <a:pt x="1049" y="106"/>
                  </a:cubicBezTo>
                  <a:cubicBezTo>
                    <a:pt x="1050" y="104"/>
                    <a:pt x="1051" y="101"/>
                    <a:pt x="1052" y="99"/>
                  </a:cubicBezTo>
                  <a:cubicBezTo>
                    <a:pt x="1053" y="99"/>
                    <a:pt x="1055" y="97"/>
                    <a:pt x="1056" y="97"/>
                  </a:cubicBezTo>
                  <a:cubicBezTo>
                    <a:pt x="1057" y="96"/>
                    <a:pt x="1059" y="97"/>
                    <a:pt x="1060" y="96"/>
                  </a:cubicBezTo>
                  <a:cubicBezTo>
                    <a:pt x="1062" y="96"/>
                    <a:pt x="1064" y="95"/>
                    <a:pt x="1065" y="94"/>
                  </a:cubicBezTo>
                  <a:cubicBezTo>
                    <a:pt x="1066" y="93"/>
                    <a:pt x="1066" y="91"/>
                    <a:pt x="1067" y="90"/>
                  </a:cubicBezTo>
                  <a:cubicBezTo>
                    <a:pt x="1069" y="90"/>
                    <a:pt x="1072" y="91"/>
                    <a:pt x="1074" y="90"/>
                  </a:cubicBezTo>
                  <a:cubicBezTo>
                    <a:pt x="1075" y="90"/>
                    <a:pt x="1076" y="89"/>
                    <a:pt x="1076" y="88"/>
                  </a:cubicBezTo>
                  <a:cubicBezTo>
                    <a:pt x="1077" y="87"/>
                    <a:pt x="1079" y="85"/>
                    <a:pt x="1080" y="84"/>
                  </a:cubicBezTo>
                  <a:cubicBezTo>
                    <a:pt x="1081" y="83"/>
                    <a:pt x="1083" y="82"/>
                    <a:pt x="1084" y="82"/>
                  </a:cubicBezTo>
                  <a:cubicBezTo>
                    <a:pt x="1085" y="81"/>
                    <a:pt x="1087" y="80"/>
                    <a:pt x="1088" y="80"/>
                  </a:cubicBezTo>
                  <a:cubicBezTo>
                    <a:pt x="1089" y="79"/>
                    <a:pt x="1092" y="79"/>
                    <a:pt x="1093" y="79"/>
                  </a:cubicBezTo>
                  <a:cubicBezTo>
                    <a:pt x="1094" y="78"/>
                    <a:pt x="1094" y="75"/>
                    <a:pt x="1094" y="74"/>
                  </a:cubicBezTo>
                  <a:cubicBezTo>
                    <a:pt x="1094" y="73"/>
                    <a:pt x="1093" y="72"/>
                    <a:pt x="1093" y="71"/>
                  </a:cubicBezTo>
                  <a:cubicBezTo>
                    <a:pt x="1094" y="70"/>
                    <a:pt x="1095" y="68"/>
                    <a:pt x="1096" y="68"/>
                  </a:cubicBezTo>
                  <a:cubicBezTo>
                    <a:pt x="1096" y="67"/>
                    <a:pt x="1098" y="67"/>
                    <a:pt x="1099" y="67"/>
                  </a:cubicBezTo>
                  <a:cubicBezTo>
                    <a:pt x="1101" y="68"/>
                    <a:pt x="1104" y="69"/>
                    <a:pt x="1105" y="69"/>
                  </a:cubicBezTo>
                  <a:cubicBezTo>
                    <a:pt x="1106" y="69"/>
                    <a:pt x="1109" y="69"/>
                    <a:pt x="1110" y="68"/>
                  </a:cubicBezTo>
                  <a:cubicBezTo>
                    <a:pt x="1111" y="68"/>
                    <a:pt x="1115" y="67"/>
                    <a:pt x="1116" y="67"/>
                  </a:cubicBezTo>
                  <a:cubicBezTo>
                    <a:pt x="1117" y="67"/>
                    <a:pt x="1119" y="67"/>
                    <a:pt x="1120" y="68"/>
                  </a:cubicBezTo>
                  <a:cubicBezTo>
                    <a:pt x="1121" y="69"/>
                    <a:pt x="1121" y="72"/>
                    <a:pt x="1122" y="73"/>
                  </a:cubicBezTo>
                  <a:cubicBezTo>
                    <a:pt x="1122" y="74"/>
                    <a:pt x="1124" y="76"/>
                    <a:pt x="1124" y="77"/>
                  </a:cubicBezTo>
                  <a:cubicBezTo>
                    <a:pt x="1125" y="77"/>
                    <a:pt x="1128" y="78"/>
                    <a:pt x="1129" y="79"/>
                  </a:cubicBezTo>
                  <a:cubicBezTo>
                    <a:pt x="1130" y="79"/>
                    <a:pt x="1132" y="82"/>
                    <a:pt x="1133" y="81"/>
                  </a:cubicBezTo>
                  <a:cubicBezTo>
                    <a:pt x="1134" y="80"/>
                    <a:pt x="1133" y="78"/>
                    <a:pt x="1133" y="77"/>
                  </a:cubicBezTo>
                  <a:cubicBezTo>
                    <a:pt x="1133" y="75"/>
                    <a:pt x="1131" y="73"/>
                    <a:pt x="1131" y="71"/>
                  </a:cubicBezTo>
                  <a:cubicBezTo>
                    <a:pt x="1130" y="70"/>
                    <a:pt x="1128" y="67"/>
                    <a:pt x="1127" y="66"/>
                  </a:cubicBezTo>
                  <a:cubicBezTo>
                    <a:pt x="1126" y="65"/>
                    <a:pt x="1124" y="64"/>
                    <a:pt x="1124" y="63"/>
                  </a:cubicBezTo>
                  <a:cubicBezTo>
                    <a:pt x="1123" y="62"/>
                    <a:pt x="1123" y="59"/>
                    <a:pt x="1122" y="58"/>
                  </a:cubicBezTo>
                  <a:cubicBezTo>
                    <a:pt x="1121" y="57"/>
                    <a:pt x="1119" y="55"/>
                    <a:pt x="1119" y="55"/>
                  </a:cubicBezTo>
                  <a:cubicBezTo>
                    <a:pt x="1118" y="54"/>
                    <a:pt x="1116" y="52"/>
                    <a:pt x="1116" y="51"/>
                  </a:cubicBezTo>
                  <a:cubicBezTo>
                    <a:pt x="1115" y="50"/>
                    <a:pt x="1115" y="48"/>
                    <a:pt x="1114" y="46"/>
                  </a:cubicBezTo>
                  <a:cubicBezTo>
                    <a:pt x="1114" y="45"/>
                    <a:pt x="1111" y="44"/>
                    <a:pt x="1110" y="43"/>
                  </a:cubicBezTo>
                  <a:cubicBezTo>
                    <a:pt x="1110" y="43"/>
                    <a:pt x="1108" y="40"/>
                    <a:pt x="1108" y="40"/>
                  </a:cubicBezTo>
                  <a:cubicBezTo>
                    <a:pt x="1107" y="38"/>
                    <a:pt x="1104" y="37"/>
                    <a:pt x="1104" y="35"/>
                  </a:cubicBezTo>
                  <a:cubicBezTo>
                    <a:pt x="1103" y="34"/>
                    <a:pt x="1103" y="30"/>
                    <a:pt x="1103" y="28"/>
                  </a:cubicBezTo>
                  <a:cubicBezTo>
                    <a:pt x="1103" y="27"/>
                    <a:pt x="1102" y="24"/>
                    <a:pt x="1101" y="24"/>
                  </a:cubicBezTo>
                  <a:cubicBezTo>
                    <a:pt x="1100" y="23"/>
                    <a:pt x="1098" y="25"/>
                    <a:pt x="1098" y="25"/>
                  </a:cubicBezTo>
                  <a:cubicBezTo>
                    <a:pt x="1097" y="26"/>
                    <a:pt x="1096" y="27"/>
                    <a:pt x="1096" y="27"/>
                  </a:cubicBezTo>
                  <a:cubicBezTo>
                    <a:pt x="1095" y="27"/>
                    <a:pt x="1093" y="25"/>
                    <a:pt x="1093" y="25"/>
                  </a:cubicBezTo>
                  <a:cubicBezTo>
                    <a:pt x="1092" y="24"/>
                    <a:pt x="1091" y="23"/>
                    <a:pt x="1090" y="23"/>
                  </a:cubicBezTo>
                  <a:cubicBezTo>
                    <a:pt x="1088" y="22"/>
                    <a:pt x="1086" y="22"/>
                    <a:pt x="1085" y="21"/>
                  </a:cubicBezTo>
                  <a:cubicBezTo>
                    <a:pt x="1084" y="20"/>
                    <a:pt x="1083" y="18"/>
                    <a:pt x="1083" y="17"/>
                  </a:cubicBezTo>
                  <a:cubicBezTo>
                    <a:pt x="1083" y="16"/>
                    <a:pt x="1084" y="14"/>
                    <a:pt x="1085" y="13"/>
                  </a:cubicBezTo>
                  <a:cubicBezTo>
                    <a:pt x="1087" y="13"/>
                    <a:pt x="1089" y="12"/>
                    <a:pt x="1091" y="12"/>
                  </a:cubicBezTo>
                  <a:cubicBezTo>
                    <a:pt x="1092" y="12"/>
                    <a:pt x="1096" y="13"/>
                    <a:pt x="1098" y="13"/>
                  </a:cubicBezTo>
                  <a:cubicBezTo>
                    <a:pt x="1099" y="13"/>
                    <a:pt x="1101" y="13"/>
                    <a:pt x="1102" y="14"/>
                  </a:cubicBezTo>
                  <a:cubicBezTo>
                    <a:pt x="1102" y="14"/>
                    <a:pt x="1103" y="17"/>
                    <a:pt x="1103" y="18"/>
                  </a:cubicBezTo>
                  <a:cubicBezTo>
                    <a:pt x="1104" y="19"/>
                    <a:pt x="1105" y="20"/>
                    <a:pt x="1106" y="21"/>
                  </a:cubicBezTo>
                  <a:cubicBezTo>
                    <a:pt x="1107" y="21"/>
                    <a:pt x="1110" y="21"/>
                    <a:pt x="1111" y="21"/>
                  </a:cubicBezTo>
                  <a:cubicBezTo>
                    <a:pt x="1111" y="22"/>
                    <a:pt x="1111" y="24"/>
                    <a:pt x="1111" y="25"/>
                  </a:cubicBezTo>
                  <a:cubicBezTo>
                    <a:pt x="1111" y="26"/>
                    <a:pt x="1111" y="28"/>
                    <a:pt x="1111" y="29"/>
                  </a:cubicBezTo>
                  <a:cubicBezTo>
                    <a:pt x="1112" y="30"/>
                    <a:pt x="1114" y="30"/>
                    <a:pt x="1114" y="31"/>
                  </a:cubicBezTo>
                  <a:cubicBezTo>
                    <a:pt x="1115" y="32"/>
                    <a:pt x="1115" y="34"/>
                    <a:pt x="1115" y="35"/>
                  </a:cubicBezTo>
                  <a:cubicBezTo>
                    <a:pt x="1115" y="36"/>
                    <a:pt x="1115" y="39"/>
                    <a:pt x="1116" y="40"/>
                  </a:cubicBezTo>
                  <a:cubicBezTo>
                    <a:pt x="1116" y="41"/>
                    <a:pt x="1117" y="42"/>
                    <a:pt x="1117" y="43"/>
                  </a:cubicBezTo>
                  <a:cubicBezTo>
                    <a:pt x="1118" y="43"/>
                    <a:pt x="1119" y="43"/>
                    <a:pt x="1120" y="44"/>
                  </a:cubicBezTo>
                  <a:cubicBezTo>
                    <a:pt x="1120" y="44"/>
                    <a:pt x="1121" y="46"/>
                    <a:pt x="1122" y="47"/>
                  </a:cubicBezTo>
                  <a:cubicBezTo>
                    <a:pt x="1123" y="49"/>
                    <a:pt x="1126" y="51"/>
                    <a:pt x="1128" y="53"/>
                  </a:cubicBezTo>
                  <a:cubicBezTo>
                    <a:pt x="1129" y="54"/>
                    <a:pt x="1131" y="58"/>
                    <a:pt x="1132" y="59"/>
                  </a:cubicBezTo>
                  <a:cubicBezTo>
                    <a:pt x="1134" y="61"/>
                    <a:pt x="1137" y="65"/>
                    <a:pt x="1138" y="67"/>
                  </a:cubicBezTo>
                  <a:cubicBezTo>
                    <a:pt x="1139" y="69"/>
                    <a:pt x="1141" y="73"/>
                    <a:pt x="1141" y="74"/>
                  </a:cubicBezTo>
                  <a:cubicBezTo>
                    <a:pt x="1142" y="76"/>
                    <a:pt x="1143" y="78"/>
                    <a:pt x="1144" y="80"/>
                  </a:cubicBezTo>
                  <a:cubicBezTo>
                    <a:pt x="1144" y="81"/>
                    <a:pt x="1144" y="83"/>
                    <a:pt x="1144" y="84"/>
                  </a:cubicBezTo>
                  <a:cubicBezTo>
                    <a:pt x="1145" y="85"/>
                    <a:pt x="1145" y="88"/>
                    <a:pt x="1146" y="88"/>
                  </a:cubicBezTo>
                  <a:cubicBezTo>
                    <a:pt x="1147" y="89"/>
                    <a:pt x="1150" y="89"/>
                    <a:pt x="1151" y="89"/>
                  </a:cubicBezTo>
                  <a:cubicBezTo>
                    <a:pt x="1152" y="89"/>
                    <a:pt x="1154" y="89"/>
                    <a:pt x="1154" y="89"/>
                  </a:cubicBezTo>
                  <a:cubicBezTo>
                    <a:pt x="1156" y="90"/>
                    <a:pt x="1158" y="93"/>
                    <a:pt x="1160" y="94"/>
                  </a:cubicBezTo>
                  <a:cubicBezTo>
                    <a:pt x="1161" y="95"/>
                    <a:pt x="1164" y="96"/>
                    <a:pt x="1164" y="98"/>
                  </a:cubicBezTo>
                  <a:cubicBezTo>
                    <a:pt x="1165" y="99"/>
                    <a:pt x="1165" y="101"/>
                    <a:pt x="1164" y="102"/>
                  </a:cubicBezTo>
                  <a:cubicBezTo>
                    <a:pt x="1164" y="102"/>
                    <a:pt x="1163" y="103"/>
                    <a:pt x="1163" y="103"/>
                  </a:cubicBezTo>
                  <a:cubicBezTo>
                    <a:pt x="1162" y="103"/>
                    <a:pt x="1160" y="102"/>
                    <a:pt x="1160" y="101"/>
                  </a:cubicBezTo>
                  <a:cubicBezTo>
                    <a:pt x="1159" y="101"/>
                    <a:pt x="1157" y="99"/>
                    <a:pt x="1156" y="98"/>
                  </a:cubicBezTo>
                  <a:cubicBezTo>
                    <a:pt x="1155" y="98"/>
                    <a:pt x="1152" y="96"/>
                    <a:pt x="1151" y="97"/>
                  </a:cubicBezTo>
                  <a:cubicBezTo>
                    <a:pt x="1150" y="97"/>
                    <a:pt x="1149" y="98"/>
                    <a:pt x="1149" y="99"/>
                  </a:cubicBezTo>
                  <a:cubicBezTo>
                    <a:pt x="1149" y="100"/>
                    <a:pt x="1150" y="102"/>
                    <a:pt x="1151" y="103"/>
                  </a:cubicBezTo>
                  <a:cubicBezTo>
                    <a:pt x="1152" y="104"/>
                    <a:pt x="1155" y="105"/>
                    <a:pt x="1156" y="105"/>
                  </a:cubicBezTo>
                  <a:cubicBezTo>
                    <a:pt x="1157" y="106"/>
                    <a:pt x="1160" y="108"/>
                    <a:pt x="1161" y="109"/>
                  </a:cubicBezTo>
                  <a:cubicBezTo>
                    <a:pt x="1161" y="109"/>
                    <a:pt x="1162" y="111"/>
                    <a:pt x="1162" y="111"/>
                  </a:cubicBezTo>
                  <a:cubicBezTo>
                    <a:pt x="1162" y="112"/>
                    <a:pt x="1161" y="114"/>
                    <a:pt x="1161" y="115"/>
                  </a:cubicBezTo>
                  <a:cubicBezTo>
                    <a:pt x="1161" y="116"/>
                    <a:pt x="1162" y="117"/>
                    <a:pt x="1162" y="117"/>
                  </a:cubicBezTo>
                  <a:cubicBezTo>
                    <a:pt x="1163" y="118"/>
                    <a:pt x="1165" y="118"/>
                    <a:pt x="1166" y="118"/>
                  </a:cubicBezTo>
                  <a:cubicBezTo>
                    <a:pt x="1167" y="118"/>
                    <a:pt x="1169" y="118"/>
                    <a:pt x="1170" y="117"/>
                  </a:cubicBezTo>
                  <a:cubicBezTo>
                    <a:pt x="1170" y="116"/>
                    <a:pt x="1170" y="114"/>
                    <a:pt x="1170" y="114"/>
                  </a:cubicBezTo>
                  <a:cubicBezTo>
                    <a:pt x="1169" y="113"/>
                    <a:pt x="1168" y="111"/>
                    <a:pt x="1167" y="110"/>
                  </a:cubicBezTo>
                  <a:cubicBezTo>
                    <a:pt x="1167" y="109"/>
                    <a:pt x="1165" y="108"/>
                    <a:pt x="1166" y="107"/>
                  </a:cubicBezTo>
                  <a:cubicBezTo>
                    <a:pt x="1166" y="106"/>
                    <a:pt x="1167" y="105"/>
                    <a:pt x="1167" y="105"/>
                  </a:cubicBezTo>
                  <a:cubicBezTo>
                    <a:pt x="1168" y="105"/>
                    <a:pt x="1171" y="108"/>
                    <a:pt x="1171" y="108"/>
                  </a:cubicBezTo>
                  <a:cubicBezTo>
                    <a:pt x="1171" y="108"/>
                    <a:pt x="1172" y="111"/>
                    <a:pt x="1172" y="112"/>
                  </a:cubicBezTo>
                  <a:cubicBezTo>
                    <a:pt x="1173" y="113"/>
                    <a:pt x="1175" y="115"/>
                    <a:pt x="1176" y="116"/>
                  </a:cubicBezTo>
                  <a:cubicBezTo>
                    <a:pt x="1177" y="117"/>
                    <a:pt x="1181" y="119"/>
                    <a:pt x="1182" y="120"/>
                  </a:cubicBezTo>
                  <a:cubicBezTo>
                    <a:pt x="1183" y="122"/>
                    <a:pt x="1185" y="126"/>
                    <a:pt x="1186" y="128"/>
                  </a:cubicBezTo>
                  <a:cubicBezTo>
                    <a:pt x="1187" y="130"/>
                    <a:pt x="1189" y="134"/>
                    <a:pt x="1190" y="136"/>
                  </a:cubicBezTo>
                  <a:cubicBezTo>
                    <a:pt x="1191" y="137"/>
                    <a:pt x="1193" y="139"/>
                    <a:pt x="1194" y="141"/>
                  </a:cubicBezTo>
                  <a:cubicBezTo>
                    <a:pt x="1194" y="142"/>
                    <a:pt x="1195" y="144"/>
                    <a:pt x="1196" y="144"/>
                  </a:cubicBezTo>
                  <a:cubicBezTo>
                    <a:pt x="1196" y="146"/>
                    <a:pt x="1198" y="151"/>
                    <a:pt x="1198" y="153"/>
                  </a:cubicBezTo>
                  <a:cubicBezTo>
                    <a:pt x="1199" y="156"/>
                    <a:pt x="1200" y="164"/>
                    <a:pt x="1200" y="167"/>
                  </a:cubicBezTo>
                  <a:cubicBezTo>
                    <a:pt x="1201" y="172"/>
                    <a:pt x="1202" y="180"/>
                    <a:pt x="1202" y="185"/>
                  </a:cubicBezTo>
                  <a:cubicBezTo>
                    <a:pt x="1202" y="188"/>
                    <a:pt x="1202" y="194"/>
                    <a:pt x="1202" y="198"/>
                  </a:cubicBezTo>
                  <a:cubicBezTo>
                    <a:pt x="1202" y="199"/>
                    <a:pt x="1204" y="201"/>
                    <a:pt x="1204" y="203"/>
                  </a:cubicBezTo>
                  <a:cubicBezTo>
                    <a:pt x="1203" y="204"/>
                    <a:pt x="1202" y="205"/>
                    <a:pt x="1202" y="206"/>
                  </a:cubicBezTo>
                  <a:cubicBezTo>
                    <a:pt x="1201" y="207"/>
                    <a:pt x="1199" y="207"/>
                    <a:pt x="1198" y="208"/>
                  </a:cubicBezTo>
                  <a:cubicBezTo>
                    <a:pt x="1197" y="209"/>
                    <a:pt x="1196" y="211"/>
                    <a:pt x="1195" y="212"/>
                  </a:cubicBezTo>
                  <a:cubicBezTo>
                    <a:pt x="1194" y="213"/>
                    <a:pt x="1191" y="216"/>
                    <a:pt x="1189" y="217"/>
                  </a:cubicBezTo>
                  <a:cubicBezTo>
                    <a:pt x="1189" y="217"/>
                    <a:pt x="1187" y="217"/>
                    <a:pt x="1186" y="217"/>
                  </a:cubicBezTo>
                  <a:cubicBezTo>
                    <a:pt x="1185" y="218"/>
                    <a:pt x="1183" y="219"/>
                    <a:pt x="1182" y="220"/>
                  </a:cubicBezTo>
                  <a:cubicBezTo>
                    <a:pt x="1182" y="221"/>
                    <a:pt x="1180" y="222"/>
                    <a:pt x="1179" y="223"/>
                  </a:cubicBezTo>
                  <a:cubicBezTo>
                    <a:pt x="1178" y="223"/>
                    <a:pt x="1176" y="224"/>
                    <a:pt x="1175" y="225"/>
                  </a:cubicBezTo>
                  <a:cubicBezTo>
                    <a:pt x="1174" y="226"/>
                    <a:pt x="1171" y="230"/>
                    <a:pt x="1169" y="231"/>
                  </a:cubicBezTo>
                  <a:cubicBezTo>
                    <a:pt x="1168" y="233"/>
                    <a:pt x="1164" y="236"/>
                    <a:pt x="1163" y="237"/>
                  </a:cubicBezTo>
                  <a:cubicBezTo>
                    <a:pt x="1161" y="239"/>
                    <a:pt x="1157" y="242"/>
                    <a:pt x="1156" y="243"/>
                  </a:cubicBezTo>
                  <a:cubicBezTo>
                    <a:pt x="1155" y="244"/>
                    <a:pt x="1153" y="246"/>
                    <a:pt x="1151" y="247"/>
                  </a:cubicBezTo>
                  <a:cubicBezTo>
                    <a:pt x="1151" y="247"/>
                    <a:pt x="1149" y="247"/>
                    <a:pt x="1148" y="247"/>
                  </a:cubicBezTo>
                  <a:cubicBezTo>
                    <a:pt x="1148" y="248"/>
                    <a:pt x="1148" y="249"/>
                    <a:pt x="1148" y="250"/>
                  </a:cubicBezTo>
                  <a:cubicBezTo>
                    <a:pt x="1148" y="251"/>
                    <a:pt x="1148" y="252"/>
                    <a:pt x="1148" y="253"/>
                  </a:cubicBezTo>
                  <a:cubicBezTo>
                    <a:pt x="1148" y="254"/>
                    <a:pt x="1148" y="257"/>
                    <a:pt x="1149" y="258"/>
                  </a:cubicBezTo>
                  <a:cubicBezTo>
                    <a:pt x="1150" y="258"/>
                    <a:pt x="1153" y="255"/>
                    <a:pt x="1154" y="254"/>
                  </a:cubicBezTo>
                  <a:cubicBezTo>
                    <a:pt x="1155" y="253"/>
                    <a:pt x="1156" y="250"/>
                    <a:pt x="1157" y="248"/>
                  </a:cubicBezTo>
                  <a:cubicBezTo>
                    <a:pt x="1159" y="246"/>
                    <a:pt x="1163" y="244"/>
                    <a:pt x="1165" y="242"/>
                  </a:cubicBezTo>
                  <a:cubicBezTo>
                    <a:pt x="1168" y="240"/>
                    <a:pt x="1173" y="234"/>
                    <a:pt x="1176" y="232"/>
                  </a:cubicBezTo>
                  <a:cubicBezTo>
                    <a:pt x="1177" y="231"/>
                    <a:pt x="1181" y="228"/>
                    <a:pt x="1183" y="227"/>
                  </a:cubicBezTo>
                  <a:cubicBezTo>
                    <a:pt x="1184" y="226"/>
                    <a:pt x="1188" y="224"/>
                    <a:pt x="1190" y="223"/>
                  </a:cubicBezTo>
                  <a:cubicBezTo>
                    <a:pt x="1191" y="222"/>
                    <a:pt x="1193" y="220"/>
                    <a:pt x="1195" y="219"/>
                  </a:cubicBezTo>
                  <a:cubicBezTo>
                    <a:pt x="1196" y="218"/>
                    <a:pt x="1199" y="216"/>
                    <a:pt x="1200" y="215"/>
                  </a:cubicBezTo>
                  <a:cubicBezTo>
                    <a:pt x="1201" y="215"/>
                    <a:pt x="1203" y="215"/>
                    <a:pt x="1204" y="214"/>
                  </a:cubicBezTo>
                  <a:cubicBezTo>
                    <a:pt x="1205" y="214"/>
                    <a:pt x="1206" y="213"/>
                    <a:pt x="1207" y="212"/>
                  </a:cubicBezTo>
                  <a:cubicBezTo>
                    <a:pt x="1208" y="211"/>
                    <a:pt x="1209" y="208"/>
                    <a:pt x="1210" y="207"/>
                  </a:cubicBezTo>
                  <a:cubicBezTo>
                    <a:pt x="1210" y="205"/>
                    <a:pt x="1209" y="200"/>
                    <a:pt x="1209" y="19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897563" y="3284538"/>
              <a:ext cx="61912" cy="152400"/>
            </a:xfrm>
            <a:custGeom>
              <a:avLst/>
              <a:gdLst>
                <a:gd name="T0" fmla="*/ 74 w 74"/>
                <a:gd name="T1" fmla="*/ 0 h 181"/>
                <a:gd name="T2" fmla="*/ 67 w 74"/>
                <a:gd name="T3" fmla="*/ 18 h 181"/>
                <a:gd name="T4" fmla="*/ 67 w 74"/>
                <a:gd name="T5" fmla="*/ 31 h 181"/>
                <a:gd name="T6" fmla="*/ 59 w 74"/>
                <a:gd name="T7" fmla="*/ 32 h 181"/>
                <a:gd name="T8" fmla="*/ 50 w 74"/>
                <a:gd name="T9" fmla="*/ 43 h 181"/>
                <a:gd name="T10" fmla="*/ 46 w 74"/>
                <a:gd name="T11" fmla="*/ 61 h 181"/>
                <a:gd name="T12" fmla="*/ 44 w 74"/>
                <a:gd name="T13" fmla="*/ 82 h 181"/>
                <a:gd name="T14" fmla="*/ 47 w 74"/>
                <a:gd name="T15" fmla="*/ 89 h 181"/>
                <a:gd name="T16" fmla="*/ 45 w 74"/>
                <a:gd name="T17" fmla="*/ 98 h 181"/>
                <a:gd name="T18" fmla="*/ 43 w 74"/>
                <a:gd name="T19" fmla="*/ 109 h 181"/>
                <a:gd name="T20" fmla="*/ 44 w 74"/>
                <a:gd name="T21" fmla="*/ 119 h 181"/>
                <a:gd name="T22" fmla="*/ 40 w 74"/>
                <a:gd name="T23" fmla="*/ 133 h 181"/>
                <a:gd name="T24" fmla="*/ 35 w 74"/>
                <a:gd name="T25" fmla="*/ 142 h 181"/>
                <a:gd name="T26" fmla="*/ 35 w 74"/>
                <a:gd name="T27" fmla="*/ 148 h 181"/>
                <a:gd name="T28" fmla="*/ 37 w 74"/>
                <a:gd name="T29" fmla="*/ 155 h 181"/>
                <a:gd name="T30" fmla="*/ 36 w 74"/>
                <a:gd name="T31" fmla="*/ 164 h 181"/>
                <a:gd name="T32" fmla="*/ 31 w 74"/>
                <a:gd name="T33" fmla="*/ 172 h 181"/>
                <a:gd name="T34" fmla="*/ 25 w 74"/>
                <a:gd name="T35" fmla="*/ 179 h 181"/>
                <a:gd name="T36" fmla="*/ 21 w 74"/>
                <a:gd name="T37" fmla="*/ 178 h 181"/>
                <a:gd name="T38" fmla="*/ 16 w 74"/>
                <a:gd name="T39" fmla="*/ 179 h 181"/>
                <a:gd name="T40" fmla="*/ 12 w 74"/>
                <a:gd name="T41" fmla="*/ 170 h 181"/>
                <a:gd name="T42" fmla="*/ 6 w 74"/>
                <a:gd name="T43" fmla="*/ 164 h 181"/>
                <a:gd name="T44" fmla="*/ 1 w 74"/>
                <a:gd name="T45" fmla="*/ 148 h 181"/>
                <a:gd name="T46" fmla="*/ 5 w 74"/>
                <a:gd name="T47" fmla="*/ 134 h 181"/>
                <a:gd name="T48" fmla="*/ 1 w 74"/>
                <a:gd name="T49" fmla="*/ 123 h 181"/>
                <a:gd name="T50" fmla="*/ 1 w 74"/>
                <a:gd name="T51" fmla="*/ 98 h 181"/>
                <a:gd name="T52" fmla="*/ 3 w 74"/>
                <a:gd name="T53" fmla="*/ 89 h 181"/>
                <a:gd name="T54" fmla="*/ 6 w 74"/>
                <a:gd name="T55" fmla="*/ 76 h 181"/>
                <a:gd name="T56" fmla="*/ 10 w 74"/>
                <a:gd name="T57" fmla="*/ 69 h 181"/>
                <a:gd name="T58" fmla="*/ 12 w 74"/>
                <a:gd name="T59" fmla="*/ 62 h 181"/>
                <a:gd name="T60" fmla="*/ 11 w 74"/>
                <a:gd name="T61" fmla="*/ 56 h 181"/>
                <a:gd name="T62" fmla="*/ 20 w 74"/>
                <a:gd name="T63" fmla="*/ 48 h 181"/>
                <a:gd name="T64" fmla="*/ 22 w 74"/>
                <a:gd name="T65" fmla="*/ 41 h 181"/>
                <a:gd name="T66" fmla="*/ 16 w 74"/>
                <a:gd name="T67" fmla="*/ 38 h 181"/>
                <a:gd name="T68" fmla="*/ 11 w 74"/>
                <a:gd name="T69" fmla="*/ 40 h 181"/>
                <a:gd name="T70" fmla="*/ 13 w 74"/>
                <a:gd name="T71" fmla="*/ 34 h 181"/>
                <a:gd name="T72" fmla="*/ 16 w 74"/>
                <a:gd name="T73" fmla="*/ 29 h 181"/>
                <a:gd name="T74" fmla="*/ 24 w 74"/>
                <a:gd name="T75" fmla="*/ 2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181">
                  <a:moveTo>
                    <a:pt x="24" y="21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3" y="3"/>
                    <a:pt x="71" y="7"/>
                    <a:pt x="71" y="9"/>
                  </a:cubicBezTo>
                  <a:cubicBezTo>
                    <a:pt x="70" y="11"/>
                    <a:pt x="67" y="15"/>
                    <a:pt x="67" y="18"/>
                  </a:cubicBezTo>
                  <a:cubicBezTo>
                    <a:pt x="67" y="20"/>
                    <a:pt x="69" y="23"/>
                    <a:pt x="69" y="24"/>
                  </a:cubicBezTo>
                  <a:cubicBezTo>
                    <a:pt x="69" y="26"/>
                    <a:pt x="68" y="30"/>
                    <a:pt x="67" y="31"/>
                  </a:cubicBezTo>
                  <a:cubicBezTo>
                    <a:pt x="66" y="32"/>
                    <a:pt x="64" y="35"/>
                    <a:pt x="63" y="35"/>
                  </a:cubicBezTo>
                  <a:cubicBezTo>
                    <a:pt x="62" y="35"/>
                    <a:pt x="60" y="32"/>
                    <a:pt x="59" y="32"/>
                  </a:cubicBezTo>
                  <a:cubicBezTo>
                    <a:pt x="58" y="32"/>
                    <a:pt x="55" y="33"/>
                    <a:pt x="54" y="34"/>
                  </a:cubicBezTo>
                  <a:cubicBezTo>
                    <a:pt x="53" y="35"/>
                    <a:pt x="51" y="40"/>
                    <a:pt x="50" y="43"/>
                  </a:cubicBezTo>
                  <a:cubicBezTo>
                    <a:pt x="49" y="44"/>
                    <a:pt x="48" y="47"/>
                    <a:pt x="47" y="49"/>
                  </a:cubicBezTo>
                  <a:cubicBezTo>
                    <a:pt x="46" y="52"/>
                    <a:pt x="46" y="58"/>
                    <a:pt x="46" y="61"/>
                  </a:cubicBezTo>
                  <a:cubicBezTo>
                    <a:pt x="46" y="63"/>
                    <a:pt x="46" y="69"/>
                    <a:pt x="46" y="72"/>
                  </a:cubicBezTo>
                  <a:cubicBezTo>
                    <a:pt x="46" y="74"/>
                    <a:pt x="44" y="79"/>
                    <a:pt x="44" y="82"/>
                  </a:cubicBezTo>
                  <a:cubicBezTo>
                    <a:pt x="44" y="83"/>
                    <a:pt x="44" y="86"/>
                    <a:pt x="45" y="87"/>
                  </a:cubicBezTo>
                  <a:cubicBezTo>
                    <a:pt x="45" y="88"/>
                    <a:pt x="47" y="88"/>
                    <a:pt x="47" y="89"/>
                  </a:cubicBezTo>
                  <a:cubicBezTo>
                    <a:pt x="48" y="90"/>
                    <a:pt x="48" y="93"/>
                    <a:pt x="48" y="94"/>
                  </a:cubicBezTo>
                  <a:cubicBezTo>
                    <a:pt x="48" y="95"/>
                    <a:pt x="45" y="96"/>
                    <a:pt x="45" y="98"/>
                  </a:cubicBezTo>
                  <a:cubicBezTo>
                    <a:pt x="45" y="99"/>
                    <a:pt x="46" y="101"/>
                    <a:pt x="45" y="102"/>
                  </a:cubicBezTo>
                  <a:cubicBezTo>
                    <a:pt x="45" y="104"/>
                    <a:pt x="43" y="107"/>
                    <a:pt x="43" y="109"/>
                  </a:cubicBezTo>
                  <a:cubicBezTo>
                    <a:pt x="43" y="109"/>
                    <a:pt x="44" y="111"/>
                    <a:pt x="44" y="112"/>
                  </a:cubicBezTo>
                  <a:cubicBezTo>
                    <a:pt x="45" y="114"/>
                    <a:pt x="44" y="117"/>
                    <a:pt x="44" y="119"/>
                  </a:cubicBezTo>
                  <a:cubicBezTo>
                    <a:pt x="43" y="120"/>
                    <a:pt x="41" y="123"/>
                    <a:pt x="41" y="124"/>
                  </a:cubicBezTo>
                  <a:cubicBezTo>
                    <a:pt x="40" y="126"/>
                    <a:pt x="40" y="131"/>
                    <a:pt x="40" y="133"/>
                  </a:cubicBezTo>
                  <a:cubicBezTo>
                    <a:pt x="40" y="135"/>
                    <a:pt x="39" y="138"/>
                    <a:pt x="38" y="140"/>
                  </a:cubicBezTo>
                  <a:cubicBezTo>
                    <a:pt x="37" y="140"/>
                    <a:pt x="36" y="142"/>
                    <a:pt x="35" y="142"/>
                  </a:cubicBezTo>
                  <a:cubicBezTo>
                    <a:pt x="34" y="143"/>
                    <a:pt x="33" y="143"/>
                    <a:pt x="33" y="144"/>
                  </a:cubicBezTo>
                  <a:cubicBezTo>
                    <a:pt x="33" y="145"/>
                    <a:pt x="35" y="148"/>
                    <a:pt x="35" y="148"/>
                  </a:cubicBezTo>
                  <a:cubicBezTo>
                    <a:pt x="35" y="148"/>
                    <a:pt x="35" y="151"/>
                    <a:pt x="35" y="152"/>
                  </a:cubicBezTo>
                  <a:cubicBezTo>
                    <a:pt x="35" y="152"/>
                    <a:pt x="37" y="154"/>
                    <a:pt x="37" y="155"/>
                  </a:cubicBezTo>
                  <a:cubicBezTo>
                    <a:pt x="37" y="156"/>
                    <a:pt x="38" y="158"/>
                    <a:pt x="37" y="159"/>
                  </a:cubicBezTo>
                  <a:cubicBezTo>
                    <a:pt x="37" y="160"/>
                    <a:pt x="36" y="163"/>
                    <a:pt x="36" y="164"/>
                  </a:cubicBezTo>
                  <a:cubicBezTo>
                    <a:pt x="35" y="165"/>
                    <a:pt x="34" y="166"/>
                    <a:pt x="33" y="167"/>
                  </a:cubicBezTo>
                  <a:cubicBezTo>
                    <a:pt x="32" y="168"/>
                    <a:pt x="32" y="171"/>
                    <a:pt x="31" y="172"/>
                  </a:cubicBezTo>
                  <a:cubicBezTo>
                    <a:pt x="31" y="174"/>
                    <a:pt x="29" y="177"/>
                    <a:pt x="28" y="178"/>
                  </a:cubicBezTo>
                  <a:cubicBezTo>
                    <a:pt x="27" y="178"/>
                    <a:pt x="26" y="180"/>
                    <a:pt x="25" y="179"/>
                  </a:cubicBezTo>
                  <a:cubicBezTo>
                    <a:pt x="24" y="179"/>
                    <a:pt x="25" y="177"/>
                    <a:pt x="24" y="176"/>
                  </a:cubicBezTo>
                  <a:cubicBezTo>
                    <a:pt x="24" y="176"/>
                    <a:pt x="22" y="177"/>
                    <a:pt x="21" y="178"/>
                  </a:cubicBezTo>
                  <a:cubicBezTo>
                    <a:pt x="20" y="178"/>
                    <a:pt x="19" y="180"/>
                    <a:pt x="18" y="181"/>
                  </a:cubicBezTo>
                  <a:cubicBezTo>
                    <a:pt x="18" y="181"/>
                    <a:pt x="16" y="179"/>
                    <a:pt x="16" y="179"/>
                  </a:cubicBezTo>
                  <a:cubicBezTo>
                    <a:pt x="15" y="178"/>
                    <a:pt x="16" y="176"/>
                    <a:pt x="15" y="175"/>
                  </a:cubicBezTo>
                  <a:cubicBezTo>
                    <a:pt x="15" y="173"/>
                    <a:pt x="13" y="171"/>
                    <a:pt x="12" y="170"/>
                  </a:cubicBezTo>
                  <a:cubicBezTo>
                    <a:pt x="11" y="169"/>
                    <a:pt x="10" y="168"/>
                    <a:pt x="9" y="168"/>
                  </a:cubicBezTo>
                  <a:cubicBezTo>
                    <a:pt x="8" y="167"/>
                    <a:pt x="7" y="165"/>
                    <a:pt x="6" y="164"/>
                  </a:cubicBezTo>
                  <a:cubicBezTo>
                    <a:pt x="5" y="161"/>
                    <a:pt x="3" y="156"/>
                    <a:pt x="3" y="154"/>
                  </a:cubicBezTo>
                  <a:cubicBezTo>
                    <a:pt x="2" y="152"/>
                    <a:pt x="1" y="149"/>
                    <a:pt x="1" y="148"/>
                  </a:cubicBezTo>
                  <a:cubicBezTo>
                    <a:pt x="1" y="146"/>
                    <a:pt x="2" y="143"/>
                    <a:pt x="3" y="141"/>
                  </a:cubicBezTo>
                  <a:cubicBezTo>
                    <a:pt x="4" y="139"/>
                    <a:pt x="5" y="136"/>
                    <a:pt x="5" y="134"/>
                  </a:cubicBezTo>
                  <a:cubicBezTo>
                    <a:pt x="5" y="132"/>
                    <a:pt x="3" y="130"/>
                    <a:pt x="3" y="129"/>
                  </a:cubicBezTo>
                  <a:cubicBezTo>
                    <a:pt x="2" y="128"/>
                    <a:pt x="1" y="125"/>
                    <a:pt x="1" y="123"/>
                  </a:cubicBezTo>
                  <a:cubicBezTo>
                    <a:pt x="0" y="120"/>
                    <a:pt x="1" y="114"/>
                    <a:pt x="1" y="110"/>
                  </a:cubicBezTo>
                  <a:cubicBezTo>
                    <a:pt x="1" y="107"/>
                    <a:pt x="1" y="101"/>
                    <a:pt x="1" y="98"/>
                  </a:cubicBezTo>
                  <a:cubicBezTo>
                    <a:pt x="1" y="97"/>
                    <a:pt x="1" y="94"/>
                    <a:pt x="1" y="93"/>
                  </a:cubicBezTo>
                  <a:cubicBezTo>
                    <a:pt x="1" y="92"/>
                    <a:pt x="3" y="90"/>
                    <a:pt x="3" y="89"/>
                  </a:cubicBezTo>
                  <a:cubicBezTo>
                    <a:pt x="4" y="88"/>
                    <a:pt x="5" y="85"/>
                    <a:pt x="5" y="84"/>
                  </a:cubicBezTo>
                  <a:cubicBezTo>
                    <a:pt x="6" y="82"/>
                    <a:pt x="6" y="78"/>
                    <a:pt x="6" y="76"/>
                  </a:cubicBezTo>
                  <a:cubicBezTo>
                    <a:pt x="7" y="75"/>
                    <a:pt x="8" y="74"/>
                    <a:pt x="9" y="73"/>
                  </a:cubicBezTo>
                  <a:cubicBezTo>
                    <a:pt x="9" y="72"/>
                    <a:pt x="9" y="70"/>
                    <a:pt x="10" y="69"/>
                  </a:cubicBezTo>
                  <a:cubicBezTo>
                    <a:pt x="10" y="68"/>
                    <a:pt x="11" y="67"/>
                    <a:pt x="11" y="66"/>
                  </a:cubicBezTo>
                  <a:cubicBezTo>
                    <a:pt x="12" y="65"/>
                    <a:pt x="12" y="63"/>
                    <a:pt x="12" y="62"/>
                  </a:cubicBezTo>
                  <a:cubicBezTo>
                    <a:pt x="11" y="61"/>
                    <a:pt x="8" y="60"/>
                    <a:pt x="8" y="58"/>
                  </a:cubicBezTo>
                  <a:cubicBezTo>
                    <a:pt x="8" y="57"/>
                    <a:pt x="10" y="56"/>
                    <a:pt x="11" y="56"/>
                  </a:cubicBezTo>
                  <a:cubicBezTo>
                    <a:pt x="12" y="55"/>
                    <a:pt x="15" y="55"/>
                    <a:pt x="16" y="55"/>
                  </a:cubicBezTo>
                  <a:cubicBezTo>
                    <a:pt x="17" y="53"/>
                    <a:pt x="19" y="50"/>
                    <a:pt x="20" y="48"/>
                  </a:cubicBezTo>
                  <a:cubicBezTo>
                    <a:pt x="20" y="47"/>
                    <a:pt x="21" y="46"/>
                    <a:pt x="22" y="45"/>
                  </a:cubicBezTo>
                  <a:cubicBezTo>
                    <a:pt x="22" y="44"/>
                    <a:pt x="23" y="42"/>
                    <a:pt x="22" y="41"/>
                  </a:cubicBezTo>
                  <a:cubicBezTo>
                    <a:pt x="22" y="40"/>
                    <a:pt x="20" y="38"/>
                    <a:pt x="19" y="38"/>
                  </a:cubicBezTo>
                  <a:cubicBezTo>
                    <a:pt x="18" y="38"/>
                    <a:pt x="17" y="38"/>
                    <a:pt x="16" y="38"/>
                  </a:cubicBezTo>
                  <a:cubicBezTo>
                    <a:pt x="15" y="39"/>
                    <a:pt x="14" y="41"/>
                    <a:pt x="13" y="41"/>
                  </a:cubicBezTo>
                  <a:cubicBezTo>
                    <a:pt x="12" y="41"/>
                    <a:pt x="11" y="41"/>
                    <a:pt x="11" y="40"/>
                  </a:cubicBezTo>
                  <a:cubicBezTo>
                    <a:pt x="11" y="40"/>
                    <a:pt x="10" y="38"/>
                    <a:pt x="11" y="37"/>
                  </a:cubicBezTo>
                  <a:cubicBezTo>
                    <a:pt x="11" y="36"/>
                    <a:pt x="12" y="35"/>
                    <a:pt x="13" y="34"/>
                  </a:cubicBezTo>
                  <a:cubicBezTo>
                    <a:pt x="13" y="34"/>
                    <a:pt x="15" y="33"/>
                    <a:pt x="15" y="32"/>
                  </a:cubicBezTo>
                  <a:cubicBezTo>
                    <a:pt x="16" y="32"/>
                    <a:pt x="16" y="30"/>
                    <a:pt x="16" y="29"/>
                  </a:cubicBezTo>
                  <a:cubicBezTo>
                    <a:pt x="17" y="29"/>
                    <a:pt x="17" y="29"/>
                    <a:pt x="17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2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064125" y="3163888"/>
              <a:ext cx="881062" cy="530225"/>
            </a:xfrm>
            <a:custGeom>
              <a:avLst/>
              <a:gdLst>
                <a:gd name="T0" fmla="*/ 1000 w 1044"/>
                <a:gd name="T1" fmla="*/ 361 h 629"/>
                <a:gd name="T2" fmla="*/ 964 w 1044"/>
                <a:gd name="T3" fmla="*/ 370 h 629"/>
                <a:gd name="T4" fmla="*/ 935 w 1044"/>
                <a:gd name="T5" fmla="*/ 364 h 629"/>
                <a:gd name="T6" fmla="*/ 911 w 1044"/>
                <a:gd name="T7" fmla="*/ 339 h 629"/>
                <a:gd name="T8" fmla="*/ 898 w 1044"/>
                <a:gd name="T9" fmla="*/ 337 h 629"/>
                <a:gd name="T10" fmla="*/ 924 w 1044"/>
                <a:gd name="T11" fmla="*/ 347 h 629"/>
                <a:gd name="T12" fmla="*/ 956 w 1044"/>
                <a:gd name="T13" fmla="*/ 362 h 629"/>
                <a:gd name="T14" fmla="*/ 954 w 1044"/>
                <a:gd name="T15" fmla="*/ 329 h 629"/>
                <a:gd name="T16" fmla="*/ 932 w 1044"/>
                <a:gd name="T17" fmla="*/ 322 h 629"/>
                <a:gd name="T18" fmla="*/ 938 w 1044"/>
                <a:gd name="T19" fmla="*/ 300 h 629"/>
                <a:gd name="T20" fmla="*/ 955 w 1044"/>
                <a:gd name="T21" fmla="*/ 300 h 629"/>
                <a:gd name="T22" fmla="*/ 939 w 1044"/>
                <a:gd name="T23" fmla="*/ 271 h 629"/>
                <a:gd name="T24" fmla="*/ 924 w 1044"/>
                <a:gd name="T25" fmla="*/ 257 h 629"/>
                <a:gd name="T26" fmla="*/ 883 w 1044"/>
                <a:gd name="T27" fmla="*/ 237 h 629"/>
                <a:gd name="T28" fmla="*/ 873 w 1044"/>
                <a:gd name="T29" fmla="*/ 224 h 629"/>
                <a:gd name="T30" fmla="*/ 906 w 1044"/>
                <a:gd name="T31" fmla="*/ 244 h 629"/>
                <a:gd name="T32" fmla="*/ 935 w 1044"/>
                <a:gd name="T33" fmla="*/ 252 h 629"/>
                <a:gd name="T34" fmla="*/ 936 w 1044"/>
                <a:gd name="T35" fmla="*/ 235 h 629"/>
                <a:gd name="T36" fmla="*/ 924 w 1044"/>
                <a:gd name="T37" fmla="*/ 194 h 629"/>
                <a:gd name="T38" fmla="*/ 878 w 1044"/>
                <a:gd name="T39" fmla="*/ 174 h 629"/>
                <a:gd name="T40" fmla="*/ 847 w 1044"/>
                <a:gd name="T41" fmla="*/ 174 h 629"/>
                <a:gd name="T42" fmla="*/ 814 w 1044"/>
                <a:gd name="T43" fmla="*/ 154 h 629"/>
                <a:gd name="T44" fmla="*/ 791 w 1044"/>
                <a:gd name="T45" fmla="*/ 156 h 629"/>
                <a:gd name="T46" fmla="*/ 769 w 1044"/>
                <a:gd name="T47" fmla="*/ 131 h 629"/>
                <a:gd name="T48" fmla="*/ 779 w 1044"/>
                <a:gd name="T49" fmla="*/ 108 h 629"/>
                <a:gd name="T50" fmla="*/ 794 w 1044"/>
                <a:gd name="T51" fmla="*/ 81 h 629"/>
                <a:gd name="T52" fmla="*/ 772 w 1044"/>
                <a:gd name="T53" fmla="*/ 48 h 629"/>
                <a:gd name="T54" fmla="*/ 730 w 1044"/>
                <a:gd name="T55" fmla="*/ 40 h 629"/>
                <a:gd name="T56" fmla="*/ 715 w 1044"/>
                <a:gd name="T57" fmla="*/ 10 h 629"/>
                <a:gd name="T58" fmla="*/ 680 w 1044"/>
                <a:gd name="T59" fmla="*/ 6 h 629"/>
                <a:gd name="T60" fmla="*/ 593 w 1044"/>
                <a:gd name="T61" fmla="*/ 8 h 629"/>
                <a:gd name="T62" fmla="*/ 596 w 1044"/>
                <a:gd name="T63" fmla="*/ 41 h 629"/>
                <a:gd name="T64" fmla="*/ 583 w 1044"/>
                <a:gd name="T65" fmla="*/ 75 h 629"/>
                <a:gd name="T66" fmla="*/ 567 w 1044"/>
                <a:gd name="T67" fmla="*/ 103 h 629"/>
                <a:gd name="T68" fmla="*/ 527 w 1044"/>
                <a:gd name="T69" fmla="*/ 142 h 629"/>
                <a:gd name="T70" fmla="*/ 518 w 1044"/>
                <a:gd name="T71" fmla="*/ 183 h 629"/>
                <a:gd name="T72" fmla="*/ 456 w 1044"/>
                <a:gd name="T73" fmla="*/ 191 h 629"/>
                <a:gd name="T74" fmla="*/ 454 w 1044"/>
                <a:gd name="T75" fmla="*/ 229 h 629"/>
                <a:gd name="T76" fmla="*/ 436 w 1044"/>
                <a:gd name="T77" fmla="*/ 262 h 629"/>
                <a:gd name="T78" fmla="*/ 427 w 1044"/>
                <a:gd name="T79" fmla="*/ 307 h 629"/>
                <a:gd name="T80" fmla="*/ 409 w 1044"/>
                <a:gd name="T81" fmla="*/ 345 h 629"/>
                <a:gd name="T82" fmla="*/ 414 w 1044"/>
                <a:gd name="T83" fmla="*/ 374 h 629"/>
                <a:gd name="T84" fmla="*/ 385 w 1044"/>
                <a:gd name="T85" fmla="*/ 404 h 629"/>
                <a:gd name="T86" fmla="*/ 272 w 1044"/>
                <a:gd name="T87" fmla="*/ 451 h 629"/>
                <a:gd name="T88" fmla="*/ 243 w 1044"/>
                <a:gd name="T89" fmla="*/ 480 h 629"/>
                <a:gd name="T90" fmla="*/ 194 w 1044"/>
                <a:gd name="T91" fmla="*/ 459 h 629"/>
                <a:gd name="T92" fmla="*/ 186 w 1044"/>
                <a:gd name="T93" fmla="*/ 439 h 629"/>
                <a:gd name="T94" fmla="*/ 114 w 1044"/>
                <a:gd name="T95" fmla="*/ 515 h 629"/>
                <a:gd name="T96" fmla="*/ 98 w 1044"/>
                <a:gd name="T97" fmla="*/ 543 h 629"/>
                <a:gd name="T98" fmla="*/ 78 w 1044"/>
                <a:gd name="T99" fmla="*/ 576 h 629"/>
                <a:gd name="T100" fmla="*/ 56 w 1044"/>
                <a:gd name="T101" fmla="*/ 593 h 629"/>
                <a:gd name="T102" fmla="*/ 35 w 1044"/>
                <a:gd name="T103" fmla="*/ 611 h 629"/>
                <a:gd name="T104" fmla="*/ 0 w 1044"/>
                <a:gd name="T105" fmla="*/ 629 h 629"/>
                <a:gd name="T106" fmla="*/ 227 w 1044"/>
                <a:gd name="T107" fmla="*/ 582 h 629"/>
                <a:gd name="T108" fmla="*/ 256 w 1044"/>
                <a:gd name="T109" fmla="*/ 580 h 629"/>
                <a:gd name="T110" fmla="*/ 379 w 1044"/>
                <a:gd name="T111" fmla="*/ 564 h 629"/>
                <a:gd name="T112" fmla="*/ 599 w 1044"/>
                <a:gd name="T113" fmla="*/ 51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4" h="629">
                  <a:moveTo>
                    <a:pt x="1042" y="407"/>
                  </a:moveTo>
                  <a:cubicBezTo>
                    <a:pt x="1041" y="405"/>
                    <a:pt x="1037" y="401"/>
                    <a:pt x="1035" y="398"/>
                  </a:cubicBezTo>
                  <a:cubicBezTo>
                    <a:pt x="1033" y="396"/>
                    <a:pt x="1031" y="391"/>
                    <a:pt x="1029" y="388"/>
                  </a:cubicBezTo>
                  <a:cubicBezTo>
                    <a:pt x="1027" y="386"/>
                    <a:pt x="1024" y="381"/>
                    <a:pt x="1022" y="379"/>
                  </a:cubicBezTo>
                  <a:cubicBezTo>
                    <a:pt x="1021" y="377"/>
                    <a:pt x="1019" y="372"/>
                    <a:pt x="1018" y="370"/>
                  </a:cubicBezTo>
                  <a:cubicBezTo>
                    <a:pt x="1017" y="368"/>
                    <a:pt x="1016" y="363"/>
                    <a:pt x="1014" y="360"/>
                  </a:cubicBezTo>
                  <a:cubicBezTo>
                    <a:pt x="1013" y="359"/>
                    <a:pt x="1012" y="356"/>
                    <a:pt x="1010" y="355"/>
                  </a:cubicBezTo>
                  <a:cubicBezTo>
                    <a:pt x="1009" y="355"/>
                    <a:pt x="1007" y="355"/>
                    <a:pt x="1007" y="355"/>
                  </a:cubicBezTo>
                  <a:cubicBezTo>
                    <a:pt x="1005" y="356"/>
                    <a:pt x="1003" y="357"/>
                    <a:pt x="1003" y="358"/>
                  </a:cubicBezTo>
                  <a:cubicBezTo>
                    <a:pt x="1002" y="358"/>
                    <a:pt x="1001" y="360"/>
                    <a:pt x="1000" y="361"/>
                  </a:cubicBezTo>
                  <a:cubicBezTo>
                    <a:pt x="999" y="362"/>
                    <a:pt x="997" y="363"/>
                    <a:pt x="995" y="363"/>
                  </a:cubicBezTo>
                  <a:cubicBezTo>
                    <a:pt x="994" y="363"/>
                    <a:pt x="990" y="362"/>
                    <a:pt x="989" y="362"/>
                  </a:cubicBezTo>
                  <a:cubicBezTo>
                    <a:pt x="987" y="362"/>
                    <a:pt x="983" y="362"/>
                    <a:pt x="981" y="362"/>
                  </a:cubicBezTo>
                  <a:cubicBezTo>
                    <a:pt x="979" y="362"/>
                    <a:pt x="977" y="360"/>
                    <a:pt x="975" y="360"/>
                  </a:cubicBezTo>
                  <a:cubicBezTo>
                    <a:pt x="974" y="359"/>
                    <a:pt x="972" y="358"/>
                    <a:pt x="971" y="358"/>
                  </a:cubicBezTo>
                  <a:cubicBezTo>
                    <a:pt x="970" y="359"/>
                    <a:pt x="970" y="361"/>
                    <a:pt x="969" y="361"/>
                  </a:cubicBezTo>
                  <a:cubicBezTo>
                    <a:pt x="968" y="362"/>
                    <a:pt x="966" y="361"/>
                    <a:pt x="965" y="362"/>
                  </a:cubicBezTo>
                  <a:cubicBezTo>
                    <a:pt x="965" y="362"/>
                    <a:pt x="964" y="363"/>
                    <a:pt x="964" y="364"/>
                  </a:cubicBezTo>
                  <a:cubicBezTo>
                    <a:pt x="964" y="365"/>
                    <a:pt x="966" y="367"/>
                    <a:pt x="966" y="368"/>
                  </a:cubicBezTo>
                  <a:cubicBezTo>
                    <a:pt x="966" y="369"/>
                    <a:pt x="965" y="370"/>
                    <a:pt x="964" y="370"/>
                  </a:cubicBezTo>
                  <a:cubicBezTo>
                    <a:pt x="963" y="370"/>
                    <a:pt x="961" y="369"/>
                    <a:pt x="960" y="370"/>
                  </a:cubicBezTo>
                  <a:cubicBezTo>
                    <a:pt x="959" y="370"/>
                    <a:pt x="958" y="373"/>
                    <a:pt x="958" y="373"/>
                  </a:cubicBezTo>
                  <a:cubicBezTo>
                    <a:pt x="957" y="374"/>
                    <a:pt x="955" y="376"/>
                    <a:pt x="955" y="376"/>
                  </a:cubicBezTo>
                  <a:cubicBezTo>
                    <a:pt x="955" y="376"/>
                    <a:pt x="953" y="375"/>
                    <a:pt x="952" y="376"/>
                  </a:cubicBezTo>
                  <a:cubicBezTo>
                    <a:pt x="951" y="376"/>
                    <a:pt x="951" y="378"/>
                    <a:pt x="951" y="379"/>
                  </a:cubicBezTo>
                  <a:cubicBezTo>
                    <a:pt x="950" y="379"/>
                    <a:pt x="949" y="380"/>
                    <a:pt x="949" y="380"/>
                  </a:cubicBezTo>
                  <a:cubicBezTo>
                    <a:pt x="947" y="379"/>
                    <a:pt x="946" y="376"/>
                    <a:pt x="945" y="374"/>
                  </a:cubicBezTo>
                  <a:cubicBezTo>
                    <a:pt x="945" y="373"/>
                    <a:pt x="944" y="369"/>
                    <a:pt x="943" y="368"/>
                  </a:cubicBezTo>
                  <a:cubicBezTo>
                    <a:pt x="943" y="367"/>
                    <a:pt x="941" y="366"/>
                    <a:pt x="940" y="366"/>
                  </a:cubicBezTo>
                  <a:cubicBezTo>
                    <a:pt x="939" y="365"/>
                    <a:pt x="936" y="364"/>
                    <a:pt x="935" y="364"/>
                  </a:cubicBezTo>
                  <a:cubicBezTo>
                    <a:pt x="933" y="363"/>
                    <a:pt x="930" y="361"/>
                    <a:pt x="929" y="360"/>
                  </a:cubicBezTo>
                  <a:cubicBezTo>
                    <a:pt x="928" y="359"/>
                    <a:pt x="926" y="358"/>
                    <a:pt x="925" y="358"/>
                  </a:cubicBezTo>
                  <a:cubicBezTo>
                    <a:pt x="924" y="358"/>
                    <a:pt x="923" y="361"/>
                    <a:pt x="922" y="361"/>
                  </a:cubicBezTo>
                  <a:cubicBezTo>
                    <a:pt x="920" y="361"/>
                    <a:pt x="918" y="361"/>
                    <a:pt x="917" y="360"/>
                  </a:cubicBezTo>
                  <a:cubicBezTo>
                    <a:pt x="916" y="360"/>
                    <a:pt x="915" y="358"/>
                    <a:pt x="915" y="357"/>
                  </a:cubicBezTo>
                  <a:cubicBezTo>
                    <a:pt x="915" y="356"/>
                    <a:pt x="914" y="354"/>
                    <a:pt x="915" y="353"/>
                  </a:cubicBezTo>
                  <a:cubicBezTo>
                    <a:pt x="915" y="352"/>
                    <a:pt x="916" y="351"/>
                    <a:pt x="916" y="351"/>
                  </a:cubicBezTo>
                  <a:cubicBezTo>
                    <a:pt x="916" y="350"/>
                    <a:pt x="915" y="348"/>
                    <a:pt x="915" y="347"/>
                  </a:cubicBezTo>
                  <a:cubicBezTo>
                    <a:pt x="914" y="346"/>
                    <a:pt x="913" y="345"/>
                    <a:pt x="913" y="344"/>
                  </a:cubicBezTo>
                  <a:cubicBezTo>
                    <a:pt x="912" y="343"/>
                    <a:pt x="911" y="340"/>
                    <a:pt x="911" y="339"/>
                  </a:cubicBezTo>
                  <a:cubicBezTo>
                    <a:pt x="910" y="338"/>
                    <a:pt x="909" y="336"/>
                    <a:pt x="908" y="336"/>
                  </a:cubicBezTo>
                  <a:cubicBezTo>
                    <a:pt x="907" y="337"/>
                    <a:pt x="907" y="338"/>
                    <a:pt x="907" y="339"/>
                  </a:cubicBezTo>
                  <a:cubicBezTo>
                    <a:pt x="906" y="340"/>
                    <a:pt x="906" y="342"/>
                    <a:pt x="905" y="343"/>
                  </a:cubicBezTo>
                  <a:cubicBezTo>
                    <a:pt x="905" y="343"/>
                    <a:pt x="903" y="344"/>
                    <a:pt x="903" y="344"/>
                  </a:cubicBezTo>
                  <a:cubicBezTo>
                    <a:pt x="902" y="344"/>
                    <a:pt x="900" y="343"/>
                    <a:pt x="899" y="343"/>
                  </a:cubicBezTo>
                  <a:cubicBezTo>
                    <a:pt x="898" y="342"/>
                    <a:pt x="897" y="341"/>
                    <a:pt x="896" y="341"/>
                  </a:cubicBezTo>
                  <a:cubicBezTo>
                    <a:pt x="896" y="341"/>
                    <a:pt x="894" y="341"/>
                    <a:pt x="894" y="341"/>
                  </a:cubicBezTo>
                  <a:cubicBezTo>
                    <a:pt x="893" y="341"/>
                    <a:pt x="892" y="339"/>
                    <a:pt x="892" y="339"/>
                  </a:cubicBezTo>
                  <a:cubicBezTo>
                    <a:pt x="892" y="338"/>
                    <a:pt x="893" y="337"/>
                    <a:pt x="894" y="336"/>
                  </a:cubicBezTo>
                  <a:cubicBezTo>
                    <a:pt x="895" y="336"/>
                    <a:pt x="897" y="337"/>
                    <a:pt x="898" y="337"/>
                  </a:cubicBezTo>
                  <a:cubicBezTo>
                    <a:pt x="898" y="337"/>
                    <a:pt x="899" y="335"/>
                    <a:pt x="899" y="335"/>
                  </a:cubicBezTo>
                  <a:cubicBezTo>
                    <a:pt x="900" y="334"/>
                    <a:pt x="902" y="331"/>
                    <a:pt x="903" y="331"/>
                  </a:cubicBezTo>
                  <a:cubicBezTo>
                    <a:pt x="904" y="330"/>
                    <a:pt x="906" y="330"/>
                    <a:pt x="907" y="329"/>
                  </a:cubicBezTo>
                  <a:cubicBezTo>
                    <a:pt x="909" y="329"/>
                    <a:pt x="913" y="329"/>
                    <a:pt x="914" y="330"/>
                  </a:cubicBezTo>
                  <a:cubicBezTo>
                    <a:pt x="915" y="331"/>
                    <a:pt x="915" y="334"/>
                    <a:pt x="916" y="335"/>
                  </a:cubicBezTo>
                  <a:cubicBezTo>
                    <a:pt x="916" y="335"/>
                    <a:pt x="918" y="336"/>
                    <a:pt x="918" y="337"/>
                  </a:cubicBezTo>
                  <a:cubicBezTo>
                    <a:pt x="918" y="338"/>
                    <a:pt x="917" y="339"/>
                    <a:pt x="917" y="340"/>
                  </a:cubicBezTo>
                  <a:cubicBezTo>
                    <a:pt x="917" y="341"/>
                    <a:pt x="917" y="343"/>
                    <a:pt x="918" y="343"/>
                  </a:cubicBezTo>
                  <a:cubicBezTo>
                    <a:pt x="918" y="344"/>
                    <a:pt x="920" y="346"/>
                    <a:pt x="921" y="346"/>
                  </a:cubicBezTo>
                  <a:cubicBezTo>
                    <a:pt x="921" y="346"/>
                    <a:pt x="923" y="346"/>
                    <a:pt x="924" y="347"/>
                  </a:cubicBezTo>
                  <a:cubicBezTo>
                    <a:pt x="925" y="347"/>
                    <a:pt x="926" y="350"/>
                    <a:pt x="927" y="350"/>
                  </a:cubicBezTo>
                  <a:cubicBezTo>
                    <a:pt x="929" y="350"/>
                    <a:pt x="931" y="348"/>
                    <a:pt x="932" y="349"/>
                  </a:cubicBezTo>
                  <a:cubicBezTo>
                    <a:pt x="933" y="349"/>
                    <a:pt x="934" y="351"/>
                    <a:pt x="935" y="352"/>
                  </a:cubicBezTo>
                  <a:cubicBezTo>
                    <a:pt x="935" y="353"/>
                    <a:pt x="938" y="354"/>
                    <a:pt x="939" y="354"/>
                  </a:cubicBezTo>
                  <a:cubicBezTo>
                    <a:pt x="940" y="355"/>
                    <a:pt x="942" y="355"/>
                    <a:pt x="943" y="355"/>
                  </a:cubicBezTo>
                  <a:cubicBezTo>
                    <a:pt x="944" y="356"/>
                    <a:pt x="946" y="358"/>
                    <a:pt x="946" y="359"/>
                  </a:cubicBezTo>
                  <a:cubicBezTo>
                    <a:pt x="947" y="359"/>
                    <a:pt x="947" y="361"/>
                    <a:pt x="947" y="361"/>
                  </a:cubicBezTo>
                  <a:cubicBezTo>
                    <a:pt x="948" y="362"/>
                    <a:pt x="949" y="363"/>
                    <a:pt x="949" y="364"/>
                  </a:cubicBezTo>
                  <a:cubicBezTo>
                    <a:pt x="950" y="364"/>
                    <a:pt x="952" y="365"/>
                    <a:pt x="953" y="365"/>
                  </a:cubicBezTo>
                  <a:cubicBezTo>
                    <a:pt x="954" y="365"/>
                    <a:pt x="956" y="363"/>
                    <a:pt x="956" y="362"/>
                  </a:cubicBezTo>
                  <a:cubicBezTo>
                    <a:pt x="957" y="361"/>
                    <a:pt x="956" y="358"/>
                    <a:pt x="957" y="357"/>
                  </a:cubicBezTo>
                  <a:cubicBezTo>
                    <a:pt x="957" y="357"/>
                    <a:pt x="959" y="355"/>
                    <a:pt x="960" y="355"/>
                  </a:cubicBezTo>
                  <a:cubicBezTo>
                    <a:pt x="961" y="355"/>
                    <a:pt x="962" y="355"/>
                    <a:pt x="963" y="355"/>
                  </a:cubicBezTo>
                  <a:cubicBezTo>
                    <a:pt x="964" y="355"/>
                    <a:pt x="966" y="355"/>
                    <a:pt x="966" y="354"/>
                  </a:cubicBezTo>
                  <a:cubicBezTo>
                    <a:pt x="967" y="352"/>
                    <a:pt x="967" y="349"/>
                    <a:pt x="967" y="347"/>
                  </a:cubicBezTo>
                  <a:cubicBezTo>
                    <a:pt x="967" y="345"/>
                    <a:pt x="967" y="341"/>
                    <a:pt x="966" y="339"/>
                  </a:cubicBezTo>
                  <a:cubicBezTo>
                    <a:pt x="966" y="338"/>
                    <a:pt x="965" y="336"/>
                    <a:pt x="964" y="335"/>
                  </a:cubicBezTo>
                  <a:cubicBezTo>
                    <a:pt x="964" y="334"/>
                    <a:pt x="963" y="331"/>
                    <a:pt x="961" y="331"/>
                  </a:cubicBezTo>
                  <a:cubicBezTo>
                    <a:pt x="960" y="331"/>
                    <a:pt x="957" y="333"/>
                    <a:pt x="956" y="332"/>
                  </a:cubicBezTo>
                  <a:cubicBezTo>
                    <a:pt x="955" y="332"/>
                    <a:pt x="955" y="329"/>
                    <a:pt x="954" y="329"/>
                  </a:cubicBezTo>
                  <a:cubicBezTo>
                    <a:pt x="953" y="328"/>
                    <a:pt x="952" y="328"/>
                    <a:pt x="951" y="328"/>
                  </a:cubicBezTo>
                  <a:cubicBezTo>
                    <a:pt x="950" y="329"/>
                    <a:pt x="949" y="331"/>
                    <a:pt x="948" y="331"/>
                  </a:cubicBezTo>
                  <a:cubicBezTo>
                    <a:pt x="948" y="332"/>
                    <a:pt x="946" y="330"/>
                    <a:pt x="946" y="329"/>
                  </a:cubicBezTo>
                  <a:cubicBezTo>
                    <a:pt x="946" y="328"/>
                    <a:pt x="947" y="327"/>
                    <a:pt x="947" y="326"/>
                  </a:cubicBezTo>
                  <a:cubicBezTo>
                    <a:pt x="947" y="325"/>
                    <a:pt x="946" y="323"/>
                    <a:pt x="946" y="322"/>
                  </a:cubicBezTo>
                  <a:cubicBezTo>
                    <a:pt x="945" y="321"/>
                    <a:pt x="944" y="319"/>
                    <a:pt x="943" y="319"/>
                  </a:cubicBezTo>
                  <a:cubicBezTo>
                    <a:pt x="943" y="319"/>
                    <a:pt x="941" y="320"/>
                    <a:pt x="941" y="321"/>
                  </a:cubicBezTo>
                  <a:cubicBezTo>
                    <a:pt x="940" y="321"/>
                    <a:pt x="939" y="323"/>
                    <a:pt x="938" y="324"/>
                  </a:cubicBezTo>
                  <a:cubicBezTo>
                    <a:pt x="937" y="324"/>
                    <a:pt x="935" y="324"/>
                    <a:pt x="934" y="324"/>
                  </a:cubicBezTo>
                  <a:cubicBezTo>
                    <a:pt x="933" y="324"/>
                    <a:pt x="932" y="323"/>
                    <a:pt x="932" y="322"/>
                  </a:cubicBezTo>
                  <a:cubicBezTo>
                    <a:pt x="931" y="321"/>
                    <a:pt x="931" y="319"/>
                    <a:pt x="931" y="319"/>
                  </a:cubicBezTo>
                  <a:cubicBezTo>
                    <a:pt x="932" y="318"/>
                    <a:pt x="934" y="318"/>
                    <a:pt x="935" y="317"/>
                  </a:cubicBezTo>
                  <a:cubicBezTo>
                    <a:pt x="936" y="317"/>
                    <a:pt x="937" y="316"/>
                    <a:pt x="938" y="315"/>
                  </a:cubicBezTo>
                  <a:cubicBezTo>
                    <a:pt x="939" y="314"/>
                    <a:pt x="940" y="313"/>
                    <a:pt x="940" y="312"/>
                  </a:cubicBezTo>
                  <a:cubicBezTo>
                    <a:pt x="942" y="312"/>
                    <a:pt x="945" y="313"/>
                    <a:pt x="946" y="312"/>
                  </a:cubicBezTo>
                  <a:cubicBezTo>
                    <a:pt x="947" y="312"/>
                    <a:pt x="948" y="311"/>
                    <a:pt x="948" y="310"/>
                  </a:cubicBezTo>
                  <a:cubicBezTo>
                    <a:pt x="949" y="310"/>
                    <a:pt x="947" y="308"/>
                    <a:pt x="946" y="308"/>
                  </a:cubicBezTo>
                  <a:cubicBezTo>
                    <a:pt x="945" y="308"/>
                    <a:pt x="944" y="307"/>
                    <a:pt x="943" y="307"/>
                  </a:cubicBezTo>
                  <a:cubicBezTo>
                    <a:pt x="942" y="306"/>
                    <a:pt x="941" y="304"/>
                    <a:pt x="940" y="302"/>
                  </a:cubicBezTo>
                  <a:cubicBezTo>
                    <a:pt x="939" y="302"/>
                    <a:pt x="938" y="300"/>
                    <a:pt x="938" y="300"/>
                  </a:cubicBezTo>
                  <a:cubicBezTo>
                    <a:pt x="937" y="299"/>
                    <a:pt x="934" y="299"/>
                    <a:pt x="933" y="299"/>
                  </a:cubicBezTo>
                  <a:cubicBezTo>
                    <a:pt x="932" y="298"/>
                    <a:pt x="931" y="297"/>
                    <a:pt x="931" y="296"/>
                  </a:cubicBezTo>
                  <a:cubicBezTo>
                    <a:pt x="931" y="295"/>
                    <a:pt x="933" y="293"/>
                    <a:pt x="933" y="293"/>
                  </a:cubicBezTo>
                  <a:cubicBezTo>
                    <a:pt x="934" y="292"/>
                    <a:pt x="934" y="290"/>
                    <a:pt x="935" y="289"/>
                  </a:cubicBezTo>
                  <a:cubicBezTo>
                    <a:pt x="936" y="289"/>
                    <a:pt x="938" y="291"/>
                    <a:pt x="938" y="292"/>
                  </a:cubicBezTo>
                  <a:cubicBezTo>
                    <a:pt x="939" y="292"/>
                    <a:pt x="940" y="294"/>
                    <a:pt x="941" y="294"/>
                  </a:cubicBezTo>
                  <a:cubicBezTo>
                    <a:pt x="942" y="295"/>
                    <a:pt x="944" y="294"/>
                    <a:pt x="945" y="294"/>
                  </a:cubicBezTo>
                  <a:cubicBezTo>
                    <a:pt x="946" y="294"/>
                    <a:pt x="948" y="295"/>
                    <a:pt x="949" y="296"/>
                  </a:cubicBezTo>
                  <a:cubicBezTo>
                    <a:pt x="950" y="297"/>
                    <a:pt x="951" y="299"/>
                    <a:pt x="952" y="300"/>
                  </a:cubicBezTo>
                  <a:cubicBezTo>
                    <a:pt x="952" y="300"/>
                    <a:pt x="954" y="301"/>
                    <a:pt x="955" y="300"/>
                  </a:cubicBezTo>
                  <a:cubicBezTo>
                    <a:pt x="956" y="300"/>
                    <a:pt x="957" y="298"/>
                    <a:pt x="957" y="297"/>
                  </a:cubicBezTo>
                  <a:cubicBezTo>
                    <a:pt x="958" y="296"/>
                    <a:pt x="957" y="293"/>
                    <a:pt x="957" y="291"/>
                  </a:cubicBezTo>
                  <a:cubicBezTo>
                    <a:pt x="957" y="289"/>
                    <a:pt x="958" y="285"/>
                    <a:pt x="958" y="283"/>
                  </a:cubicBezTo>
                  <a:cubicBezTo>
                    <a:pt x="958" y="281"/>
                    <a:pt x="955" y="278"/>
                    <a:pt x="954" y="276"/>
                  </a:cubicBezTo>
                  <a:cubicBezTo>
                    <a:pt x="953" y="275"/>
                    <a:pt x="951" y="272"/>
                    <a:pt x="950" y="270"/>
                  </a:cubicBezTo>
                  <a:cubicBezTo>
                    <a:pt x="950" y="269"/>
                    <a:pt x="949" y="267"/>
                    <a:pt x="948" y="266"/>
                  </a:cubicBezTo>
                  <a:cubicBezTo>
                    <a:pt x="947" y="266"/>
                    <a:pt x="945" y="265"/>
                    <a:pt x="944" y="266"/>
                  </a:cubicBezTo>
                  <a:cubicBezTo>
                    <a:pt x="944" y="266"/>
                    <a:pt x="945" y="269"/>
                    <a:pt x="945" y="270"/>
                  </a:cubicBezTo>
                  <a:cubicBezTo>
                    <a:pt x="944" y="270"/>
                    <a:pt x="943" y="271"/>
                    <a:pt x="942" y="272"/>
                  </a:cubicBezTo>
                  <a:cubicBezTo>
                    <a:pt x="941" y="272"/>
                    <a:pt x="940" y="271"/>
                    <a:pt x="939" y="271"/>
                  </a:cubicBezTo>
                  <a:cubicBezTo>
                    <a:pt x="938" y="270"/>
                    <a:pt x="937" y="269"/>
                    <a:pt x="937" y="268"/>
                  </a:cubicBezTo>
                  <a:cubicBezTo>
                    <a:pt x="936" y="267"/>
                    <a:pt x="937" y="265"/>
                    <a:pt x="938" y="264"/>
                  </a:cubicBezTo>
                  <a:cubicBezTo>
                    <a:pt x="938" y="264"/>
                    <a:pt x="940" y="263"/>
                    <a:pt x="941" y="263"/>
                  </a:cubicBezTo>
                  <a:cubicBezTo>
                    <a:pt x="941" y="262"/>
                    <a:pt x="943" y="261"/>
                    <a:pt x="943" y="260"/>
                  </a:cubicBezTo>
                  <a:cubicBezTo>
                    <a:pt x="943" y="260"/>
                    <a:pt x="942" y="258"/>
                    <a:pt x="942" y="258"/>
                  </a:cubicBezTo>
                  <a:cubicBezTo>
                    <a:pt x="941" y="257"/>
                    <a:pt x="938" y="257"/>
                    <a:pt x="937" y="257"/>
                  </a:cubicBezTo>
                  <a:cubicBezTo>
                    <a:pt x="936" y="257"/>
                    <a:pt x="933" y="258"/>
                    <a:pt x="932" y="259"/>
                  </a:cubicBezTo>
                  <a:cubicBezTo>
                    <a:pt x="932" y="259"/>
                    <a:pt x="931" y="260"/>
                    <a:pt x="930" y="260"/>
                  </a:cubicBezTo>
                  <a:cubicBezTo>
                    <a:pt x="929" y="260"/>
                    <a:pt x="928" y="259"/>
                    <a:pt x="927" y="259"/>
                  </a:cubicBezTo>
                  <a:cubicBezTo>
                    <a:pt x="926" y="258"/>
                    <a:pt x="925" y="257"/>
                    <a:pt x="924" y="257"/>
                  </a:cubicBezTo>
                  <a:cubicBezTo>
                    <a:pt x="923" y="256"/>
                    <a:pt x="922" y="255"/>
                    <a:pt x="921" y="255"/>
                  </a:cubicBezTo>
                  <a:cubicBezTo>
                    <a:pt x="919" y="255"/>
                    <a:pt x="916" y="257"/>
                    <a:pt x="915" y="257"/>
                  </a:cubicBezTo>
                  <a:cubicBezTo>
                    <a:pt x="913" y="257"/>
                    <a:pt x="911" y="258"/>
                    <a:pt x="910" y="257"/>
                  </a:cubicBezTo>
                  <a:cubicBezTo>
                    <a:pt x="909" y="257"/>
                    <a:pt x="907" y="256"/>
                    <a:pt x="906" y="256"/>
                  </a:cubicBezTo>
                  <a:cubicBezTo>
                    <a:pt x="905" y="255"/>
                    <a:pt x="902" y="253"/>
                    <a:pt x="902" y="252"/>
                  </a:cubicBezTo>
                  <a:cubicBezTo>
                    <a:pt x="901" y="250"/>
                    <a:pt x="900" y="247"/>
                    <a:pt x="899" y="246"/>
                  </a:cubicBezTo>
                  <a:cubicBezTo>
                    <a:pt x="898" y="245"/>
                    <a:pt x="896" y="242"/>
                    <a:pt x="895" y="241"/>
                  </a:cubicBezTo>
                  <a:cubicBezTo>
                    <a:pt x="894" y="241"/>
                    <a:pt x="893" y="239"/>
                    <a:pt x="892" y="239"/>
                  </a:cubicBezTo>
                  <a:cubicBezTo>
                    <a:pt x="891" y="238"/>
                    <a:pt x="889" y="239"/>
                    <a:pt x="888" y="239"/>
                  </a:cubicBezTo>
                  <a:cubicBezTo>
                    <a:pt x="887" y="239"/>
                    <a:pt x="884" y="238"/>
                    <a:pt x="883" y="237"/>
                  </a:cubicBezTo>
                  <a:cubicBezTo>
                    <a:pt x="882" y="237"/>
                    <a:pt x="882" y="236"/>
                    <a:pt x="881" y="235"/>
                  </a:cubicBezTo>
                  <a:cubicBezTo>
                    <a:pt x="880" y="235"/>
                    <a:pt x="878" y="234"/>
                    <a:pt x="877" y="233"/>
                  </a:cubicBezTo>
                  <a:cubicBezTo>
                    <a:pt x="876" y="233"/>
                    <a:pt x="874" y="232"/>
                    <a:pt x="873" y="231"/>
                  </a:cubicBezTo>
                  <a:cubicBezTo>
                    <a:pt x="872" y="231"/>
                    <a:pt x="871" y="229"/>
                    <a:pt x="870" y="229"/>
                  </a:cubicBezTo>
                  <a:cubicBezTo>
                    <a:pt x="870" y="228"/>
                    <a:pt x="868" y="227"/>
                    <a:pt x="867" y="227"/>
                  </a:cubicBezTo>
                  <a:cubicBezTo>
                    <a:pt x="866" y="226"/>
                    <a:pt x="865" y="224"/>
                    <a:pt x="864" y="223"/>
                  </a:cubicBezTo>
                  <a:cubicBezTo>
                    <a:pt x="864" y="223"/>
                    <a:pt x="864" y="221"/>
                    <a:pt x="865" y="220"/>
                  </a:cubicBezTo>
                  <a:cubicBezTo>
                    <a:pt x="866" y="219"/>
                    <a:pt x="868" y="219"/>
                    <a:pt x="870" y="219"/>
                  </a:cubicBezTo>
                  <a:cubicBezTo>
                    <a:pt x="870" y="219"/>
                    <a:pt x="871" y="220"/>
                    <a:pt x="872" y="221"/>
                  </a:cubicBezTo>
                  <a:cubicBezTo>
                    <a:pt x="872" y="222"/>
                    <a:pt x="873" y="223"/>
                    <a:pt x="873" y="224"/>
                  </a:cubicBezTo>
                  <a:cubicBezTo>
                    <a:pt x="874" y="224"/>
                    <a:pt x="875" y="225"/>
                    <a:pt x="876" y="225"/>
                  </a:cubicBezTo>
                  <a:cubicBezTo>
                    <a:pt x="877" y="226"/>
                    <a:pt x="877" y="227"/>
                    <a:pt x="878" y="227"/>
                  </a:cubicBezTo>
                  <a:cubicBezTo>
                    <a:pt x="879" y="228"/>
                    <a:pt x="883" y="226"/>
                    <a:pt x="884" y="227"/>
                  </a:cubicBezTo>
                  <a:cubicBezTo>
                    <a:pt x="884" y="227"/>
                    <a:pt x="885" y="229"/>
                    <a:pt x="885" y="229"/>
                  </a:cubicBezTo>
                  <a:cubicBezTo>
                    <a:pt x="886" y="230"/>
                    <a:pt x="887" y="230"/>
                    <a:pt x="888" y="231"/>
                  </a:cubicBezTo>
                  <a:cubicBezTo>
                    <a:pt x="889" y="231"/>
                    <a:pt x="891" y="231"/>
                    <a:pt x="892" y="231"/>
                  </a:cubicBezTo>
                  <a:cubicBezTo>
                    <a:pt x="893" y="232"/>
                    <a:pt x="893" y="233"/>
                    <a:pt x="894" y="233"/>
                  </a:cubicBezTo>
                  <a:cubicBezTo>
                    <a:pt x="895" y="234"/>
                    <a:pt x="898" y="234"/>
                    <a:pt x="899" y="235"/>
                  </a:cubicBezTo>
                  <a:cubicBezTo>
                    <a:pt x="900" y="236"/>
                    <a:pt x="902" y="239"/>
                    <a:pt x="903" y="240"/>
                  </a:cubicBezTo>
                  <a:cubicBezTo>
                    <a:pt x="903" y="241"/>
                    <a:pt x="905" y="243"/>
                    <a:pt x="906" y="244"/>
                  </a:cubicBezTo>
                  <a:cubicBezTo>
                    <a:pt x="906" y="245"/>
                    <a:pt x="906" y="248"/>
                    <a:pt x="907" y="249"/>
                  </a:cubicBezTo>
                  <a:cubicBezTo>
                    <a:pt x="907" y="249"/>
                    <a:pt x="909" y="251"/>
                    <a:pt x="909" y="252"/>
                  </a:cubicBezTo>
                  <a:cubicBezTo>
                    <a:pt x="910" y="252"/>
                    <a:pt x="912" y="252"/>
                    <a:pt x="912" y="252"/>
                  </a:cubicBezTo>
                  <a:cubicBezTo>
                    <a:pt x="913" y="251"/>
                    <a:pt x="912" y="249"/>
                    <a:pt x="912" y="248"/>
                  </a:cubicBezTo>
                  <a:cubicBezTo>
                    <a:pt x="913" y="247"/>
                    <a:pt x="916" y="247"/>
                    <a:pt x="917" y="247"/>
                  </a:cubicBezTo>
                  <a:cubicBezTo>
                    <a:pt x="918" y="247"/>
                    <a:pt x="919" y="248"/>
                    <a:pt x="920" y="248"/>
                  </a:cubicBezTo>
                  <a:cubicBezTo>
                    <a:pt x="921" y="249"/>
                    <a:pt x="924" y="251"/>
                    <a:pt x="925" y="251"/>
                  </a:cubicBezTo>
                  <a:cubicBezTo>
                    <a:pt x="926" y="252"/>
                    <a:pt x="928" y="251"/>
                    <a:pt x="929" y="251"/>
                  </a:cubicBezTo>
                  <a:cubicBezTo>
                    <a:pt x="930" y="251"/>
                    <a:pt x="931" y="252"/>
                    <a:pt x="932" y="252"/>
                  </a:cubicBezTo>
                  <a:cubicBezTo>
                    <a:pt x="933" y="253"/>
                    <a:pt x="934" y="252"/>
                    <a:pt x="935" y="252"/>
                  </a:cubicBezTo>
                  <a:cubicBezTo>
                    <a:pt x="936" y="252"/>
                    <a:pt x="937" y="251"/>
                    <a:pt x="937" y="251"/>
                  </a:cubicBezTo>
                  <a:cubicBezTo>
                    <a:pt x="939" y="250"/>
                    <a:pt x="944" y="252"/>
                    <a:pt x="945" y="250"/>
                  </a:cubicBezTo>
                  <a:cubicBezTo>
                    <a:pt x="945" y="249"/>
                    <a:pt x="943" y="248"/>
                    <a:pt x="943" y="247"/>
                  </a:cubicBezTo>
                  <a:cubicBezTo>
                    <a:pt x="942" y="246"/>
                    <a:pt x="940" y="245"/>
                    <a:pt x="939" y="245"/>
                  </a:cubicBezTo>
                  <a:cubicBezTo>
                    <a:pt x="939" y="245"/>
                    <a:pt x="937" y="246"/>
                    <a:pt x="936" y="246"/>
                  </a:cubicBezTo>
                  <a:cubicBezTo>
                    <a:pt x="936" y="246"/>
                    <a:pt x="934" y="246"/>
                    <a:pt x="933" y="245"/>
                  </a:cubicBezTo>
                  <a:cubicBezTo>
                    <a:pt x="933" y="245"/>
                    <a:pt x="932" y="243"/>
                    <a:pt x="932" y="242"/>
                  </a:cubicBezTo>
                  <a:cubicBezTo>
                    <a:pt x="932" y="242"/>
                    <a:pt x="934" y="241"/>
                    <a:pt x="934" y="240"/>
                  </a:cubicBezTo>
                  <a:cubicBezTo>
                    <a:pt x="935" y="240"/>
                    <a:pt x="936" y="238"/>
                    <a:pt x="936" y="238"/>
                  </a:cubicBezTo>
                  <a:cubicBezTo>
                    <a:pt x="936" y="237"/>
                    <a:pt x="936" y="235"/>
                    <a:pt x="936" y="235"/>
                  </a:cubicBezTo>
                  <a:cubicBezTo>
                    <a:pt x="936" y="234"/>
                    <a:pt x="934" y="232"/>
                    <a:pt x="934" y="231"/>
                  </a:cubicBezTo>
                  <a:cubicBezTo>
                    <a:pt x="934" y="230"/>
                    <a:pt x="933" y="228"/>
                    <a:pt x="933" y="227"/>
                  </a:cubicBezTo>
                  <a:cubicBezTo>
                    <a:pt x="933" y="225"/>
                    <a:pt x="931" y="223"/>
                    <a:pt x="931" y="222"/>
                  </a:cubicBezTo>
                  <a:cubicBezTo>
                    <a:pt x="931" y="221"/>
                    <a:pt x="930" y="219"/>
                    <a:pt x="930" y="218"/>
                  </a:cubicBezTo>
                  <a:cubicBezTo>
                    <a:pt x="930" y="217"/>
                    <a:pt x="931" y="216"/>
                    <a:pt x="932" y="215"/>
                  </a:cubicBezTo>
                  <a:cubicBezTo>
                    <a:pt x="933" y="215"/>
                    <a:pt x="935" y="215"/>
                    <a:pt x="936" y="214"/>
                  </a:cubicBezTo>
                  <a:cubicBezTo>
                    <a:pt x="937" y="213"/>
                    <a:pt x="939" y="211"/>
                    <a:pt x="939" y="209"/>
                  </a:cubicBezTo>
                  <a:cubicBezTo>
                    <a:pt x="940" y="207"/>
                    <a:pt x="939" y="204"/>
                    <a:pt x="938" y="202"/>
                  </a:cubicBezTo>
                  <a:cubicBezTo>
                    <a:pt x="937" y="201"/>
                    <a:pt x="935" y="199"/>
                    <a:pt x="934" y="198"/>
                  </a:cubicBezTo>
                  <a:cubicBezTo>
                    <a:pt x="932" y="197"/>
                    <a:pt x="927" y="195"/>
                    <a:pt x="924" y="194"/>
                  </a:cubicBezTo>
                  <a:cubicBezTo>
                    <a:pt x="923" y="193"/>
                    <a:pt x="921" y="193"/>
                    <a:pt x="919" y="193"/>
                  </a:cubicBezTo>
                  <a:cubicBezTo>
                    <a:pt x="917" y="192"/>
                    <a:pt x="914" y="193"/>
                    <a:pt x="912" y="193"/>
                  </a:cubicBezTo>
                  <a:cubicBezTo>
                    <a:pt x="911" y="193"/>
                    <a:pt x="908" y="193"/>
                    <a:pt x="907" y="192"/>
                  </a:cubicBezTo>
                  <a:cubicBezTo>
                    <a:pt x="906" y="191"/>
                    <a:pt x="904" y="189"/>
                    <a:pt x="903" y="189"/>
                  </a:cubicBezTo>
                  <a:cubicBezTo>
                    <a:pt x="902" y="188"/>
                    <a:pt x="900" y="187"/>
                    <a:pt x="899" y="187"/>
                  </a:cubicBezTo>
                  <a:cubicBezTo>
                    <a:pt x="898" y="187"/>
                    <a:pt x="896" y="187"/>
                    <a:pt x="895" y="186"/>
                  </a:cubicBezTo>
                  <a:cubicBezTo>
                    <a:pt x="893" y="186"/>
                    <a:pt x="893" y="183"/>
                    <a:pt x="892" y="182"/>
                  </a:cubicBezTo>
                  <a:cubicBezTo>
                    <a:pt x="891" y="181"/>
                    <a:pt x="888" y="179"/>
                    <a:pt x="887" y="178"/>
                  </a:cubicBezTo>
                  <a:cubicBezTo>
                    <a:pt x="886" y="177"/>
                    <a:pt x="883" y="177"/>
                    <a:pt x="881" y="177"/>
                  </a:cubicBezTo>
                  <a:cubicBezTo>
                    <a:pt x="881" y="176"/>
                    <a:pt x="879" y="175"/>
                    <a:pt x="878" y="174"/>
                  </a:cubicBezTo>
                  <a:cubicBezTo>
                    <a:pt x="878" y="173"/>
                    <a:pt x="877" y="171"/>
                    <a:pt x="876" y="170"/>
                  </a:cubicBezTo>
                  <a:cubicBezTo>
                    <a:pt x="876" y="169"/>
                    <a:pt x="874" y="168"/>
                    <a:pt x="873" y="169"/>
                  </a:cubicBezTo>
                  <a:cubicBezTo>
                    <a:pt x="872" y="169"/>
                    <a:pt x="871" y="171"/>
                    <a:pt x="870" y="171"/>
                  </a:cubicBezTo>
                  <a:cubicBezTo>
                    <a:pt x="869" y="171"/>
                    <a:pt x="866" y="170"/>
                    <a:pt x="865" y="170"/>
                  </a:cubicBezTo>
                  <a:cubicBezTo>
                    <a:pt x="864" y="170"/>
                    <a:pt x="863" y="172"/>
                    <a:pt x="862" y="173"/>
                  </a:cubicBezTo>
                  <a:cubicBezTo>
                    <a:pt x="862" y="173"/>
                    <a:pt x="862" y="174"/>
                    <a:pt x="861" y="174"/>
                  </a:cubicBezTo>
                  <a:cubicBezTo>
                    <a:pt x="861" y="175"/>
                    <a:pt x="859" y="174"/>
                    <a:pt x="858" y="174"/>
                  </a:cubicBezTo>
                  <a:cubicBezTo>
                    <a:pt x="858" y="173"/>
                    <a:pt x="857" y="172"/>
                    <a:pt x="857" y="171"/>
                  </a:cubicBezTo>
                  <a:cubicBezTo>
                    <a:pt x="856" y="171"/>
                    <a:pt x="853" y="171"/>
                    <a:pt x="852" y="171"/>
                  </a:cubicBezTo>
                  <a:cubicBezTo>
                    <a:pt x="851" y="172"/>
                    <a:pt x="849" y="174"/>
                    <a:pt x="847" y="174"/>
                  </a:cubicBezTo>
                  <a:cubicBezTo>
                    <a:pt x="846" y="175"/>
                    <a:pt x="843" y="175"/>
                    <a:pt x="842" y="174"/>
                  </a:cubicBezTo>
                  <a:cubicBezTo>
                    <a:pt x="841" y="174"/>
                    <a:pt x="840" y="173"/>
                    <a:pt x="839" y="172"/>
                  </a:cubicBezTo>
                  <a:cubicBezTo>
                    <a:pt x="838" y="171"/>
                    <a:pt x="835" y="171"/>
                    <a:pt x="834" y="171"/>
                  </a:cubicBezTo>
                  <a:cubicBezTo>
                    <a:pt x="833" y="170"/>
                    <a:pt x="830" y="171"/>
                    <a:pt x="829" y="170"/>
                  </a:cubicBezTo>
                  <a:cubicBezTo>
                    <a:pt x="828" y="170"/>
                    <a:pt x="827" y="169"/>
                    <a:pt x="827" y="168"/>
                  </a:cubicBezTo>
                  <a:cubicBezTo>
                    <a:pt x="826" y="167"/>
                    <a:pt x="827" y="166"/>
                    <a:pt x="827" y="165"/>
                  </a:cubicBezTo>
                  <a:cubicBezTo>
                    <a:pt x="826" y="164"/>
                    <a:pt x="825" y="162"/>
                    <a:pt x="825" y="162"/>
                  </a:cubicBezTo>
                  <a:cubicBezTo>
                    <a:pt x="824" y="161"/>
                    <a:pt x="822" y="159"/>
                    <a:pt x="821" y="159"/>
                  </a:cubicBezTo>
                  <a:cubicBezTo>
                    <a:pt x="820" y="158"/>
                    <a:pt x="817" y="158"/>
                    <a:pt x="816" y="157"/>
                  </a:cubicBezTo>
                  <a:cubicBezTo>
                    <a:pt x="815" y="157"/>
                    <a:pt x="814" y="155"/>
                    <a:pt x="814" y="154"/>
                  </a:cubicBezTo>
                  <a:cubicBezTo>
                    <a:pt x="813" y="153"/>
                    <a:pt x="813" y="150"/>
                    <a:pt x="813" y="148"/>
                  </a:cubicBezTo>
                  <a:cubicBezTo>
                    <a:pt x="813" y="147"/>
                    <a:pt x="813" y="145"/>
                    <a:pt x="813" y="144"/>
                  </a:cubicBezTo>
                  <a:cubicBezTo>
                    <a:pt x="812" y="144"/>
                    <a:pt x="811" y="142"/>
                    <a:pt x="810" y="142"/>
                  </a:cubicBezTo>
                  <a:cubicBezTo>
                    <a:pt x="809" y="142"/>
                    <a:pt x="807" y="142"/>
                    <a:pt x="806" y="143"/>
                  </a:cubicBezTo>
                  <a:cubicBezTo>
                    <a:pt x="805" y="143"/>
                    <a:pt x="805" y="145"/>
                    <a:pt x="805" y="146"/>
                  </a:cubicBezTo>
                  <a:cubicBezTo>
                    <a:pt x="804" y="146"/>
                    <a:pt x="803" y="147"/>
                    <a:pt x="803" y="148"/>
                  </a:cubicBezTo>
                  <a:cubicBezTo>
                    <a:pt x="802" y="148"/>
                    <a:pt x="800" y="147"/>
                    <a:pt x="800" y="148"/>
                  </a:cubicBezTo>
                  <a:cubicBezTo>
                    <a:pt x="799" y="148"/>
                    <a:pt x="798" y="150"/>
                    <a:pt x="797" y="150"/>
                  </a:cubicBezTo>
                  <a:cubicBezTo>
                    <a:pt x="797" y="151"/>
                    <a:pt x="795" y="153"/>
                    <a:pt x="794" y="154"/>
                  </a:cubicBezTo>
                  <a:cubicBezTo>
                    <a:pt x="794" y="154"/>
                    <a:pt x="792" y="156"/>
                    <a:pt x="791" y="156"/>
                  </a:cubicBezTo>
                  <a:cubicBezTo>
                    <a:pt x="790" y="157"/>
                    <a:pt x="789" y="157"/>
                    <a:pt x="788" y="157"/>
                  </a:cubicBezTo>
                  <a:cubicBezTo>
                    <a:pt x="787" y="158"/>
                    <a:pt x="785" y="159"/>
                    <a:pt x="784" y="159"/>
                  </a:cubicBezTo>
                  <a:cubicBezTo>
                    <a:pt x="783" y="159"/>
                    <a:pt x="781" y="159"/>
                    <a:pt x="781" y="158"/>
                  </a:cubicBezTo>
                  <a:cubicBezTo>
                    <a:pt x="780" y="158"/>
                    <a:pt x="779" y="157"/>
                    <a:pt x="778" y="156"/>
                  </a:cubicBezTo>
                  <a:cubicBezTo>
                    <a:pt x="778" y="156"/>
                    <a:pt x="777" y="154"/>
                    <a:pt x="777" y="153"/>
                  </a:cubicBezTo>
                  <a:cubicBezTo>
                    <a:pt x="776" y="152"/>
                    <a:pt x="775" y="151"/>
                    <a:pt x="774" y="150"/>
                  </a:cubicBezTo>
                  <a:cubicBezTo>
                    <a:pt x="773" y="149"/>
                    <a:pt x="772" y="146"/>
                    <a:pt x="771" y="144"/>
                  </a:cubicBezTo>
                  <a:cubicBezTo>
                    <a:pt x="770" y="143"/>
                    <a:pt x="769" y="142"/>
                    <a:pt x="769" y="141"/>
                  </a:cubicBezTo>
                  <a:cubicBezTo>
                    <a:pt x="769" y="139"/>
                    <a:pt x="768" y="137"/>
                    <a:pt x="768" y="135"/>
                  </a:cubicBezTo>
                  <a:cubicBezTo>
                    <a:pt x="768" y="134"/>
                    <a:pt x="768" y="132"/>
                    <a:pt x="769" y="131"/>
                  </a:cubicBezTo>
                  <a:cubicBezTo>
                    <a:pt x="769" y="130"/>
                    <a:pt x="771" y="128"/>
                    <a:pt x="771" y="127"/>
                  </a:cubicBezTo>
                  <a:cubicBezTo>
                    <a:pt x="771" y="126"/>
                    <a:pt x="772" y="123"/>
                    <a:pt x="772" y="122"/>
                  </a:cubicBezTo>
                  <a:cubicBezTo>
                    <a:pt x="772" y="121"/>
                    <a:pt x="773" y="119"/>
                    <a:pt x="773" y="118"/>
                  </a:cubicBezTo>
                  <a:cubicBezTo>
                    <a:pt x="773" y="117"/>
                    <a:pt x="772" y="115"/>
                    <a:pt x="772" y="113"/>
                  </a:cubicBezTo>
                  <a:cubicBezTo>
                    <a:pt x="772" y="112"/>
                    <a:pt x="771" y="110"/>
                    <a:pt x="771" y="109"/>
                  </a:cubicBezTo>
                  <a:cubicBezTo>
                    <a:pt x="771" y="108"/>
                    <a:pt x="772" y="107"/>
                    <a:pt x="773" y="106"/>
                  </a:cubicBezTo>
                  <a:cubicBezTo>
                    <a:pt x="773" y="106"/>
                    <a:pt x="774" y="105"/>
                    <a:pt x="774" y="105"/>
                  </a:cubicBezTo>
                  <a:cubicBezTo>
                    <a:pt x="775" y="105"/>
                    <a:pt x="776" y="106"/>
                    <a:pt x="776" y="106"/>
                  </a:cubicBezTo>
                  <a:cubicBezTo>
                    <a:pt x="776" y="106"/>
                    <a:pt x="777" y="108"/>
                    <a:pt x="777" y="108"/>
                  </a:cubicBezTo>
                  <a:cubicBezTo>
                    <a:pt x="778" y="108"/>
                    <a:pt x="779" y="108"/>
                    <a:pt x="779" y="108"/>
                  </a:cubicBezTo>
                  <a:cubicBezTo>
                    <a:pt x="780" y="107"/>
                    <a:pt x="782" y="107"/>
                    <a:pt x="782" y="106"/>
                  </a:cubicBezTo>
                  <a:cubicBezTo>
                    <a:pt x="783" y="105"/>
                    <a:pt x="783" y="104"/>
                    <a:pt x="783" y="104"/>
                  </a:cubicBezTo>
                  <a:cubicBezTo>
                    <a:pt x="784" y="103"/>
                    <a:pt x="784" y="101"/>
                    <a:pt x="785" y="101"/>
                  </a:cubicBezTo>
                  <a:cubicBezTo>
                    <a:pt x="785" y="101"/>
                    <a:pt x="785" y="101"/>
                    <a:pt x="785" y="101"/>
                  </a:cubicBezTo>
                  <a:cubicBezTo>
                    <a:pt x="786" y="100"/>
                    <a:pt x="786" y="100"/>
                    <a:pt x="786" y="99"/>
                  </a:cubicBezTo>
                  <a:cubicBezTo>
                    <a:pt x="786" y="98"/>
                    <a:pt x="785" y="94"/>
                    <a:pt x="785" y="94"/>
                  </a:cubicBezTo>
                  <a:cubicBezTo>
                    <a:pt x="785" y="93"/>
                    <a:pt x="787" y="90"/>
                    <a:pt x="788" y="89"/>
                  </a:cubicBezTo>
                  <a:cubicBezTo>
                    <a:pt x="789" y="89"/>
                    <a:pt x="792" y="89"/>
                    <a:pt x="792" y="88"/>
                  </a:cubicBezTo>
                  <a:cubicBezTo>
                    <a:pt x="793" y="87"/>
                    <a:pt x="794" y="86"/>
                    <a:pt x="794" y="85"/>
                  </a:cubicBezTo>
                  <a:cubicBezTo>
                    <a:pt x="794" y="84"/>
                    <a:pt x="794" y="82"/>
                    <a:pt x="794" y="81"/>
                  </a:cubicBezTo>
                  <a:cubicBezTo>
                    <a:pt x="793" y="80"/>
                    <a:pt x="792" y="78"/>
                    <a:pt x="792" y="76"/>
                  </a:cubicBezTo>
                  <a:cubicBezTo>
                    <a:pt x="792" y="75"/>
                    <a:pt x="792" y="73"/>
                    <a:pt x="792" y="72"/>
                  </a:cubicBezTo>
                  <a:cubicBezTo>
                    <a:pt x="792" y="72"/>
                    <a:pt x="792" y="72"/>
                    <a:pt x="792" y="72"/>
                  </a:cubicBezTo>
                  <a:cubicBezTo>
                    <a:pt x="792" y="71"/>
                    <a:pt x="792" y="68"/>
                    <a:pt x="792" y="67"/>
                  </a:cubicBezTo>
                  <a:cubicBezTo>
                    <a:pt x="791" y="66"/>
                    <a:pt x="790" y="62"/>
                    <a:pt x="788" y="60"/>
                  </a:cubicBezTo>
                  <a:cubicBezTo>
                    <a:pt x="788" y="59"/>
                    <a:pt x="785" y="58"/>
                    <a:pt x="784" y="58"/>
                  </a:cubicBezTo>
                  <a:cubicBezTo>
                    <a:pt x="783" y="57"/>
                    <a:pt x="779" y="56"/>
                    <a:pt x="778" y="55"/>
                  </a:cubicBezTo>
                  <a:cubicBezTo>
                    <a:pt x="777" y="54"/>
                    <a:pt x="776" y="53"/>
                    <a:pt x="775" y="52"/>
                  </a:cubicBezTo>
                  <a:cubicBezTo>
                    <a:pt x="775" y="52"/>
                    <a:pt x="775" y="52"/>
                    <a:pt x="775" y="52"/>
                  </a:cubicBezTo>
                  <a:cubicBezTo>
                    <a:pt x="774" y="51"/>
                    <a:pt x="773" y="49"/>
                    <a:pt x="772" y="48"/>
                  </a:cubicBezTo>
                  <a:cubicBezTo>
                    <a:pt x="771" y="48"/>
                    <a:pt x="768" y="47"/>
                    <a:pt x="767" y="47"/>
                  </a:cubicBezTo>
                  <a:cubicBezTo>
                    <a:pt x="766" y="47"/>
                    <a:pt x="765" y="48"/>
                    <a:pt x="764" y="48"/>
                  </a:cubicBezTo>
                  <a:cubicBezTo>
                    <a:pt x="763" y="49"/>
                    <a:pt x="761" y="49"/>
                    <a:pt x="760" y="48"/>
                  </a:cubicBezTo>
                  <a:cubicBezTo>
                    <a:pt x="759" y="48"/>
                    <a:pt x="757" y="48"/>
                    <a:pt x="756" y="47"/>
                  </a:cubicBezTo>
                  <a:cubicBezTo>
                    <a:pt x="755" y="46"/>
                    <a:pt x="755" y="44"/>
                    <a:pt x="754" y="43"/>
                  </a:cubicBezTo>
                  <a:cubicBezTo>
                    <a:pt x="754" y="42"/>
                    <a:pt x="753" y="41"/>
                    <a:pt x="752" y="40"/>
                  </a:cubicBezTo>
                  <a:cubicBezTo>
                    <a:pt x="751" y="39"/>
                    <a:pt x="749" y="39"/>
                    <a:pt x="748" y="38"/>
                  </a:cubicBezTo>
                  <a:cubicBezTo>
                    <a:pt x="746" y="38"/>
                    <a:pt x="743" y="37"/>
                    <a:pt x="741" y="37"/>
                  </a:cubicBezTo>
                  <a:cubicBezTo>
                    <a:pt x="740" y="36"/>
                    <a:pt x="737" y="37"/>
                    <a:pt x="736" y="38"/>
                  </a:cubicBezTo>
                  <a:cubicBezTo>
                    <a:pt x="734" y="38"/>
                    <a:pt x="731" y="40"/>
                    <a:pt x="730" y="40"/>
                  </a:cubicBezTo>
                  <a:cubicBezTo>
                    <a:pt x="728" y="40"/>
                    <a:pt x="725" y="39"/>
                    <a:pt x="724" y="38"/>
                  </a:cubicBezTo>
                  <a:cubicBezTo>
                    <a:pt x="724" y="38"/>
                    <a:pt x="723" y="36"/>
                    <a:pt x="722" y="35"/>
                  </a:cubicBezTo>
                  <a:cubicBezTo>
                    <a:pt x="722" y="35"/>
                    <a:pt x="720" y="34"/>
                    <a:pt x="720" y="34"/>
                  </a:cubicBezTo>
                  <a:cubicBezTo>
                    <a:pt x="719" y="33"/>
                    <a:pt x="716" y="34"/>
                    <a:pt x="715" y="34"/>
                  </a:cubicBezTo>
                  <a:cubicBezTo>
                    <a:pt x="714" y="33"/>
                    <a:pt x="713" y="31"/>
                    <a:pt x="713" y="30"/>
                  </a:cubicBezTo>
                  <a:cubicBezTo>
                    <a:pt x="713" y="29"/>
                    <a:pt x="713" y="27"/>
                    <a:pt x="713" y="25"/>
                  </a:cubicBezTo>
                  <a:cubicBezTo>
                    <a:pt x="713" y="25"/>
                    <a:pt x="714" y="23"/>
                    <a:pt x="715" y="22"/>
                  </a:cubicBezTo>
                  <a:cubicBezTo>
                    <a:pt x="715" y="21"/>
                    <a:pt x="717" y="20"/>
                    <a:pt x="718" y="20"/>
                  </a:cubicBezTo>
                  <a:cubicBezTo>
                    <a:pt x="719" y="18"/>
                    <a:pt x="719" y="16"/>
                    <a:pt x="718" y="14"/>
                  </a:cubicBezTo>
                  <a:cubicBezTo>
                    <a:pt x="718" y="13"/>
                    <a:pt x="716" y="11"/>
                    <a:pt x="715" y="10"/>
                  </a:cubicBezTo>
                  <a:cubicBezTo>
                    <a:pt x="714" y="10"/>
                    <a:pt x="712" y="11"/>
                    <a:pt x="711" y="11"/>
                  </a:cubicBezTo>
                  <a:cubicBezTo>
                    <a:pt x="710" y="10"/>
                    <a:pt x="707" y="9"/>
                    <a:pt x="706" y="9"/>
                  </a:cubicBezTo>
                  <a:cubicBezTo>
                    <a:pt x="705" y="8"/>
                    <a:pt x="704" y="5"/>
                    <a:pt x="703" y="4"/>
                  </a:cubicBezTo>
                  <a:cubicBezTo>
                    <a:pt x="702" y="4"/>
                    <a:pt x="700" y="3"/>
                    <a:pt x="699" y="3"/>
                  </a:cubicBezTo>
                  <a:cubicBezTo>
                    <a:pt x="698" y="3"/>
                    <a:pt x="696" y="5"/>
                    <a:pt x="695" y="5"/>
                  </a:cubicBezTo>
                  <a:cubicBezTo>
                    <a:pt x="694" y="6"/>
                    <a:pt x="692" y="5"/>
                    <a:pt x="691" y="5"/>
                  </a:cubicBezTo>
                  <a:cubicBezTo>
                    <a:pt x="690" y="5"/>
                    <a:pt x="688" y="3"/>
                    <a:pt x="686" y="3"/>
                  </a:cubicBezTo>
                  <a:cubicBezTo>
                    <a:pt x="685" y="3"/>
                    <a:pt x="684" y="4"/>
                    <a:pt x="684" y="4"/>
                  </a:cubicBezTo>
                  <a:cubicBezTo>
                    <a:pt x="683" y="4"/>
                    <a:pt x="683" y="4"/>
                    <a:pt x="683" y="5"/>
                  </a:cubicBezTo>
                  <a:cubicBezTo>
                    <a:pt x="682" y="5"/>
                    <a:pt x="681" y="6"/>
                    <a:pt x="680" y="6"/>
                  </a:cubicBezTo>
                  <a:cubicBezTo>
                    <a:pt x="680" y="7"/>
                    <a:pt x="679" y="8"/>
                    <a:pt x="678" y="9"/>
                  </a:cubicBezTo>
                  <a:cubicBezTo>
                    <a:pt x="678" y="10"/>
                    <a:pt x="678" y="13"/>
                    <a:pt x="678" y="14"/>
                  </a:cubicBezTo>
                  <a:cubicBezTo>
                    <a:pt x="677" y="16"/>
                    <a:pt x="678" y="18"/>
                    <a:pt x="678" y="20"/>
                  </a:cubicBezTo>
                  <a:cubicBezTo>
                    <a:pt x="678" y="21"/>
                    <a:pt x="676" y="22"/>
                    <a:pt x="676" y="23"/>
                  </a:cubicBezTo>
                  <a:cubicBezTo>
                    <a:pt x="675" y="25"/>
                    <a:pt x="676" y="29"/>
                    <a:pt x="675" y="31"/>
                  </a:cubicBezTo>
                  <a:cubicBezTo>
                    <a:pt x="675" y="32"/>
                    <a:pt x="676" y="35"/>
                    <a:pt x="675" y="36"/>
                  </a:cubicBezTo>
                  <a:cubicBezTo>
                    <a:pt x="675" y="37"/>
                    <a:pt x="675" y="40"/>
                    <a:pt x="675" y="40"/>
                  </a:cubicBezTo>
                  <a:cubicBezTo>
                    <a:pt x="594" y="0"/>
                    <a:pt x="594" y="0"/>
                    <a:pt x="594" y="0"/>
                  </a:cubicBezTo>
                  <a:cubicBezTo>
                    <a:pt x="594" y="0"/>
                    <a:pt x="595" y="4"/>
                    <a:pt x="595" y="6"/>
                  </a:cubicBezTo>
                  <a:cubicBezTo>
                    <a:pt x="595" y="6"/>
                    <a:pt x="593" y="8"/>
                    <a:pt x="593" y="8"/>
                  </a:cubicBezTo>
                  <a:cubicBezTo>
                    <a:pt x="594" y="9"/>
                    <a:pt x="596" y="10"/>
                    <a:pt x="596" y="11"/>
                  </a:cubicBezTo>
                  <a:cubicBezTo>
                    <a:pt x="597" y="11"/>
                    <a:pt x="597" y="13"/>
                    <a:pt x="597" y="14"/>
                  </a:cubicBezTo>
                  <a:cubicBezTo>
                    <a:pt x="597" y="15"/>
                    <a:pt x="596" y="16"/>
                    <a:pt x="596" y="16"/>
                  </a:cubicBezTo>
                  <a:cubicBezTo>
                    <a:pt x="596" y="17"/>
                    <a:pt x="597" y="17"/>
                    <a:pt x="598" y="18"/>
                  </a:cubicBezTo>
                  <a:cubicBezTo>
                    <a:pt x="598" y="19"/>
                    <a:pt x="598" y="23"/>
                    <a:pt x="598" y="24"/>
                  </a:cubicBezTo>
                  <a:cubicBezTo>
                    <a:pt x="598" y="25"/>
                    <a:pt x="597" y="28"/>
                    <a:pt x="597" y="29"/>
                  </a:cubicBezTo>
                  <a:cubicBezTo>
                    <a:pt x="596" y="29"/>
                    <a:pt x="594" y="31"/>
                    <a:pt x="593" y="31"/>
                  </a:cubicBezTo>
                  <a:cubicBezTo>
                    <a:pt x="593" y="32"/>
                    <a:pt x="591" y="34"/>
                    <a:pt x="592" y="35"/>
                  </a:cubicBezTo>
                  <a:cubicBezTo>
                    <a:pt x="592" y="36"/>
                    <a:pt x="596" y="36"/>
                    <a:pt x="596" y="38"/>
                  </a:cubicBezTo>
                  <a:cubicBezTo>
                    <a:pt x="597" y="38"/>
                    <a:pt x="597" y="40"/>
                    <a:pt x="596" y="41"/>
                  </a:cubicBezTo>
                  <a:cubicBezTo>
                    <a:pt x="596" y="43"/>
                    <a:pt x="592" y="44"/>
                    <a:pt x="592" y="45"/>
                  </a:cubicBezTo>
                  <a:cubicBezTo>
                    <a:pt x="592" y="46"/>
                    <a:pt x="592" y="48"/>
                    <a:pt x="593" y="49"/>
                  </a:cubicBezTo>
                  <a:cubicBezTo>
                    <a:pt x="593" y="50"/>
                    <a:pt x="596" y="50"/>
                    <a:pt x="597" y="51"/>
                  </a:cubicBezTo>
                  <a:cubicBezTo>
                    <a:pt x="597" y="52"/>
                    <a:pt x="597" y="54"/>
                    <a:pt x="597" y="55"/>
                  </a:cubicBezTo>
                  <a:cubicBezTo>
                    <a:pt x="596" y="56"/>
                    <a:pt x="595" y="58"/>
                    <a:pt x="594" y="59"/>
                  </a:cubicBezTo>
                  <a:cubicBezTo>
                    <a:pt x="594" y="60"/>
                    <a:pt x="594" y="62"/>
                    <a:pt x="593" y="62"/>
                  </a:cubicBezTo>
                  <a:cubicBezTo>
                    <a:pt x="593" y="63"/>
                    <a:pt x="591" y="63"/>
                    <a:pt x="590" y="64"/>
                  </a:cubicBezTo>
                  <a:cubicBezTo>
                    <a:pt x="589" y="65"/>
                    <a:pt x="587" y="67"/>
                    <a:pt x="587" y="69"/>
                  </a:cubicBezTo>
                  <a:cubicBezTo>
                    <a:pt x="586" y="70"/>
                    <a:pt x="586" y="72"/>
                    <a:pt x="586" y="73"/>
                  </a:cubicBezTo>
                  <a:cubicBezTo>
                    <a:pt x="585" y="74"/>
                    <a:pt x="583" y="74"/>
                    <a:pt x="583" y="75"/>
                  </a:cubicBezTo>
                  <a:cubicBezTo>
                    <a:pt x="582" y="76"/>
                    <a:pt x="581" y="78"/>
                    <a:pt x="581" y="80"/>
                  </a:cubicBezTo>
                  <a:cubicBezTo>
                    <a:pt x="582" y="80"/>
                    <a:pt x="584" y="80"/>
                    <a:pt x="584" y="81"/>
                  </a:cubicBezTo>
                  <a:cubicBezTo>
                    <a:pt x="585" y="82"/>
                    <a:pt x="583" y="85"/>
                    <a:pt x="583" y="86"/>
                  </a:cubicBezTo>
                  <a:cubicBezTo>
                    <a:pt x="582" y="87"/>
                    <a:pt x="582" y="90"/>
                    <a:pt x="581" y="91"/>
                  </a:cubicBezTo>
                  <a:cubicBezTo>
                    <a:pt x="580" y="91"/>
                    <a:pt x="579" y="91"/>
                    <a:pt x="578" y="91"/>
                  </a:cubicBezTo>
                  <a:cubicBezTo>
                    <a:pt x="577" y="91"/>
                    <a:pt x="575" y="92"/>
                    <a:pt x="574" y="93"/>
                  </a:cubicBezTo>
                  <a:cubicBezTo>
                    <a:pt x="573" y="93"/>
                    <a:pt x="573" y="96"/>
                    <a:pt x="573" y="98"/>
                  </a:cubicBezTo>
                  <a:cubicBezTo>
                    <a:pt x="573" y="98"/>
                    <a:pt x="572" y="100"/>
                    <a:pt x="571" y="101"/>
                  </a:cubicBezTo>
                  <a:cubicBezTo>
                    <a:pt x="571" y="102"/>
                    <a:pt x="570" y="105"/>
                    <a:pt x="568" y="105"/>
                  </a:cubicBezTo>
                  <a:cubicBezTo>
                    <a:pt x="568" y="105"/>
                    <a:pt x="567" y="104"/>
                    <a:pt x="567" y="103"/>
                  </a:cubicBezTo>
                  <a:cubicBezTo>
                    <a:pt x="566" y="102"/>
                    <a:pt x="566" y="100"/>
                    <a:pt x="565" y="100"/>
                  </a:cubicBezTo>
                  <a:cubicBezTo>
                    <a:pt x="564" y="100"/>
                    <a:pt x="563" y="102"/>
                    <a:pt x="562" y="103"/>
                  </a:cubicBezTo>
                  <a:cubicBezTo>
                    <a:pt x="562" y="104"/>
                    <a:pt x="562" y="107"/>
                    <a:pt x="561" y="108"/>
                  </a:cubicBezTo>
                  <a:cubicBezTo>
                    <a:pt x="560" y="109"/>
                    <a:pt x="559" y="110"/>
                    <a:pt x="559" y="110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33" y="123"/>
                    <a:pt x="533" y="123"/>
                    <a:pt x="533" y="123"/>
                  </a:cubicBezTo>
                  <a:cubicBezTo>
                    <a:pt x="533" y="123"/>
                    <a:pt x="531" y="128"/>
                    <a:pt x="531" y="129"/>
                  </a:cubicBezTo>
                  <a:cubicBezTo>
                    <a:pt x="530" y="130"/>
                    <a:pt x="531" y="133"/>
                    <a:pt x="530" y="135"/>
                  </a:cubicBezTo>
                  <a:cubicBezTo>
                    <a:pt x="529" y="135"/>
                    <a:pt x="528" y="135"/>
                    <a:pt x="527" y="136"/>
                  </a:cubicBezTo>
                  <a:cubicBezTo>
                    <a:pt x="527" y="137"/>
                    <a:pt x="527" y="141"/>
                    <a:pt x="527" y="142"/>
                  </a:cubicBezTo>
                  <a:cubicBezTo>
                    <a:pt x="527" y="143"/>
                    <a:pt x="525" y="145"/>
                    <a:pt x="525" y="145"/>
                  </a:cubicBezTo>
                  <a:cubicBezTo>
                    <a:pt x="525" y="147"/>
                    <a:pt x="524" y="149"/>
                    <a:pt x="525" y="150"/>
                  </a:cubicBezTo>
                  <a:cubicBezTo>
                    <a:pt x="525" y="151"/>
                    <a:pt x="528" y="153"/>
                    <a:pt x="528" y="154"/>
                  </a:cubicBezTo>
                  <a:cubicBezTo>
                    <a:pt x="528" y="155"/>
                    <a:pt x="528" y="158"/>
                    <a:pt x="527" y="159"/>
                  </a:cubicBezTo>
                  <a:cubicBezTo>
                    <a:pt x="527" y="160"/>
                    <a:pt x="525" y="159"/>
                    <a:pt x="524" y="160"/>
                  </a:cubicBezTo>
                  <a:cubicBezTo>
                    <a:pt x="523" y="160"/>
                    <a:pt x="522" y="162"/>
                    <a:pt x="522" y="163"/>
                  </a:cubicBezTo>
                  <a:cubicBezTo>
                    <a:pt x="521" y="164"/>
                    <a:pt x="520" y="167"/>
                    <a:pt x="520" y="169"/>
                  </a:cubicBezTo>
                  <a:cubicBezTo>
                    <a:pt x="520" y="170"/>
                    <a:pt x="520" y="173"/>
                    <a:pt x="520" y="174"/>
                  </a:cubicBezTo>
                  <a:cubicBezTo>
                    <a:pt x="520" y="175"/>
                    <a:pt x="520" y="179"/>
                    <a:pt x="520" y="180"/>
                  </a:cubicBezTo>
                  <a:cubicBezTo>
                    <a:pt x="520" y="181"/>
                    <a:pt x="518" y="182"/>
                    <a:pt x="518" y="183"/>
                  </a:cubicBezTo>
                  <a:cubicBezTo>
                    <a:pt x="518" y="184"/>
                    <a:pt x="518" y="185"/>
                    <a:pt x="518" y="186"/>
                  </a:cubicBezTo>
                  <a:cubicBezTo>
                    <a:pt x="518" y="188"/>
                    <a:pt x="518" y="191"/>
                    <a:pt x="518" y="193"/>
                  </a:cubicBezTo>
                  <a:cubicBezTo>
                    <a:pt x="517" y="194"/>
                    <a:pt x="515" y="195"/>
                    <a:pt x="515" y="196"/>
                  </a:cubicBezTo>
                  <a:cubicBezTo>
                    <a:pt x="514" y="196"/>
                    <a:pt x="514" y="198"/>
                    <a:pt x="514" y="199"/>
                  </a:cubicBezTo>
                  <a:cubicBezTo>
                    <a:pt x="513" y="200"/>
                    <a:pt x="511" y="203"/>
                    <a:pt x="511" y="204"/>
                  </a:cubicBezTo>
                  <a:cubicBezTo>
                    <a:pt x="510" y="205"/>
                    <a:pt x="509" y="208"/>
                    <a:pt x="509" y="208"/>
                  </a:cubicBezTo>
                  <a:cubicBezTo>
                    <a:pt x="484" y="206"/>
                    <a:pt x="484" y="206"/>
                    <a:pt x="484" y="206"/>
                  </a:cubicBezTo>
                  <a:cubicBezTo>
                    <a:pt x="472" y="191"/>
                    <a:pt x="472" y="191"/>
                    <a:pt x="472" y="191"/>
                  </a:cubicBezTo>
                  <a:cubicBezTo>
                    <a:pt x="456" y="187"/>
                    <a:pt x="456" y="187"/>
                    <a:pt x="456" y="187"/>
                  </a:cubicBezTo>
                  <a:cubicBezTo>
                    <a:pt x="456" y="187"/>
                    <a:pt x="457" y="190"/>
                    <a:pt x="456" y="191"/>
                  </a:cubicBezTo>
                  <a:cubicBezTo>
                    <a:pt x="456" y="192"/>
                    <a:pt x="455" y="193"/>
                    <a:pt x="455" y="194"/>
                  </a:cubicBezTo>
                  <a:cubicBezTo>
                    <a:pt x="455" y="195"/>
                    <a:pt x="457" y="197"/>
                    <a:pt x="457" y="198"/>
                  </a:cubicBezTo>
                  <a:cubicBezTo>
                    <a:pt x="457" y="199"/>
                    <a:pt x="458" y="201"/>
                    <a:pt x="457" y="202"/>
                  </a:cubicBezTo>
                  <a:cubicBezTo>
                    <a:pt x="457" y="203"/>
                    <a:pt x="455" y="203"/>
                    <a:pt x="454" y="203"/>
                  </a:cubicBezTo>
                  <a:cubicBezTo>
                    <a:pt x="454" y="204"/>
                    <a:pt x="453" y="206"/>
                    <a:pt x="454" y="206"/>
                  </a:cubicBezTo>
                  <a:cubicBezTo>
                    <a:pt x="454" y="208"/>
                    <a:pt x="456" y="210"/>
                    <a:pt x="456" y="212"/>
                  </a:cubicBezTo>
                  <a:cubicBezTo>
                    <a:pt x="456" y="213"/>
                    <a:pt x="457" y="215"/>
                    <a:pt x="457" y="216"/>
                  </a:cubicBezTo>
                  <a:cubicBezTo>
                    <a:pt x="457" y="217"/>
                    <a:pt x="455" y="218"/>
                    <a:pt x="454" y="219"/>
                  </a:cubicBezTo>
                  <a:cubicBezTo>
                    <a:pt x="454" y="220"/>
                    <a:pt x="454" y="222"/>
                    <a:pt x="454" y="223"/>
                  </a:cubicBezTo>
                  <a:cubicBezTo>
                    <a:pt x="454" y="224"/>
                    <a:pt x="455" y="228"/>
                    <a:pt x="454" y="229"/>
                  </a:cubicBezTo>
                  <a:cubicBezTo>
                    <a:pt x="453" y="229"/>
                    <a:pt x="451" y="229"/>
                    <a:pt x="451" y="230"/>
                  </a:cubicBezTo>
                  <a:cubicBezTo>
                    <a:pt x="450" y="230"/>
                    <a:pt x="450" y="232"/>
                    <a:pt x="450" y="232"/>
                  </a:cubicBezTo>
                  <a:cubicBezTo>
                    <a:pt x="449" y="233"/>
                    <a:pt x="450" y="235"/>
                    <a:pt x="450" y="235"/>
                  </a:cubicBezTo>
                  <a:cubicBezTo>
                    <a:pt x="449" y="236"/>
                    <a:pt x="446" y="237"/>
                    <a:pt x="445" y="238"/>
                  </a:cubicBezTo>
                  <a:cubicBezTo>
                    <a:pt x="445" y="239"/>
                    <a:pt x="444" y="241"/>
                    <a:pt x="445" y="242"/>
                  </a:cubicBezTo>
                  <a:cubicBezTo>
                    <a:pt x="445" y="242"/>
                    <a:pt x="448" y="242"/>
                    <a:pt x="449" y="243"/>
                  </a:cubicBezTo>
                  <a:cubicBezTo>
                    <a:pt x="450" y="244"/>
                    <a:pt x="450" y="246"/>
                    <a:pt x="449" y="247"/>
                  </a:cubicBezTo>
                  <a:cubicBezTo>
                    <a:pt x="449" y="249"/>
                    <a:pt x="447" y="250"/>
                    <a:pt x="446" y="251"/>
                  </a:cubicBezTo>
                  <a:cubicBezTo>
                    <a:pt x="445" y="253"/>
                    <a:pt x="442" y="255"/>
                    <a:pt x="440" y="257"/>
                  </a:cubicBezTo>
                  <a:cubicBezTo>
                    <a:pt x="439" y="258"/>
                    <a:pt x="437" y="260"/>
                    <a:pt x="436" y="262"/>
                  </a:cubicBezTo>
                  <a:cubicBezTo>
                    <a:pt x="436" y="263"/>
                    <a:pt x="436" y="264"/>
                    <a:pt x="436" y="264"/>
                  </a:cubicBezTo>
                  <a:cubicBezTo>
                    <a:pt x="436" y="266"/>
                    <a:pt x="437" y="268"/>
                    <a:pt x="437" y="270"/>
                  </a:cubicBezTo>
                  <a:cubicBezTo>
                    <a:pt x="437" y="270"/>
                    <a:pt x="436" y="272"/>
                    <a:pt x="436" y="272"/>
                  </a:cubicBezTo>
                  <a:cubicBezTo>
                    <a:pt x="436" y="273"/>
                    <a:pt x="434" y="274"/>
                    <a:pt x="434" y="275"/>
                  </a:cubicBezTo>
                  <a:cubicBezTo>
                    <a:pt x="434" y="276"/>
                    <a:pt x="436" y="277"/>
                    <a:pt x="436" y="278"/>
                  </a:cubicBezTo>
                  <a:cubicBezTo>
                    <a:pt x="437" y="279"/>
                    <a:pt x="436" y="281"/>
                    <a:pt x="436" y="282"/>
                  </a:cubicBezTo>
                  <a:cubicBezTo>
                    <a:pt x="436" y="283"/>
                    <a:pt x="434" y="287"/>
                    <a:pt x="434" y="288"/>
                  </a:cubicBezTo>
                  <a:cubicBezTo>
                    <a:pt x="434" y="290"/>
                    <a:pt x="433" y="292"/>
                    <a:pt x="433" y="294"/>
                  </a:cubicBezTo>
                  <a:cubicBezTo>
                    <a:pt x="432" y="295"/>
                    <a:pt x="431" y="299"/>
                    <a:pt x="430" y="300"/>
                  </a:cubicBezTo>
                  <a:cubicBezTo>
                    <a:pt x="429" y="302"/>
                    <a:pt x="428" y="305"/>
                    <a:pt x="427" y="307"/>
                  </a:cubicBezTo>
                  <a:cubicBezTo>
                    <a:pt x="426" y="309"/>
                    <a:pt x="423" y="312"/>
                    <a:pt x="422" y="314"/>
                  </a:cubicBezTo>
                  <a:cubicBezTo>
                    <a:pt x="421" y="316"/>
                    <a:pt x="420" y="319"/>
                    <a:pt x="418" y="321"/>
                  </a:cubicBezTo>
                  <a:cubicBezTo>
                    <a:pt x="418" y="322"/>
                    <a:pt x="416" y="322"/>
                    <a:pt x="415" y="323"/>
                  </a:cubicBezTo>
                  <a:cubicBezTo>
                    <a:pt x="414" y="324"/>
                    <a:pt x="414" y="326"/>
                    <a:pt x="413" y="327"/>
                  </a:cubicBezTo>
                  <a:cubicBezTo>
                    <a:pt x="413" y="327"/>
                    <a:pt x="414" y="329"/>
                    <a:pt x="413" y="330"/>
                  </a:cubicBezTo>
                  <a:cubicBezTo>
                    <a:pt x="413" y="331"/>
                    <a:pt x="412" y="332"/>
                    <a:pt x="411" y="332"/>
                  </a:cubicBezTo>
                  <a:cubicBezTo>
                    <a:pt x="411" y="333"/>
                    <a:pt x="411" y="335"/>
                    <a:pt x="410" y="336"/>
                  </a:cubicBezTo>
                  <a:cubicBezTo>
                    <a:pt x="410" y="336"/>
                    <a:pt x="409" y="337"/>
                    <a:pt x="409" y="337"/>
                  </a:cubicBezTo>
                  <a:cubicBezTo>
                    <a:pt x="409" y="338"/>
                    <a:pt x="409" y="340"/>
                    <a:pt x="409" y="341"/>
                  </a:cubicBezTo>
                  <a:cubicBezTo>
                    <a:pt x="409" y="342"/>
                    <a:pt x="409" y="344"/>
                    <a:pt x="409" y="345"/>
                  </a:cubicBezTo>
                  <a:cubicBezTo>
                    <a:pt x="408" y="345"/>
                    <a:pt x="407" y="345"/>
                    <a:pt x="406" y="346"/>
                  </a:cubicBezTo>
                  <a:cubicBezTo>
                    <a:pt x="406" y="347"/>
                    <a:pt x="406" y="348"/>
                    <a:pt x="406" y="349"/>
                  </a:cubicBezTo>
                  <a:cubicBezTo>
                    <a:pt x="406" y="350"/>
                    <a:pt x="407" y="352"/>
                    <a:pt x="406" y="353"/>
                  </a:cubicBezTo>
                  <a:cubicBezTo>
                    <a:pt x="406" y="354"/>
                    <a:pt x="405" y="355"/>
                    <a:pt x="405" y="355"/>
                  </a:cubicBezTo>
                  <a:cubicBezTo>
                    <a:pt x="405" y="356"/>
                    <a:pt x="403" y="358"/>
                    <a:pt x="403" y="359"/>
                  </a:cubicBezTo>
                  <a:cubicBezTo>
                    <a:pt x="403" y="361"/>
                    <a:pt x="404" y="363"/>
                    <a:pt x="405" y="364"/>
                  </a:cubicBezTo>
                  <a:cubicBezTo>
                    <a:pt x="405" y="365"/>
                    <a:pt x="407" y="366"/>
                    <a:pt x="407" y="367"/>
                  </a:cubicBezTo>
                  <a:cubicBezTo>
                    <a:pt x="408" y="367"/>
                    <a:pt x="410" y="367"/>
                    <a:pt x="411" y="367"/>
                  </a:cubicBezTo>
                  <a:cubicBezTo>
                    <a:pt x="412" y="367"/>
                    <a:pt x="415" y="368"/>
                    <a:pt x="415" y="369"/>
                  </a:cubicBezTo>
                  <a:cubicBezTo>
                    <a:pt x="416" y="370"/>
                    <a:pt x="414" y="373"/>
                    <a:pt x="414" y="374"/>
                  </a:cubicBezTo>
                  <a:cubicBezTo>
                    <a:pt x="413" y="375"/>
                    <a:pt x="411" y="376"/>
                    <a:pt x="410" y="377"/>
                  </a:cubicBezTo>
                  <a:cubicBezTo>
                    <a:pt x="410" y="377"/>
                    <a:pt x="408" y="378"/>
                    <a:pt x="407" y="379"/>
                  </a:cubicBezTo>
                  <a:cubicBezTo>
                    <a:pt x="406" y="380"/>
                    <a:pt x="404" y="381"/>
                    <a:pt x="404" y="383"/>
                  </a:cubicBezTo>
                  <a:cubicBezTo>
                    <a:pt x="403" y="384"/>
                    <a:pt x="403" y="386"/>
                    <a:pt x="404" y="387"/>
                  </a:cubicBezTo>
                  <a:cubicBezTo>
                    <a:pt x="405" y="388"/>
                    <a:pt x="406" y="387"/>
                    <a:pt x="407" y="387"/>
                  </a:cubicBezTo>
                  <a:cubicBezTo>
                    <a:pt x="408" y="387"/>
                    <a:pt x="410" y="387"/>
                    <a:pt x="411" y="387"/>
                  </a:cubicBezTo>
                  <a:cubicBezTo>
                    <a:pt x="411" y="388"/>
                    <a:pt x="410" y="392"/>
                    <a:pt x="410" y="392"/>
                  </a:cubicBezTo>
                  <a:cubicBezTo>
                    <a:pt x="389" y="412"/>
                    <a:pt x="389" y="412"/>
                    <a:pt x="389" y="412"/>
                  </a:cubicBezTo>
                  <a:cubicBezTo>
                    <a:pt x="389" y="412"/>
                    <a:pt x="386" y="413"/>
                    <a:pt x="385" y="412"/>
                  </a:cubicBezTo>
                  <a:cubicBezTo>
                    <a:pt x="384" y="411"/>
                    <a:pt x="386" y="406"/>
                    <a:pt x="385" y="404"/>
                  </a:cubicBezTo>
                  <a:cubicBezTo>
                    <a:pt x="384" y="403"/>
                    <a:pt x="377" y="404"/>
                    <a:pt x="377" y="404"/>
                  </a:cubicBezTo>
                  <a:cubicBezTo>
                    <a:pt x="352" y="428"/>
                    <a:pt x="352" y="428"/>
                    <a:pt x="352" y="428"/>
                  </a:cubicBezTo>
                  <a:cubicBezTo>
                    <a:pt x="340" y="421"/>
                    <a:pt x="340" y="421"/>
                    <a:pt x="340" y="421"/>
                  </a:cubicBezTo>
                  <a:cubicBezTo>
                    <a:pt x="336" y="421"/>
                    <a:pt x="336" y="421"/>
                    <a:pt x="336" y="421"/>
                  </a:cubicBezTo>
                  <a:cubicBezTo>
                    <a:pt x="336" y="432"/>
                    <a:pt x="336" y="432"/>
                    <a:pt x="336" y="432"/>
                  </a:cubicBezTo>
                  <a:cubicBezTo>
                    <a:pt x="341" y="435"/>
                    <a:pt x="341" y="435"/>
                    <a:pt x="341" y="435"/>
                  </a:cubicBezTo>
                  <a:cubicBezTo>
                    <a:pt x="329" y="447"/>
                    <a:pt x="329" y="447"/>
                    <a:pt x="329" y="447"/>
                  </a:cubicBezTo>
                  <a:cubicBezTo>
                    <a:pt x="320" y="447"/>
                    <a:pt x="320" y="447"/>
                    <a:pt x="320" y="447"/>
                  </a:cubicBezTo>
                  <a:cubicBezTo>
                    <a:pt x="294" y="465"/>
                    <a:pt x="294" y="465"/>
                    <a:pt x="294" y="465"/>
                  </a:cubicBezTo>
                  <a:cubicBezTo>
                    <a:pt x="272" y="451"/>
                    <a:pt x="272" y="451"/>
                    <a:pt x="272" y="451"/>
                  </a:cubicBezTo>
                  <a:cubicBezTo>
                    <a:pt x="272" y="451"/>
                    <a:pt x="269" y="454"/>
                    <a:pt x="268" y="456"/>
                  </a:cubicBezTo>
                  <a:cubicBezTo>
                    <a:pt x="267" y="457"/>
                    <a:pt x="267" y="461"/>
                    <a:pt x="266" y="462"/>
                  </a:cubicBezTo>
                  <a:cubicBezTo>
                    <a:pt x="265" y="463"/>
                    <a:pt x="265" y="464"/>
                    <a:pt x="264" y="464"/>
                  </a:cubicBezTo>
                  <a:cubicBezTo>
                    <a:pt x="264" y="465"/>
                    <a:pt x="262" y="465"/>
                    <a:pt x="262" y="466"/>
                  </a:cubicBezTo>
                  <a:cubicBezTo>
                    <a:pt x="261" y="466"/>
                    <a:pt x="260" y="468"/>
                    <a:pt x="260" y="468"/>
                  </a:cubicBezTo>
                  <a:cubicBezTo>
                    <a:pt x="259" y="469"/>
                    <a:pt x="258" y="469"/>
                    <a:pt x="258" y="469"/>
                  </a:cubicBezTo>
                  <a:cubicBezTo>
                    <a:pt x="257" y="470"/>
                    <a:pt x="256" y="472"/>
                    <a:pt x="255" y="473"/>
                  </a:cubicBezTo>
                  <a:cubicBezTo>
                    <a:pt x="254" y="474"/>
                    <a:pt x="253" y="475"/>
                    <a:pt x="252" y="476"/>
                  </a:cubicBezTo>
                  <a:cubicBezTo>
                    <a:pt x="251" y="477"/>
                    <a:pt x="250" y="479"/>
                    <a:pt x="249" y="479"/>
                  </a:cubicBezTo>
                  <a:cubicBezTo>
                    <a:pt x="248" y="480"/>
                    <a:pt x="245" y="479"/>
                    <a:pt x="243" y="480"/>
                  </a:cubicBezTo>
                  <a:cubicBezTo>
                    <a:pt x="242" y="480"/>
                    <a:pt x="240" y="482"/>
                    <a:pt x="239" y="482"/>
                  </a:cubicBezTo>
                  <a:cubicBezTo>
                    <a:pt x="237" y="483"/>
                    <a:pt x="234" y="483"/>
                    <a:pt x="233" y="482"/>
                  </a:cubicBezTo>
                  <a:cubicBezTo>
                    <a:pt x="232" y="482"/>
                    <a:pt x="230" y="479"/>
                    <a:pt x="229" y="478"/>
                  </a:cubicBezTo>
                  <a:cubicBezTo>
                    <a:pt x="228" y="476"/>
                    <a:pt x="225" y="473"/>
                    <a:pt x="224" y="473"/>
                  </a:cubicBezTo>
                  <a:cubicBezTo>
                    <a:pt x="222" y="472"/>
                    <a:pt x="219" y="471"/>
                    <a:pt x="217" y="471"/>
                  </a:cubicBezTo>
                  <a:cubicBezTo>
                    <a:pt x="215" y="471"/>
                    <a:pt x="212" y="473"/>
                    <a:pt x="210" y="473"/>
                  </a:cubicBezTo>
                  <a:cubicBezTo>
                    <a:pt x="209" y="472"/>
                    <a:pt x="208" y="470"/>
                    <a:pt x="207" y="470"/>
                  </a:cubicBezTo>
                  <a:cubicBezTo>
                    <a:pt x="206" y="469"/>
                    <a:pt x="204" y="466"/>
                    <a:pt x="203" y="465"/>
                  </a:cubicBezTo>
                  <a:cubicBezTo>
                    <a:pt x="201" y="465"/>
                    <a:pt x="198" y="463"/>
                    <a:pt x="197" y="462"/>
                  </a:cubicBezTo>
                  <a:cubicBezTo>
                    <a:pt x="196" y="462"/>
                    <a:pt x="194" y="460"/>
                    <a:pt x="194" y="459"/>
                  </a:cubicBezTo>
                  <a:cubicBezTo>
                    <a:pt x="193" y="458"/>
                    <a:pt x="194" y="455"/>
                    <a:pt x="194" y="454"/>
                  </a:cubicBezTo>
                  <a:cubicBezTo>
                    <a:pt x="194" y="452"/>
                    <a:pt x="193" y="450"/>
                    <a:pt x="192" y="449"/>
                  </a:cubicBezTo>
                  <a:cubicBezTo>
                    <a:pt x="191" y="448"/>
                    <a:pt x="188" y="448"/>
                    <a:pt x="187" y="448"/>
                  </a:cubicBezTo>
                  <a:cubicBezTo>
                    <a:pt x="186" y="448"/>
                    <a:pt x="184" y="447"/>
                    <a:pt x="184" y="446"/>
                  </a:cubicBezTo>
                  <a:cubicBezTo>
                    <a:pt x="183" y="445"/>
                    <a:pt x="183" y="444"/>
                    <a:pt x="184" y="443"/>
                  </a:cubicBezTo>
                  <a:cubicBezTo>
                    <a:pt x="184" y="442"/>
                    <a:pt x="187" y="442"/>
                    <a:pt x="188" y="441"/>
                  </a:cubicBezTo>
                  <a:cubicBezTo>
                    <a:pt x="189" y="440"/>
                    <a:pt x="189" y="438"/>
                    <a:pt x="189" y="437"/>
                  </a:cubicBezTo>
                  <a:cubicBezTo>
                    <a:pt x="189" y="436"/>
                    <a:pt x="188" y="434"/>
                    <a:pt x="188" y="434"/>
                  </a:cubicBezTo>
                  <a:cubicBezTo>
                    <a:pt x="187" y="433"/>
                    <a:pt x="186" y="432"/>
                    <a:pt x="186" y="432"/>
                  </a:cubicBezTo>
                  <a:cubicBezTo>
                    <a:pt x="186" y="439"/>
                    <a:pt x="186" y="439"/>
                    <a:pt x="186" y="439"/>
                  </a:cubicBezTo>
                  <a:cubicBezTo>
                    <a:pt x="147" y="490"/>
                    <a:pt x="147" y="490"/>
                    <a:pt x="147" y="490"/>
                  </a:cubicBezTo>
                  <a:cubicBezTo>
                    <a:pt x="145" y="491"/>
                    <a:pt x="143" y="494"/>
                    <a:pt x="141" y="495"/>
                  </a:cubicBezTo>
                  <a:cubicBezTo>
                    <a:pt x="140" y="496"/>
                    <a:pt x="138" y="497"/>
                    <a:pt x="136" y="497"/>
                  </a:cubicBezTo>
                  <a:cubicBezTo>
                    <a:pt x="135" y="498"/>
                    <a:pt x="134" y="498"/>
                    <a:pt x="134" y="498"/>
                  </a:cubicBezTo>
                  <a:cubicBezTo>
                    <a:pt x="133" y="499"/>
                    <a:pt x="131" y="500"/>
                    <a:pt x="129" y="501"/>
                  </a:cubicBezTo>
                  <a:cubicBezTo>
                    <a:pt x="128" y="502"/>
                    <a:pt x="127" y="503"/>
                    <a:pt x="127" y="503"/>
                  </a:cubicBezTo>
                  <a:cubicBezTo>
                    <a:pt x="126" y="504"/>
                    <a:pt x="125" y="505"/>
                    <a:pt x="123" y="506"/>
                  </a:cubicBezTo>
                  <a:cubicBezTo>
                    <a:pt x="122" y="507"/>
                    <a:pt x="119" y="508"/>
                    <a:pt x="118" y="509"/>
                  </a:cubicBezTo>
                  <a:cubicBezTo>
                    <a:pt x="118" y="510"/>
                    <a:pt x="117" y="511"/>
                    <a:pt x="116" y="512"/>
                  </a:cubicBezTo>
                  <a:cubicBezTo>
                    <a:pt x="115" y="513"/>
                    <a:pt x="114" y="514"/>
                    <a:pt x="114" y="515"/>
                  </a:cubicBezTo>
                  <a:cubicBezTo>
                    <a:pt x="113" y="515"/>
                    <a:pt x="113" y="515"/>
                    <a:pt x="113" y="515"/>
                  </a:cubicBezTo>
                  <a:cubicBezTo>
                    <a:pt x="111" y="518"/>
                    <a:pt x="108" y="521"/>
                    <a:pt x="106" y="522"/>
                  </a:cubicBezTo>
                  <a:cubicBezTo>
                    <a:pt x="105" y="523"/>
                    <a:pt x="104" y="524"/>
                    <a:pt x="103" y="524"/>
                  </a:cubicBezTo>
                  <a:cubicBezTo>
                    <a:pt x="102" y="524"/>
                    <a:pt x="102" y="525"/>
                    <a:pt x="102" y="525"/>
                  </a:cubicBezTo>
                  <a:cubicBezTo>
                    <a:pt x="101" y="525"/>
                    <a:pt x="101" y="525"/>
                    <a:pt x="101" y="526"/>
                  </a:cubicBezTo>
                  <a:cubicBezTo>
                    <a:pt x="101" y="526"/>
                    <a:pt x="102" y="526"/>
                    <a:pt x="102" y="527"/>
                  </a:cubicBezTo>
                  <a:cubicBezTo>
                    <a:pt x="102" y="528"/>
                    <a:pt x="102" y="529"/>
                    <a:pt x="102" y="530"/>
                  </a:cubicBezTo>
                  <a:cubicBezTo>
                    <a:pt x="102" y="530"/>
                    <a:pt x="103" y="535"/>
                    <a:pt x="101" y="538"/>
                  </a:cubicBezTo>
                  <a:cubicBezTo>
                    <a:pt x="101" y="539"/>
                    <a:pt x="99" y="541"/>
                    <a:pt x="98" y="542"/>
                  </a:cubicBezTo>
                  <a:cubicBezTo>
                    <a:pt x="98" y="542"/>
                    <a:pt x="98" y="542"/>
                    <a:pt x="98" y="543"/>
                  </a:cubicBezTo>
                  <a:cubicBezTo>
                    <a:pt x="98" y="543"/>
                    <a:pt x="97" y="543"/>
                    <a:pt x="97" y="543"/>
                  </a:cubicBezTo>
                  <a:cubicBezTo>
                    <a:pt x="97" y="545"/>
                    <a:pt x="96" y="548"/>
                    <a:pt x="94" y="549"/>
                  </a:cubicBezTo>
                  <a:cubicBezTo>
                    <a:pt x="93" y="550"/>
                    <a:pt x="91" y="550"/>
                    <a:pt x="90" y="550"/>
                  </a:cubicBezTo>
                  <a:cubicBezTo>
                    <a:pt x="89" y="550"/>
                    <a:pt x="89" y="550"/>
                    <a:pt x="88" y="550"/>
                  </a:cubicBezTo>
                  <a:cubicBezTo>
                    <a:pt x="88" y="551"/>
                    <a:pt x="87" y="552"/>
                    <a:pt x="87" y="553"/>
                  </a:cubicBezTo>
                  <a:cubicBezTo>
                    <a:pt x="86" y="554"/>
                    <a:pt x="86" y="554"/>
                    <a:pt x="85" y="554"/>
                  </a:cubicBezTo>
                  <a:cubicBezTo>
                    <a:pt x="86" y="556"/>
                    <a:pt x="86" y="557"/>
                    <a:pt x="86" y="558"/>
                  </a:cubicBezTo>
                  <a:cubicBezTo>
                    <a:pt x="87" y="560"/>
                    <a:pt x="87" y="564"/>
                    <a:pt x="86" y="565"/>
                  </a:cubicBezTo>
                  <a:cubicBezTo>
                    <a:pt x="86" y="568"/>
                    <a:pt x="86" y="570"/>
                    <a:pt x="85" y="572"/>
                  </a:cubicBezTo>
                  <a:cubicBezTo>
                    <a:pt x="83" y="573"/>
                    <a:pt x="82" y="575"/>
                    <a:pt x="78" y="576"/>
                  </a:cubicBezTo>
                  <a:cubicBezTo>
                    <a:pt x="77" y="577"/>
                    <a:pt x="76" y="577"/>
                    <a:pt x="75" y="578"/>
                  </a:cubicBezTo>
                  <a:cubicBezTo>
                    <a:pt x="74" y="578"/>
                    <a:pt x="73" y="578"/>
                    <a:pt x="73" y="578"/>
                  </a:cubicBezTo>
                  <a:cubicBezTo>
                    <a:pt x="73" y="578"/>
                    <a:pt x="72" y="579"/>
                    <a:pt x="72" y="579"/>
                  </a:cubicBezTo>
                  <a:cubicBezTo>
                    <a:pt x="70" y="580"/>
                    <a:pt x="69" y="581"/>
                    <a:pt x="68" y="582"/>
                  </a:cubicBezTo>
                  <a:cubicBezTo>
                    <a:pt x="66" y="583"/>
                    <a:pt x="64" y="584"/>
                    <a:pt x="62" y="584"/>
                  </a:cubicBezTo>
                  <a:cubicBezTo>
                    <a:pt x="60" y="584"/>
                    <a:pt x="59" y="583"/>
                    <a:pt x="59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58" y="584"/>
                    <a:pt x="58" y="584"/>
                    <a:pt x="58" y="585"/>
                  </a:cubicBezTo>
                  <a:cubicBezTo>
                    <a:pt x="58" y="587"/>
                    <a:pt x="57" y="589"/>
                    <a:pt x="57" y="591"/>
                  </a:cubicBezTo>
                  <a:cubicBezTo>
                    <a:pt x="56" y="592"/>
                    <a:pt x="56" y="592"/>
                    <a:pt x="56" y="593"/>
                  </a:cubicBezTo>
                  <a:cubicBezTo>
                    <a:pt x="55" y="593"/>
                    <a:pt x="55" y="593"/>
                    <a:pt x="55" y="594"/>
                  </a:cubicBezTo>
                  <a:cubicBezTo>
                    <a:pt x="55" y="594"/>
                    <a:pt x="55" y="594"/>
                    <a:pt x="55" y="594"/>
                  </a:cubicBezTo>
                  <a:cubicBezTo>
                    <a:pt x="56" y="596"/>
                    <a:pt x="56" y="598"/>
                    <a:pt x="55" y="600"/>
                  </a:cubicBezTo>
                  <a:cubicBezTo>
                    <a:pt x="54" y="602"/>
                    <a:pt x="52" y="605"/>
                    <a:pt x="49" y="606"/>
                  </a:cubicBezTo>
                  <a:cubicBezTo>
                    <a:pt x="48" y="606"/>
                    <a:pt x="47" y="606"/>
                    <a:pt x="46" y="606"/>
                  </a:cubicBezTo>
                  <a:cubicBezTo>
                    <a:pt x="45" y="606"/>
                    <a:pt x="45" y="606"/>
                    <a:pt x="44" y="606"/>
                  </a:cubicBezTo>
                  <a:cubicBezTo>
                    <a:pt x="44" y="606"/>
                    <a:pt x="44" y="606"/>
                    <a:pt x="43" y="606"/>
                  </a:cubicBezTo>
                  <a:cubicBezTo>
                    <a:pt x="43" y="607"/>
                    <a:pt x="42" y="607"/>
                    <a:pt x="41" y="608"/>
                  </a:cubicBezTo>
                  <a:cubicBezTo>
                    <a:pt x="40" y="608"/>
                    <a:pt x="40" y="608"/>
                    <a:pt x="39" y="609"/>
                  </a:cubicBezTo>
                  <a:cubicBezTo>
                    <a:pt x="38" y="609"/>
                    <a:pt x="36" y="610"/>
                    <a:pt x="35" y="611"/>
                  </a:cubicBezTo>
                  <a:cubicBezTo>
                    <a:pt x="33" y="612"/>
                    <a:pt x="31" y="613"/>
                    <a:pt x="29" y="613"/>
                  </a:cubicBezTo>
                  <a:cubicBezTo>
                    <a:pt x="28" y="614"/>
                    <a:pt x="25" y="616"/>
                    <a:pt x="23" y="617"/>
                  </a:cubicBezTo>
                  <a:cubicBezTo>
                    <a:pt x="23" y="617"/>
                    <a:pt x="22" y="618"/>
                    <a:pt x="22" y="619"/>
                  </a:cubicBezTo>
                  <a:cubicBezTo>
                    <a:pt x="21" y="620"/>
                    <a:pt x="19" y="622"/>
                    <a:pt x="17" y="623"/>
                  </a:cubicBezTo>
                  <a:cubicBezTo>
                    <a:pt x="16" y="624"/>
                    <a:pt x="14" y="624"/>
                    <a:pt x="11" y="625"/>
                  </a:cubicBezTo>
                  <a:cubicBezTo>
                    <a:pt x="11" y="625"/>
                    <a:pt x="11" y="625"/>
                    <a:pt x="11" y="625"/>
                  </a:cubicBezTo>
                  <a:cubicBezTo>
                    <a:pt x="10" y="625"/>
                    <a:pt x="8" y="625"/>
                    <a:pt x="7" y="625"/>
                  </a:cubicBezTo>
                  <a:cubicBezTo>
                    <a:pt x="6" y="625"/>
                    <a:pt x="4" y="625"/>
                    <a:pt x="4" y="625"/>
                  </a:cubicBezTo>
                  <a:cubicBezTo>
                    <a:pt x="3" y="626"/>
                    <a:pt x="2" y="627"/>
                    <a:pt x="2" y="627"/>
                  </a:cubicBezTo>
                  <a:cubicBezTo>
                    <a:pt x="1" y="628"/>
                    <a:pt x="1" y="628"/>
                    <a:pt x="0" y="629"/>
                  </a:cubicBezTo>
                  <a:cubicBezTo>
                    <a:pt x="40" y="622"/>
                    <a:pt x="40" y="622"/>
                    <a:pt x="40" y="622"/>
                  </a:cubicBezTo>
                  <a:cubicBezTo>
                    <a:pt x="41" y="622"/>
                    <a:pt x="107" y="611"/>
                    <a:pt x="128" y="607"/>
                  </a:cubicBezTo>
                  <a:cubicBezTo>
                    <a:pt x="142" y="605"/>
                    <a:pt x="166" y="600"/>
                    <a:pt x="185" y="596"/>
                  </a:cubicBezTo>
                  <a:cubicBezTo>
                    <a:pt x="192" y="595"/>
                    <a:pt x="199" y="593"/>
                    <a:pt x="204" y="592"/>
                  </a:cubicBezTo>
                  <a:cubicBezTo>
                    <a:pt x="205" y="592"/>
                    <a:pt x="207" y="592"/>
                    <a:pt x="208" y="592"/>
                  </a:cubicBezTo>
                  <a:cubicBezTo>
                    <a:pt x="210" y="591"/>
                    <a:pt x="213" y="591"/>
                    <a:pt x="214" y="591"/>
                  </a:cubicBezTo>
                  <a:cubicBezTo>
                    <a:pt x="214" y="590"/>
                    <a:pt x="214" y="590"/>
                    <a:pt x="214" y="590"/>
                  </a:cubicBezTo>
                  <a:cubicBezTo>
                    <a:pt x="215" y="589"/>
                    <a:pt x="216" y="588"/>
                    <a:pt x="217" y="587"/>
                  </a:cubicBezTo>
                  <a:cubicBezTo>
                    <a:pt x="218" y="586"/>
                    <a:pt x="222" y="583"/>
                    <a:pt x="224" y="583"/>
                  </a:cubicBezTo>
                  <a:cubicBezTo>
                    <a:pt x="225" y="582"/>
                    <a:pt x="226" y="582"/>
                    <a:pt x="227" y="582"/>
                  </a:cubicBezTo>
                  <a:cubicBezTo>
                    <a:pt x="228" y="582"/>
                    <a:pt x="229" y="582"/>
                    <a:pt x="230" y="582"/>
                  </a:cubicBezTo>
                  <a:cubicBezTo>
                    <a:pt x="231" y="583"/>
                    <a:pt x="232" y="583"/>
                    <a:pt x="232" y="583"/>
                  </a:cubicBezTo>
                  <a:cubicBezTo>
                    <a:pt x="232" y="583"/>
                    <a:pt x="232" y="583"/>
                    <a:pt x="232" y="583"/>
                  </a:cubicBezTo>
                  <a:cubicBezTo>
                    <a:pt x="232" y="583"/>
                    <a:pt x="232" y="583"/>
                    <a:pt x="232" y="583"/>
                  </a:cubicBezTo>
                  <a:cubicBezTo>
                    <a:pt x="233" y="582"/>
                    <a:pt x="234" y="582"/>
                    <a:pt x="235" y="582"/>
                  </a:cubicBezTo>
                  <a:cubicBezTo>
                    <a:pt x="237" y="582"/>
                    <a:pt x="240" y="582"/>
                    <a:pt x="241" y="582"/>
                  </a:cubicBezTo>
                  <a:cubicBezTo>
                    <a:pt x="242" y="582"/>
                    <a:pt x="242" y="581"/>
                    <a:pt x="243" y="581"/>
                  </a:cubicBezTo>
                  <a:cubicBezTo>
                    <a:pt x="245" y="581"/>
                    <a:pt x="248" y="580"/>
                    <a:pt x="249" y="580"/>
                  </a:cubicBezTo>
                  <a:cubicBezTo>
                    <a:pt x="250" y="580"/>
                    <a:pt x="251" y="579"/>
                    <a:pt x="252" y="579"/>
                  </a:cubicBezTo>
                  <a:cubicBezTo>
                    <a:pt x="254" y="579"/>
                    <a:pt x="255" y="580"/>
                    <a:pt x="256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8" y="581"/>
                    <a:pt x="259" y="582"/>
                    <a:pt x="259" y="582"/>
                  </a:cubicBezTo>
                  <a:cubicBezTo>
                    <a:pt x="259" y="582"/>
                    <a:pt x="259" y="582"/>
                    <a:pt x="259" y="582"/>
                  </a:cubicBezTo>
                  <a:cubicBezTo>
                    <a:pt x="262" y="582"/>
                    <a:pt x="262" y="582"/>
                    <a:pt x="262" y="582"/>
                  </a:cubicBezTo>
                  <a:cubicBezTo>
                    <a:pt x="263" y="582"/>
                    <a:pt x="263" y="582"/>
                    <a:pt x="264" y="582"/>
                  </a:cubicBezTo>
                  <a:cubicBezTo>
                    <a:pt x="268" y="582"/>
                    <a:pt x="276" y="581"/>
                    <a:pt x="280" y="581"/>
                  </a:cubicBezTo>
                  <a:cubicBezTo>
                    <a:pt x="286" y="580"/>
                    <a:pt x="296" y="578"/>
                    <a:pt x="305" y="576"/>
                  </a:cubicBezTo>
                  <a:cubicBezTo>
                    <a:pt x="311" y="575"/>
                    <a:pt x="317" y="574"/>
                    <a:pt x="321" y="573"/>
                  </a:cubicBezTo>
                  <a:cubicBezTo>
                    <a:pt x="328" y="572"/>
                    <a:pt x="339" y="570"/>
                    <a:pt x="349" y="569"/>
                  </a:cubicBezTo>
                  <a:cubicBezTo>
                    <a:pt x="360" y="567"/>
                    <a:pt x="372" y="565"/>
                    <a:pt x="379" y="564"/>
                  </a:cubicBezTo>
                  <a:cubicBezTo>
                    <a:pt x="382" y="563"/>
                    <a:pt x="386" y="563"/>
                    <a:pt x="390" y="562"/>
                  </a:cubicBezTo>
                  <a:cubicBezTo>
                    <a:pt x="395" y="561"/>
                    <a:pt x="399" y="560"/>
                    <a:pt x="402" y="559"/>
                  </a:cubicBezTo>
                  <a:cubicBezTo>
                    <a:pt x="406" y="559"/>
                    <a:pt x="412" y="558"/>
                    <a:pt x="418" y="557"/>
                  </a:cubicBezTo>
                  <a:cubicBezTo>
                    <a:pt x="424" y="556"/>
                    <a:pt x="430" y="555"/>
                    <a:pt x="434" y="555"/>
                  </a:cubicBezTo>
                  <a:cubicBezTo>
                    <a:pt x="444" y="553"/>
                    <a:pt x="462" y="549"/>
                    <a:pt x="477" y="546"/>
                  </a:cubicBezTo>
                  <a:cubicBezTo>
                    <a:pt x="482" y="545"/>
                    <a:pt x="487" y="544"/>
                    <a:pt x="491" y="543"/>
                  </a:cubicBezTo>
                  <a:cubicBezTo>
                    <a:pt x="494" y="543"/>
                    <a:pt x="498" y="542"/>
                    <a:pt x="502" y="541"/>
                  </a:cubicBezTo>
                  <a:cubicBezTo>
                    <a:pt x="516" y="538"/>
                    <a:pt x="536" y="534"/>
                    <a:pt x="547" y="531"/>
                  </a:cubicBezTo>
                  <a:cubicBezTo>
                    <a:pt x="554" y="530"/>
                    <a:pt x="565" y="527"/>
                    <a:pt x="575" y="525"/>
                  </a:cubicBezTo>
                  <a:cubicBezTo>
                    <a:pt x="584" y="523"/>
                    <a:pt x="593" y="521"/>
                    <a:pt x="599" y="519"/>
                  </a:cubicBezTo>
                  <a:cubicBezTo>
                    <a:pt x="606" y="518"/>
                    <a:pt x="617" y="515"/>
                    <a:pt x="627" y="513"/>
                  </a:cubicBezTo>
                  <a:cubicBezTo>
                    <a:pt x="638" y="511"/>
                    <a:pt x="649" y="509"/>
                    <a:pt x="656" y="507"/>
                  </a:cubicBezTo>
                  <a:cubicBezTo>
                    <a:pt x="672" y="504"/>
                    <a:pt x="700" y="497"/>
                    <a:pt x="721" y="492"/>
                  </a:cubicBezTo>
                  <a:cubicBezTo>
                    <a:pt x="726" y="490"/>
                    <a:pt x="732" y="489"/>
                    <a:pt x="736" y="488"/>
                  </a:cubicBezTo>
                  <a:cubicBezTo>
                    <a:pt x="759" y="482"/>
                    <a:pt x="802" y="472"/>
                    <a:pt x="824" y="467"/>
                  </a:cubicBezTo>
                  <a:cubicBezTo>
                    <a:pt x="849" y="460"/>
                    <a:pt x="925" y="441"/>
                    <a:pt x="926" y="441"/>
                  </a:cubicBezTo>
                  <a:cubicBezTo>
                    <a:pt x="1044" y="411"/>
                    <a:pt x="1044" y="411"/>
                    <a:pt x="1044" y="411"/>
                  </a:cubicBezTo>
                  <a:cubicBezTo>
                    <a:pt x="1043" y="409"/>
                    <a:pt x="1043" y="408"/>
                    <a:pt x="1042" y="40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432425" y="3057525"/>
              <a:ext cx="534987" cy="261938"/>
            </a:xfrm>
            <a:custGeom>
              <a:avLst/>
              <a:gdLst>
                <a:gd name="T0" fmla="*/ 18 w 634"/>
                <a:gd name="T1" fmla="*/ 204 h 312"/>
                <a:gd name="T2" fmla="*/ 41 w 634"/>
                <a:gd name="T3" fmla="*/ 177 h 312"/>
                <a:gd name="T4" fmla="*/ 60 w 634"/>
                <a:gd name="T5" fmla="*/ 147 h 312"/>
                <a:gd name="T6" fmla="*/ 83 w 634"/>
                <a:gd name="T7" fmla="*/ 135 h 312"/>
                <a:gd name="T8" fmla="*/ 91 w 634"/>
                <a:gd name="T9" fmla="*/ 113 h 312"/>
                <a:gd name="T10" fmla="*/ 104 w 634"/>
                <a:gd name="T11" fmla="*/ 121 h 312"/>
                <a:gd name="T12" fmla="*/ 140 w 634"/>
                <a:gd name="T13" fmla="*/ 119 h 312"/>
                <a:gd name="T14" fmla="*/ 141 w 634"/>
                <a:gd name="T15" fmla="*/ 104 h 312"/>
                <a:gd name="T16" fmla="*/ 164 w 634"/>
                <a:gd name="T17" fmla="*/ 90 h 312"/>
                <a:gd name="T18" fmla="*/ 200 w 634"/>
                <a:gd name="T19" fmla="*/ 91 h 312"/>
                <a:gd name="T20" fmla="*/ 216 w 634"/>
                <a:gd name="T21" fmla="*/ 101 h 312"/>
                <a:gd name="T22" fmla="*/ 236 w 634"/>
                <a:gd name="T23" fmla="*/ 116 h 312"/>
                <a:gd name="T24" fmla="*/ 244 w 634"/>
                <a:gd name="T25" fmla="*/ 126 h 312"/>
                <a:gd name="T26" fmla="*/ 273 w 634"/>
                <a:gd name="T27" fmla="*/ 132 h 312"/>
                <a:gd name="T28" fmla="*/ 281 w 634"/>
                <a:gd name="T29" fmla="*/ 156 h 312"/>
                <a:gd name="T30" fmla="*/ 304 w 634"/>
                <a:gd name="T31" fmla="*/ 158 h 312"/>
                <a:gd name="T32" fmla="*/ 325 w 634"/>
                <a:gd name="T33" fmla="*/ 170 h 312"/>
                <a:gd name="T34" fmla="*/ 360 w 634"/>
                <a:gd name="T35" fmla="*/ 193 h 312"/>
                <a:gd name="T36" fmla="*/ 359 w 634"/>
                <a:gd name="T37" fmla="*/ 219 h 312"/>
                <a:gd name="T38" fmla="*/ 344 w 634"/>
                <a:gd name="T39" fmla="*/ 239 h 312"/>
                <a:gd name="T40" fmla="*/ 342 w 634"/>
                <a:gd name="T41" fmla="*/ 268 h 312"/>
                <a:gd name="T42" fmla="*/ 361 w 634"/>
                <a:gd name="T43" fmla="*/ 270 h 312"/>
                <a:gd name="T44" fmla="*/ 380 w 634"/>
                <a:gd name="T45" fmla="*/ 269 h 312"/>
                <a:gd name="T46" fmla="*/ 402 w 634"/>
                <a:gd name="T47" fmla="*/ 280 h 312"/>
                <a:gd name="T48" fmla="*/ 427 w 634"/>
                <a:gd name="T49" fmla="*/ 284 h 312"/>
                <a:gd name="T50" fmla="*/ 460 w 634"/>
                <a:gd name="T51" fmla="*/ 300 h 312"/>
                <a:gd name="T52" fmla="*/ 481 w 634"/>
                <a:gd name="T53" fmla="*/ 301 h 312"/>
                <a:gd name="T54" fmla="*/ 461 w 634"/>
                <a:gd name="T55" fmla="*/ 262 h 312"/>
                <a:gd name="T56" fmla="*/ 432 w 634"/>
                <a:gd name="T57" fmla="*/ 214 h 312"/>
                <a:gd name="T58" fmla="*/ 426 w 634"/>
                <a:gd name="T59" fmla="*/ 175 h 312"/>
                <a:gd name="T60" fmla="*/ 429 w 634"/>
                <a:gd name="T61" fmla="*/ 146 h 312"/>
                <a:gd name="T62" fmla="*/ 404 w 634"/>
                <a:gd name="T63" fmla="*/ 116 h 312"/>
                <a:gd name="T64" fmla="*/ 418 w 634"/>
                <a:gd name="T65" fmla="*/ 100 h 312"/>
                <a:gd name="T66" fmla="*/ 429 w 634"/>
                <a:gd name="T67" fmla="*/ 84 h 312"/>
                <a:gd name="T68" fmla="*/ 442 w 634"/>
                <a:gd name="T69" fmla="*/ 74 h 312"/>
                <a:gd name="T70" fmla="*/ 445 w 634"/>
                <a:gd name="T71" fmla="*/ 49 h 312"/>
                <a:gd name="T72" fmla="*/ 461 w 634"/>
                <a:gd name="T73" fmla="*/ 52 h 312"/>
                <a:gd name="T74" fmla="*/ 456 w 634"/>
                <a:gd name="T75" fmla="*/ 69 h 312"/>
                <a:gd name="T76" fmla="*/ 443 w 634"/>
                <a:gd name="T77" fmla="*/ 91 h 312"/>
                <a:gd name="T78" fmla="*/ 448 w 634"/>
                <a:gd name="T79" fmla="*/ 127 h 312"/>
                <a:gd name="T80" fmla="*/ 455 w 634"/>
                <a:gd name="T81" fmla="*/ 120 h 312"/>
                <a:gd name="T82" fmla="*/ 457 w 634"/>
                <a:gd name="T83" fmla="*/ 142 h 312"/>
                <a:gd name="T84" fmla="*/ 436 w 634"/>
                <a:gd name="T85" fmla="*/ 150 h 312"/>
                <a:gd name="T86" fmla="*/ 442 w 634"/>
                <a:gd name="T87" fmla="*/ 159 h 312"/>
                <a:gd name="T88" fmla="*/ 453 w 634"/>
                <a:gd name="T89" fmla="*/ 149 h 312"/>
                <a:gd name="T90" fmla="*/ 455 w 634"/>
                <a:gd name="T91" fmla="*/ 164 h 312"/>
                <a:gd name="T92" fmla="*/ 451 w 634"/>
                <a:gd name="T93" fmla="*/ 198 h 312"/>
                <a:gd name="T94" fmla="*/ 459 w 634"/>
                <a:gd name="T95" fmla="*/ 187 h 312"/>
                <a:gd name="T96" fmla="*/ 475 w 634"/>
                <a:gd name="T97" fmla="*/ 201 h 312"/>
                <a:gd name="T98" fmla="*/ 463 w 634"/>
                <a:gd name="T99" fmla="*/ 215 h 312"/>
                <a:gd name="T100" fmla="*/ 471 w 634"/>
                <a:gd name="T101" fmla="*/ 240 h 312"/>
                <a:gd name="T102" fmla="*/ 487 w 634"/>
                <a:gd name="T103" fmla="*/ 259 h 312"/>
                <a:gd name="T104" fmla="*/ 495 w 634"/>
                <a:gd name="T105" fmla="*/ 257 h 312"/>
                <a:gd name="T106" fmla="*/ 510 w 634"/>
                <a:gd name="T107" fmla="*/ 259 h 312"/>
                <a:gd name="T108" fmla="*/ 516 w 634"/>
                <a:gd name="T109" fmla="*/ 242 h 312"/>
                <a:gd name="T110" fmla="*/ 523 w 634"/>
                <a:gd name="T111" fmla="*/ 257 h 312"/>
                <a:gd name="T112" fmla="*/ 531 w 634"/>
                <a:gd name="T113" fmla="*/ 264 h 312"/>
                <a:gd name="T114" fmla="*/ 539 w 634"/>
                <a:gd name="T115" fmla="*/ 271 h 312"/>
                <a:gd name="T116" fmla="*/ 546 w 634"/>
                <a:gd name="T117" fmla="*/ 289 h 312"/>
                <a:gd name="T118" fmla="*/ 556 w 634"/>
                <a:gd name="T119" fmla="*/ 297 h 312"/>
                <a:gd name="T120" fmla="*/ 629 w 634"/>
                <a:gd name="T121" fmla="*/ 22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4" h="312">
                  <a:moveTo>
                    <a:pt x="632" y="201"/>
                  </a:moveTo>
                  <a:cubicBezTo>
                    <a:pt x="632" y="199"/>
                    <a:pt x="632" y="194"/>
                    <a:pt x="631" y="191"/>
                  </a:cubicBezTo>
                  <a:cubicBezTo>
                    <a:pt x="546" y="212"/>
                    <a:pt x="546" y="212"/>
                    <a:pt x="546" y="212"/>
                  </a:cubicBezTo>
                  <a:cubicBezTo>
                    <a:pt x="483" y="19"/>
                    <a:pt x="483" y="19"/>
                    <a:pt x="483" y="19"/>
                  </a:cubicBezTo>
                  <a:cubicBezTo>
                    <a:pt x="483" y="19"/>
                    <a:pt x="479" y="10"/>
                    <a:pt x="479" y="6"/>
                  </a:cubicBezTo>
                  <a:cubicBezTo>
                    <a:pt x="479" y="5"/>
                    <a:pt x="479" y="2"/>
                    <a:pt x="479" y="0"/>
                  </a:cubicBezTo>
                  <a:cubicBezTo>
                    <a:pt x="421" y="15"/>
                    <a:pt x="421" y="15"/>
                    <a:pt x="421" y="15"/>
                  </a:cubicBezTo>
                  <a:cubicBezTo>
                    <a:pt x="259" y="56"/>
                    <a:pt x="259" y="56"/>
                    <a:pt x="259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8" y="204"/>
                    <a:pt x="18" y="204"/>
                    <a:pt x="18" y="204"/>
                  </a:cubicBezTo>
                  <a:cubicBezTo>
                    <a:pt x="18" y="204"/>
                    <a:pt x="21" y="203"/>
                    <a:pt x="21" y="202"/>
                  </a:cubicBezTo>
                  <a:cubicBezTo>
                    <a:pt x="22" y="202"/>
                    <a:pt x="23" y="201"/>
                    <a:pt x="24" y="200"/>
                  </a:cubicBezTo>
                  <a:cubicBezTo>
                    <a:pt x="24" y="199"/>
                    <a:pt x="25" y="197"/>
                    <a:pt x="25" y="197"/>
                  </a:cubicBezTo>
                  <a:cubicBezTo>
                    <a:pt x="26" y="196"/>
                    <a:pt x="27" y="195"/>
                    <a:pt x="27" y="194"/>
                  </a:cubicBezTo>
                  <a:cubicBezTo>
                    <a:pt x="28" y="193"/>
                    <a:pt x="28" y="191"/>
                    <a:pt x="29" y="190"/>
                  </a:cubicBezTo>
                  <a:cubicBezTo>
                    <a:pt x="30" y="189"/>
                    <a:pt x="31" y="190"/>
                    <a:pt x="32" y="189"/>
                  </a:cubicBezTo>
                  <a:cubicBezTo>
                    <a:pt x="33" y="189"/>
                    <a:pt x="33" y="186"/>
                    <a:pt x="34" y="185"/>
                  </a:cubicBezTo>
                  <a:cubicBezTo>
                    <a:pt x="34" y="184"/>
                    <a:pt x="36" y="183"/>
                    <a:pt x="37" y="182"/>
                  </a:cubicBezTo>
                  <a:cubicBezTo>
                    <a:pt x="37" y="182"/>
                    <a:pt x="39" y="182"/>
                    <a:pt x="40" y="181"/>
                  </a:cubicBezTo>
                  <a:cubicBezTo>
                    <a:pt x="41" y="181"/>
                    <a:pt x="41" y="178"/>
                    <a:pt x="41" y="177"/>
                  </a:cubicBezTo>
                  <a:cubicBezTo>
                    <a:pt x="42" y="176"/>
                    <a:pt x="42" y="174"/>
                    <a:pt x="42" y="173"/>
                  </a:cubicBezTo>
                  <a:cubicBezTo>
                    <a:pt x="43" y="172"/>
                    <a:pt x="44" y="170"/>
                    <a:pt x="44" y="170"/>
                  </a:cubicBezTo>
                  <a:cubicBezTo>
                    <a:pt x="44" y="170"/>
                    <a:pt x="47" y="169"/>
                    <a:pt x="47" y="168"/>
                  </a:cubicBezTo>
                  <a:cubicBezTo>
                    <a:pt x="48" y="167"/>
                    <a:pt x="48" y="166"/>
                    <a:pt x="49" y="165"/>
                  </a:cubicBezTo>
                  <a:cubicBezTo>
                    <a:pt x="49" y="164"/>
                    <a:pt x="50" y="163"/>
                    <a:pt x="51" y="162"/>
                  </a:cubicBezTo>
                  <a:cubicBezTo>
                    <a:pt x="52" y="162"/>
                    <a:pt x="53" y="160"/>
                    <a:pt x="53" y="160"/>
                  </a:cubicBezTo>
                  <a:cubicBezTo>
                    <a:pt x="54" y="159"/>
                    <a:pt x="55" y="159"/>
                    <a:pt x="56" y="158"/>
                  </a:cubicBezTo>
                  <a:cubicBezTo>
                    <a:pt x="56" y="158"/>
                    <a:pt x="57" y="157"/>
                    <a:pt x="57" y="156"/>
                  </a:cubicBezTo>
                  <a:cubicBezTo>
                    <a:pt x="58" y="155"/>
                    <a:pt x="58" y="153"/>
                    <a:pt x="58" y="152"/>
                  </a:cubicBezTo>
                  <a:cubicBezTo>
                    <a:pt x="58" y="150"/>
                    <a:pt x="59" y="148"/>
                    <a:pt x="60" y="147"/>
                  </a:cubicBezTo>
                  <a:cubicBezTo>
                    <a:pt x="61" y="146"/>
                    <a:pt x="62" y="145"/>
                    <a:pt x="63" y="145"/>
                  </a:cubicBezTo>
                  <a:cubicBezTo>
                    <a:pt x="64" y="145"/>
                    <a:pt x="66" y="145"/>
                    <a:pt x="67" y="145"/>
                  </a:cubicBezTo>
                  <a:cubicBezTo>
                    <a:pt x="68" y="145"/>
                    <a:pt x="69" y="145"/>
                    <a:pt x="70" y="146"/>
                  </a:cubicBezTo>
                  <a:cubicBezTo>
                    <a:pt x="71" y="146"/>
                    <a:pt x="73" y="147"/>
                    <a:pt x="74" y="148"/>
                  </a:cubicBezTo>
                  <a:cubicBezTo>
                    <a:pt x="74" y="148"/>
                    <a:pt x="76" y="149"/>
                    <a:pt x="77" y="149"/>
                  </a:cubicBezTo>
                  <a:cubicBezTo>
                    <a:pt x="78" y="149"/>
                    <a:pt x="78" y="146"/>
                    <a:pt x="78" y="146"/>
                  </a:cubicBezTo>
                  <a:cubicBezTo>
                    <a:pt x="78" y="144"/>
                    <a:pt x="78" y="142"/>
                    <a:pt x="78" y="141"/>
                  </a:cubicBezTo>
                  <a:cubicBezTo>
                    <a:pt x="78" y="140"/>
                    <a:pt x="80" y="139"/>
                    <a:pt x="80" y="139"/>
                  </a:cubicBezTo>
                  <a:cubicBezTo>
                    <a:pt x="81" y="139"/>
                    <a:pt x="82" y="139"/>
                    <a:pt x="83" y="138"/>
                  </a:cubicBezTo>
                  <a:cubicBezTo>
                    <a:pt x="83" y="137"/>
                    <a:pt x="83" y="136"/>
                    <a:pt x="83" y="135"/>
                  </a:cubicBezTo>
                  <a:cubicBezTo>
                    <a:pt x="83" y="134"/>
                    <a:pt x="84" y="132"/>
                    <a:pt x="85" y="131"/>
                  </a:cubicBezTo>
                  <a:cubicBezTo>
                    <a:pt x="85" y="131"/>
                    <a:pt x="86" y="131"/>
                    <a:pt x="87" y="131"/>
                  </a:cubicBezTo>
                  <a:cubicBezTo>
                    <a:pt x="87" y="130"/>
                    <a:pt x="86" y="128"/>
                    <a:pt x="86" y="127"/>
                  </a:cubicBezTo>
                  <a:cubicBezTo>
                    <a:pt x="87" y="126"/>
                    <a:pt x="88" y="124"/>
                    <a:pt x="89" y="123"/>
                  </a:cubicBezTo>
                  <a:cubicBezTo>
                    <a:pt x="89" y="123"/>
                    <a:pt x="91" y="123"/>
                    <a:pt x="91" y="122"/>
                  </a:cubicBezTo>
                  <a:cubicBezTo>
                    <a:pt x="91" y="122"/>
                    <a:pt x="90" y="121"/>
                    <a:pt x="90" y="120"/>
                  </a:cubicBezTo>
                  <a:cubicBezTo>
                    <a:pt x="90" y="119"/>
                    <a:pt x="90" y="118"/>
                    <a:pt x="90" y="118"/>
                  </a:cubicBezTo>
                  <a:cubicBezTo>
                    <a:pt x="91" y="117"/>
                    <a:pt x="92" y="117"/>
                    <a:pt x="93" y="116"/>
                  </a:cubicBezTo>
                  <a:cubicBezTo>
                    <a:pt x="93" y="116"/>
                    <a:pt x="94" y="114"/>
                    <a:pt x="93" y="114"/>
                  </a:cubicBezTo>
                  <a:cubicBezTo>
                    <a:pt x="93" y="113"/>
                    <a:pt x="91" y="113"/>
                    <a:pt x="91" y="113"/>
                  </a:cubicBezTo>
                  <a:cubicBezTo>
                    <a:pt x="91" y="112"/>
                    <a:pt x="92" y="111"/>
                    <a:pt x="92" y="110"/>
                  </a:cubicBezTo>
                  <a:cubicBezTo>
                    <a:pt x="92" y="110"/>
                    <a:pt x="93" y="108"/>
                    <a:pt x="94" y="108"/>
                  </a:cubicBezTo>
                  <a:cubicBezTo>
                    <a:pt x="94" y="108"/>
                    <a:pt x="96" y="108"/>
                    <a:pt x="96" y="109"/>
                  </a:cubicBezTo>
                  <a:cubicBezTo>
                    <a:pt x="97" y="109"/>
                    <a:pt x="97" y="110"/>
                    <a:pt x="97" y="111"/>
                  </a:cubicBezTo>
                  <a:cubicBezTo>
                    <a:pt x="98" y="111"/>
                    <a:pt x="100" y="110"/>
                    <a:pt x="101" y="111"/>
                  </a:cubicBezTo>
                  <a:cubicBezTo>
                    <a:pt x="101" y="111"/>
                    <a:pt x="101" y="112"/>
                    <a:pt x="101" y="113"/>
                  </a:cubicBezTo>
                  <a:cubicBezTo>
                    <a:pt x="100" y="113"/>
                    <a:pt x="99" y="114"/>
                    <a:pt x="98" y="114"/>
                  </a:cubicBezTo>
                  <a:cubicBezTo>
                    <a:pt x="98" y="115"/>
                    <a:pt x="97" y="116"/>
                    <a:pt x="97" y="116"/>
                  </a:cubicBezTo>
                  <a:cubicBezTo>
                    <a:pt x="97" y="117"/>
                    <a:pt x="98" y="119"/>
                    <a:pt x="98" y="119"/>
                  </a:cubicBezTo>
                  <a:cubicBezTo>
                    <a:pt x="100" y="120"/>
                    <a:pt x="102" y="120"/>
                    <a:pt x="104" y="121"/>
                  </a:cubicBezTo>
                  <a:cubicBezTo>
                    <a:pt x="105" y="121"/>
                    <a:pt x="106" y="121"/>
                    <a:pt x="107" y="122"/>
                  </a:cubicBezTo>
                  <a:cubicBezTo>
                    <a:pt x="108" y="122"/>
                    <a:pt x="109" y="123"/>
                    <a:pt x="110" y="123"/>
                  </a:cubicBezTo>
                  <a:cubicBezTo>
                    <a:pt x="112" y="124"/>
                    <a:pt x="114" y="123"/>
                    <a:pt x="115" y="123"/>
                  </a:cubicBezTo>
                  <a:cubicBezTo>
                    <a:pt x="116" y="123"/>
                    <a:pt x="117" y="121"/>
                    <a:pt x="118" y="121"/>
                  </a:cubicBezTo>
                  <a:cubicBezTo>
                    <a:pt x="119" y="121"/>
                    <a:pt x="122" y="121"/>
                    <a:pt x="123" y="121"/>
                  </a:cubicBezTo>
                  <a:cubicBezTo>
                    <a:pt x="123" y="121"/>
                    <a:pt x="124" y="123"/>
                    <a:pt x="125" y="123"/>
                  </a:cubicBezTo>
                  <a:cubicBezTo>
                    <a:pt x="126" y="124"/>
                    <a:pt x="127" y="124"/>
                    <a:pt x="128" y="123"/>
                  </a:cubicBezTo>
                  <a:cubicBezTo>
                    <a:pt x="129" y="123"/>
                    <a:pt x="131" y="121"/>
                    <a:pt x="132" y="121"/>
                  </a:cubicBezTo>
                  <a:cubicBezTo>
                    <a:pt x="133" y="121"/>
                    <a:pt x="135" y="122"/>
                    <a:pt x="136" y="122"/>
                  </a:cubicBezTo>
                  <a:cubicBezTo>
                    <a:pt x="137" y="122"/>
                    <a:pt x="139" y="119"/>
                    <a:pt x="140" y="119"/>
                  </a:cubicBezTo>
                  <a:cubicBezTo>
                    <a:pt x="140" y="118"/>
                    <a:pt x="141" y="117"/>
                    <a:pt x="142" y="117"/>
                  </a:cubicBezTo>
                  <a:cubicBezTo>
                    <a:pt x="142" y="116"/>
                    <a:pt x="143" y="115"/>
                    <a:pt x="143" y="114"/>
                  </a:cubicBezTo>
                  <a:cubicBezTo>
                    <a:pt x="142" y="113"/>
                    <a:pt x="142" y="112"/>
                    <a:pt x="141" y="112"/>
                  </a:cubicBezTo>
                  <a:cubicBezTo>
                    <a:pt x="141" y="111"/>
                    <a:pt x="139" y="112"/>
                    <a:pt x="138" y="111"/>
                  </a:cubicBezTo>
                  <a:cubicBezTo>
                    <a:pt x="138" y="111"/>
                    <a:pt x="138" y="110"/>
                    <a:pt x="138" y="110"/>
                  </a:cubicBezTo>
                  <a:cubicBezTo>
                    <a:pt x="138" y="109"/>
                    <a:pt x="139" y="108"/>
                    <a:pt x="140" y="108"/>
                  </a:cubicBezTo>
                  <a:cubicBezTo>
                    <a:pt x="140" y="108"/>
                    <a:pt x="142" y="108"/>
                    <a:pt x="143" y="108"/>
                  </a:cubicBezTo>
                  <a:cubicBezTo>
                    <a:pt x="143" y="108"/>
                    <a:pt x="144" y="108"/>
                    <a:pt x="144" y="108"/>
                  </a:cubicBezTo>
                  <a:cubicBezTo>
                    <a:pt x="145" y="107"/>
                    <a:pt x="144" y="106"/>
                    <a:pt x="144" y="105"/>
                  </a:cubicBezTo>
                  <a:cubicBezTo>
                    <a:pt x="143" y="105"/>
                    <a:pt x="141" y="105"/>
                    <a:pt x="141" y="104"/>
                  </a:cubicBezTo>
                  <a:cubicBezTo>
                    <a:pt x="140" y="104"/>
                    <a:pt x="139" y="103"/>
                    <a:pt x="139" y="103"/>
                  </a:cubicBezTo>
                  <a:cubicBezTo>
                    <a:pt x="139" y="102"/>
                    <a:pt x="140" y="102"/>
                    <a:pt x="140" y="101"/>
                  </a:cubicBezTo>
                  <a:cubicBezTo>
                    <a:pt x="141" y="101"/>
                    <a:pt x="143" y="101"/>
                    <a:pt x="144" y="101"/>
                  </a:cubicBezTo>
                  <a:cubicBezTo>
                    <a:pt x="145" y="101"/>
                    <a:pt x="146" y="101"/>
                    <a:pt x="147" y="101"/>
                  </a:cubicBezTo>
                  <a:cubicBezTo>
                    <a:pt x="147" y="100"/>
                    <a:pt x="148" y="99"/>
                    <a:pt x="148" y="98"/>
                  </a:cubicBezTo>
                  <a:cubicBezTo>
                    <a:pt x="148" y="98"/>
                    <a:pt x="149" y="96"/>
                    <a:pt x="150" y="96"/>
                  </a:cubicBezTo>
                  <a:cubicBezTo>
                    <a:pt x="151" y="95"/>
                    <a:pt x="155" y="95"/>
                    <a:pt x="156" y="96"/>
                  </a:cubicBezTo>
                  <a:cubicBezTo>
                    <a:pt x="157" y="96"/>
                    <a:pt x="159" y="97"/>
                    <a:pt x="160" y="97"/>
                  </a:cubicBezTo>
                  <a:cubicBezTo>
                    <a:pt x="161" y="97"/>
                    <a:pt x="162" y="96"/>
                    <a:pt x="162" y="95"/>
                  </a:cubicBezTo>
                  <a:cubicBezTo>
                    <a:pt x="163" y="94"/>
                    <a:pt x="163" y="92"/>
                    <a:pt x="164" y="90"/>
                  </a:cubicBezTo>
                  <a:cubicBezTo>
                    <a:pt x="164" y="89"/>
                    <a:pt x="164" y="87"/>
                    <a:pt x="165" y="86"/>
                  </a:cubicBezTo>
                  <a:cubicBezTo>
                    <a:pt x="165" y="86"/>
                    <a:pt x="167" y="85"/>
                    <a:pt x="167" y="84"/>
                  </a:cubicBezTo>
                  <a:cubicBezTo>
                    <a:pt x="168" y="83"/>
                    <a:pt x="169" y="82"/>
                    <a:pt x="169" y="81"/>
                  </a:cubicBezTo>
                  <a:cubicBezTo>
                    <a:pt x="171" y="81"/>
                    <a:pt x="175" y="81"/>
                    <a:pt x="177" y="81"/>
                  </a:cubicBezTo>
                  <a:cubicBezTo>
                    <a:pt x="178" y="82"/>
                    <a:pt x="180" y="82"/>
                    <a:pt x="181" y="83"/>
                  </a:cubicBezTo>
                  <a:cubicBezTo>
                    <a:pt x="182" y="83"/>
                    <a:pt x="185" y="83"/>
                    <a:pt x="185" y="84"/>
                  </a:cubicBezTo>
                  <a:cubicBezTo>
                    <a:pt x="186" y="85"/>
                    <a:pt x="188" y="86"/>
                    <a:pt x="189" y="87"/>
                  </a:cubicBezTo>
                  <a:cubicBezTo>
                    <a:pt x="190" y="88"/>
                    <a:pt x="191" y="90"/>
                    <a:pt x="192" y="91"/>
                  </a:cubicBezTo>
                  <a:cubicBezTo>
                    <a:pt x="193" y="92"/>
                    <a:pt x="196" y="92"/>
                    <a:pt x="198" y="92"/>
                  </a:cubicBezTo>
                  <a:cubicBezTo>
                    <a:pt x="198" y="92"/>
                    <a:pt x="199" y="91"/>
                    <a:pt x="200" y="91"/>
                  </a:cubicBezTo>
                  <a:cubicBezTo>
                    <a:pt x="200" y="90"/>
                    <a:pt x="202" y="91"/>
                    <a:pt x="203" y="91"/>
                  </a:cubicBezTo>
                  <a:cubicBezTo>
                    <a:pt x="204" y="91"/>
                    <a:pt x="205" y="89"/>
                    <a:pt x="206" y="89"/>
                  </a:cubicBezTo>
                  <a:cubicBezTo>
                    <a:pt x="207" y="89"/>
                    <a:pt x="209" y="89"/>
                    <a:pt x="210" y="89"/>
                  </a:cubicBezTo>
                  <a:cubicBezTo>
                    <a:pt x="210" y="88"/>
                    <a:pt x="211" y="87"/>
                    <a:pt x="212" y="86"/>
                  </a:cubicBezTo>
                  <a:cubicBezTo>
                    <a:pt x="213" y="86"/>
                    <a:pt x="217" y="86"/>
                    <a:pt x="218" y="87"/>
                  </a:cubicBezTo>
                  <a:cubicBezTo>
                    <a:pt x="219" y="87"/>
                    <a:pt x="219" y="89"/>
                    <a:pt x="219" y="90"/>
                  </a:cubicBezTo>
                  <a:cubicBezTo>
                    <a:pt x="220" y="91"/>
                    <a:pt x="219" y="93"/>
                    <a:pt x="218" y="94"/>
                  </a:cubicBezTo>
                  <a:cubicBezTo>
                    <a:pt x="218" y="95"/>
                    <a:pt x="216" y="95"/>
                    <a:pt x="215" y="95"/>
                  </a:cubicBezTo>
                  <a:cubicBezTo>
                    <a:pt x="215" y="96"/>
                    <a:pt x="214" y="97"/>
                    <a:pt x="214" y="98"/>
                  </a:cubicBezTo>
                  <a:cubicBezTo>
                    <a:pt x="214" y="99"/>
                    <a:pt x="215" y="100"/>
                    <a:pt x="216" y="101"/>
                  </a:cubicBezTo>
                  <a:cubicBezTo>
                    <a:pt x="217" y="101"/>
                    <a:pt x="221" y="100"/>
                    <a:pt x="221" y="101"/>
                  </a:cubicBezTo>
                  <a:cubicBezTo>
                    <a:pt x="222" y="101"/>
                    <a:pt x="220" y="103"/>
                    <a:pt x="220" y="104"/>
                  </a:cubicBezTo>
                  <a:cubicBezTo>
                    <a:pt x="221" y="105"/>
                    <a:pt x="223" y="105"/>
                    <a:pt x="224" y="105"/>
                  </a:cubicBezTo>
                  <a:cubicBezTo>
                    <a:pt x="225" y="105"/>
                    <a:pt x="227" y="103"/>
                    <a:pt x="228" y="104"/>
                  </a:cubicBezTo>
                  <a:cubicBezTo>
                    <a:pt x="229" y="104"/>
                    <a:pt x="230" y="105"/>
                    <a:pt x="230" y="105"/>
                  </a:cubicBezTo>
                  <a:cubicBezTo>
                    <a:pt x="230" y="106"/>
                    <a:pt x="228" y="108"/>
                    <a:pt x="229" y="108"/>
                  </a:cubicBezTo>
                  <a:cubicBezTo>
                    <a:pt x="229" y="109"/>
                    <a:pt x="230" y="110"/>
                    <a:pt x="230" y="110"/>
                  </a:cubicBezTo>
                  <a:cubicBezTo>
                    <a:pt x="230" y="111"/>
                    <a:pt x="229" y="112"/>
                    <a:pt x="229" y="113"/>
                  </a:cubicBezTo>
                  <a:cubicBezTo>
                    <a:pt x="229" y="114"/>
                    <a:pt x="231" y="115"/>
                    <a:pt x="232" y="115"/>
                  </a:cubicBezTo>
                  <a:cubicBezTo>
                    <a:pt x="233" y="116"/>
                    <a:pt x="235" y="115"/>
                    <a:pt x="236" y="116"/>
                  </a:cubicBezTo>
                  <a:cubicBezTo>
                    <a:pt x="237" y="116"/>
                    <a:pt x="239" y="119"/>
                    <a:pt x="239" y="119"/>
                  </a:cubicBezTo>
                  <a:cubicBezTo>
                    <a:pt x="239" y="119"/>
                    <a:pt x="238" y="122"/>
                    <a:pt x="238" y="123"/>
                  </a:cubicBezTo>
                  <a:cubicBezTo>
                    <a:pt x="238" y="124"/>
                    <a:pt x="239" y="125"/>
                    <a:pt x="239" y="126"/>
                  </a:cubicBezTo>
                  <a:cubicBezTo>
                    <a:pt x="239" y="127"/>
                    <a:pt x="238" y="128"/>
                    <a:pt x="238" y="129"/>
                  </a:cubicBezTo>
                  <a:cubicBezTo>
                    <a:pt x="238" y="129"/>
                    <a:pt x="239" y="130"/>
                    <a:pt x="239" y="130"/>
                  </a:cubicBezTo>
                  <a:cubicBezTo>
                    <a:pt x="239" y="130"/>
                    <a:pt x="240" y="129"/>
                    <a:pt x="240" y="129"/>
                  </a:cubicBezTo>
                  <a:cubicBezTo>
                    <a:pt x="241" y="128"/>
                    <a:pt x="242" y="128"/>
                    <a:pt x="243" y="127"/>
                  </a:cubicBezTo>
                  <a:cubicBezTo>
                    <a:pt x="244" y="127"/>
                    <a:pt x="244" y="127"/>
                    <a:pt x="244" y="127"/>
                  </a:cubicBezTo>
                  <a:cubicBezTo>
                    <a:pt x="244" y="127"/>
                    <a:pt x="244" y="127"/>
                    <a:pt x="244" y="127"/>
                  </a:cubicBezTo>
                  <a:cubicBezTo>
                    <a:pt x="244" y="127"/>
                    <a:pt x="244" y="127"/>
                    <a:pt x="244" y="126"/>
                  </a:cubicBezTo>
                  <a:cubicBezTo>
                    <a:pt x="246" y="126"/>
                    <a:pt x="247" y="125"/>
                    <a:pt x="249" y="125"/>
                  </a:cubicBezTo>
                  <a:cubicBezTo>
                    <a:pt x="252" y="125"/>
                    <a:pt x="253" y="126"/>
                    <a:pt x="255" y="127"/>
                  </a:cubicBezTo>
                  <a:cubicBezTo>
                    <a:pt x="255" y="127"/>
                    <a:pt x="256" y="127"/>
                    <a:pt x="256" y="127"/>
                  </a:cubicBezTo>
                  <a:cubicBezTo>
                    <a:pt x="256" y="127"/>
                    <a:pt x="256" y="127"/>
                    <a:pt x="256" y="127"/>
                  </a:cubicBezTo>
                  <a:cubicBezTo>
                    <a:pt x="256" y="127"/>
                    <a:pt x="256" y="127"/>
                    <a:pt x="256" y="127"/>
                  </a:cubicBezTo>
                  <a:cubicBezTo>
                    <a:pt x="258" y="126"/>
                    <a:pt x="259" y="125"/>
                    <a:pt x="261" y="125"/>
                  </a:cubicBezTo>
                  <a:cubicBezTo>
                    <a:pt x="261" y="125"/>
                    <a:pt x="262" y="125"/>
                    <a:pt x="262" y="125"/>
                  </a:cubicBezTo>
                  <a:cubicBezTo>
                    <a:pt x="264" y="125"/>
                    <a:pt x="267" y="126"/>
                    <a:pt x="269" y="127"/>
                  </a:cubicBezTo>
                  <a:cubicBezTo>
                    <a:pt x="271" y="128"/>
                    <a:pt x="272" y="130"/>
                    <a:pt x="272" y="131"/>
                  </a:cubicBezTo>
                  <a:cubicBezTo>
                    <a:pt x="272" y="131"/>
                    <a:pt x="273" y="132"/>
                    <a:pt x="273" y="132"/>
                  </a:cubicBezTo>
                  <a:cubicBezTo>
                    <a:pt x="273" y="132"/>
                    <a:pt x="274" y="132"/>
                    <a:pt x="275" y="132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5" y="132"/>
                    <a:pt x="276" y="132"/>
                    <a:pt x="277" y="132"/>
                  </a:cubicBezTo>
                  <a:cubicBezTo>
                    <a:pt x="278" y="132"/>
                    <a:pt x="279" y="132"/>
                    <a:pt x="280" y="133"/>
                  </a:cubicBezTo>
                  <a:cubicBezTo>
                    <a:pt x="282" y="134"/>
                    <a:pt x="285" y="137"/>
                    <a:pt x="286" y="140"/>
                  </a:cubicBezTo>
                  <a:cubicBezTo>
                    <a:pt x="287" y="142"/>
                    <a:pt x="287" y="147"/>
                    <a:pt x="285" y="149"/>
                  </a:cubicBezTo>
                  <a:cubicBezTo>
                    <a:pt x="285" y="151"/>
                    <a:pt x="283" y="152"/>
                    <a:pt x="282" y="152"/>
                  </a:cubicBezTo>
                  <a:cubicBezTo>
                    <a:pt x="282" y="152"/>
                    <a:pt x="282" y="152"/>
                    <a:pt x="282" y="153"/>
                  </a:cubicBezTo>
                  <a:cubicBezTo>
                    <a:pt x="281" y="153"/>
                    <a:pt x="281" y="154"/>
                    <a:pt x="281" y="154"/>
                  </a:cubicBezTo>
                  <a:cubicBezTo>
                    <a:pt x="281" y="154"/>
                    <a:pt x="281" y="155"/>
                    <a:pt x="281" y="156"/>
                  </a:cubicBezTo>
                  <a:cubicBezTo>
                    <a:pt x="281" y="156"/>
                    <a:pt x="282" y="156"/>
                    <a:pt x="282" y="156"/>
                  </a:cubicBezTo>
                  <a:cubicBezTo>
                    <a:pt x="283" y="156"/>
                    <a:pt x="283" y="156"/>
                    <a:pt x="284" y="156"/>
                  </a:cubicBezTo>
                  <a:cubicBezTo>
                    <a:pt x="285" y="156"/>
                    <a:pt x="287" y="157"/>
                    <a:pt x="289" y="158"/>
                  </a:cubicBezTo>
                  <a:cubicBezTo>
                    <a:pt x="290" y="159"/>
                    <a:pt x="290" y="160"/>
                    <a:pt x="291" y="161"/>
                  </a:cubicBezTo>
                  <a:cubicBezTo>
                    <a:pt x="291" y="161"/>
                    <a:pt x="291" y="161"/>
                    <a:pt x="291" y="161"/>
                  </a:cubicBezTo>
                  <a:cubicBezTo>
                    <a:pt x="291" y="161"/>
                    <a:pt x="292" y="162"/>
                    <a:pt x="292" y="162"/>
                  </a:cubicBezTo>
                  <a:cubicBezTo>
                    <a:pt x="293" y="161"/>
                    <a:pt x="294" y="161"/>
                    <a:pt x="294" y="161"/>
                  </a:cubicBezTo>
                  <a:cubicBezTo>
                    <a:pt x="295" y="160"/>
                    <a:pt x="296" y="160"/>
                    <a:pt x="297" y="160"/>
                  </a:cubicBezTo>
                  <a:cubicBezTo>
                    <a:pt x="300" y="159"/>
                    <a:pt x="302" y="158"/>
                    <a:pt x="304" y="158"/>
                  </a:cubicBezTo>
                  <a:cubicBezTo>
                    <a:pt x="304" y="158"/>
                    <a:pt x="304" y="158"/>
                    <a:pt x="304" y="158"/>
                  </a:cubicBezTo>
                  <a:cubicBezTo>
                    <a:pt x="306" y="158"/>
                    <a:pt x="309" y="159"/>
                    <a:pt x="312" y="160"/>
                  </a:cubicBezTo>
                  <a:cubicBezTo>
                    <a:pt x="313" y="160"/>
                    <a:pt x="313" y="160"/>
                    <a:pt x="313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5" y="161"/>
                    <a:pt x="317" y="162"/>
                    <a:pt x="319" y="163"/>
                  </a:cubicBezTo>
                  <a:cubicBezTo>
                    <a:pt x="320" y="164"/>
                    <a:pt x="321" y="166"/>
                    <a:pt x="321" y="167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2" y="168"/>
                    <a:pt x="322" y="169"/>
                    <a:pt x="322" y="170"/>
                  </a:cubicBezTo>
                  <a:cubicBezTo>
                    <a:pt x="323" y="170"/>
                    <a:pt x="323" y="170"/>
                    <a:pt x="323" y="170"/>
                  </a:cubicBezTo>
                  <a:cubicBezTo>
                    <a:pt x="323" y="170"/>
                    <a:pt x="323" y="170"/>
                    <a:pt x="324" y="170"/>
                  </a:cubicBezTo>
                  <a:cubicBezTo>
                    <a:pt x="324" y="170"/>
                    <a:pt x="325" y="170"/>
                    <a:pt x="325" y="170"/>
                  </a:cubicBezTo>
                  <a:cubicBezTo>
                    <a:pt x="326" y="170"/>
                    <a:pt x="326" y="170"/>
                    <a:pt x="326" y="170"/>
                  </a:cubicBezTo>
                  <a:cubicBezTo>
                    <a:pt x="326" y="170"/>
                    <a:pt x="326" y="170"/>
                    <a:pt x="326" y="170"/>
                  </a:cubicBezTo>
                  <a:cubicBezTo>
                    <a:pt x="327" y="170"/>
                    <a:pt x="328" y="169"/>
                    <a:pt x="329" y="169"/>
                  </a:cubicBezTo>
                  <a:cubicBezTo>
                    <a:pt x="329" y="169"/>
                    <a:pt x="330" y="169"/>
                    <a:pt x="330" y="169"/>
                  </a:cubicBezTo>
                  <a:cubicBezTo>
                    <a:pt x="332" y="169"/>
                    <a:pt x="335" y="170"/>
                    <a:pt x="337" y="171"/>
                  </a:cubicBezTo>
                  <a:cubicBezTo>
                    <a:pt x="339" y="172"/>
                    <a:pt x="340" y="173"/>
                    <a:pt x="341" y="174"/>
                  </a:cubicBezTo>
                  <a:cubicBezTo>
                    <a:pt x="347" y="165"/>
                    <a:pt x="347" y="165"/>
                    <a:pt x="347" y="165"/>
                  </a:cubicBezTo>
                  <a:cubicBezTo>
                    <a:pt x="367" y="179"/>
                    <a:pt x="367" y="179"/>
                    <a:pt x="367" y="179"/>
                  </a:cubicBezTo>
                  <a:cubicBezTo>
                    <a:pt x="359" y="192"/>
                    <a:pt x="359" y="192"/>
                    <a:pt x="359" y="192"/>
                  </a:cubicBezTo>
                  <a:cubicBezTo>
                    <a:pt x="359" y="193"/>
                    <a:pt x="359" y="193"/>
                    <a:pt x="360" y="193"/>
                  </a:cubicBezTo>
                  <a:cubicBezTo>
                    <a:pt x="360" y="194"/>
                    <a:pt x="360" y="196"/>
                    <a:pt x="360" y="198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60" y="200"/>
                    <a:pt x="360" y="200"/>
                    <a:pt x="360" y="201"/>
                  </a:cubicBezTo>
                  <a:cubicBezTo>
                    <a:pt x="360" y="201"/>
                    <a:pt x="360" y="202"/>
                    <a:pt x="360" y="203"/>
                  </a:cubicBezTo>
                  <a:cubicBezTo>
                    <a:pt x="360" y="203"/>
                    <a:pt x="361" y="204"/>
                    <a:pt x="361" y="205"/>
                  </a:cubicBezTo>
                  <a:cubicBezTo>
                    <a:pt x="361" y="206"/>
                    <a:pt x="361" y="207"/>
                    <a:pt x="362" y="207"/>
                  </a:cubicBezTo>
                  <a:cubicBezTo>
                    <a:pt x="362" y="207"/>
                    <a:pt x="362" y="208"/>
                    <a:pt x="362" y="208"/>
                  </a:cubicBezTo>
                  <a:cubicBezTo>
                    <a:pt x="362" y="209"/>
                    <a:pt x="363" y="211"/>
                    <a:pt x="362" y="213"/>
                  </a:cubicBezTo>
                  <a:cubicBezTo>
                    <a:pt x="362" y="215"/>
                    <a:pt x="360" y="218"/>
                    <a:pt x="359" y="219"/>
                  </a:cubicBezTo>
                  <a:cubicBezTo>
                    <a:pt x="357" y="220"/>
                    <a:pt x="356" y="220"/>
                    <a:pt x="355" y="221"/>
                  </a:cubicBezTo>
                  <a:cubicBezTo>
                    <a:pt x="354" y="221"/>
                    <a:pt x="354" y="221"/>
                    <a:pt x="354" y="221"/>
                  </a:cubicBezTo>
                  <a:cubicBezTo>
                    <a:pt x="354" y="221"/>
                    <a:pt x="354" y="222"/>
                    <a:pt x="353" y="222"/>
                  </a:cubicBezTo>
                  <a:cubicBezTo>
                    <a:pt x="354" y="224"/>
                    <a:pt x="354" y="225"/>
                    <a:pt x="354" y="227"/>
                  </a:cubicBezTo>
                  <a:cubicBezTo>
                    <a:pt x="354" y="227"/>
                    <a:pt x="354" y="227"/>
                    <a:pt x="354" y="227"/>
                  </a:cubicBezTo>
                  <a:cubicBezTo>
                    <a:pt x="354" y="227"/>
                    <a:pt x="354" y="228"/>
                    <a:pt x="353" y="229"/>
                  </a:cubicBezTo>
                  <a:cubicBezTo>
                    <a:pt x="352" y="236"/>
                    <a:pt x="352" y="236"/>
                    <a:pt x="352" y="236"/>
                  </a:cubicBezTo>
                  <a:cubicBezTo>
                    <a:pt x="350" y="235"/>
                    <a:pt x="350" y="235"/>
                    <a:pt x="350" y="235"/>
                  </a:cubicBezTo>
                  <a:cubicBezTo>
                    <a:pt x="350" y="235"/>
                    <a:pt x="350" y="236"/>
                    <a:pt x="349" y="236"/>
                  </a:cubicBezTo>
                  <a:cubicBezTo>
                    <a:pt x="348" y="238"/>
                    <a:pt x="345" y="239"/>
                    <a:pt x="344" y="239"/>
                  </a:cubicBezTo>
                  <a:cubicBezTo>
                    <a:pt x="344" y="240"/>
                    <a:pt x="343" y="240"/>
                    <a:pt x="343" y="240"/>
                  </a:cubicBezTo>
                  <a:cubicBezTo>
                    <a:pt x="343" y="241"/>
                    <a:pt x="342" y="242"/>
                    <a:pt x="342" y="242"/>
                  </a:cubicBezTo>
                  <a:cubicBezTo>
                    <a:pt x="342" y="243"/>
                    <a:pt x="342" y="245"/>
                    <a:pt x="342" y="246"/>
                  </a:cubicBezTo>
                  <a:cubicBezTo>
                    <a:pt x="342" y="246"/>
                    <a:pt x="341" y="247"/>
                    <a:pt x="341" y="247"/>
                  </a:cubicBezTo>
                  <a:cubicBezTo>
                    <a:pt x="341" y="249"/>
                    <a:pt x="340" y="250"/>
                    <a:pt x="340" y="250"/>
                  </a:cubicBezTo>
                  <a:cubicBezTo>
                    <a:pt x="340" y="251"/>
                    <a:pt x="339" y="254"/>
                    <a:pt x="339" y="256"/>
                  </a:cubicBezTo>
                  <a:cubicBezTo>
                    <a:pt x="339" y="256"/>
                    <a:pt x="339" y="256"/>
                    <a:pt x="339" y="256"/>
                  </a:cubicBezTo>
                  <a:cubicBezTo>
                    <a:pt x="338" y="257"/>
                    <a:pt x="338" y="259"/>
                    <a:pt x="338" y="260"/>
                  </a:cubicBezTo>
                  <a:cubicBezTo>
                    <a:pt x="339" y="261"/>
                    <a:pt x="339" y="264"/>
                    <a:pt x="340" y="265"/>
                  </a:cubicBezTo>
                  <a:cubicBezTo>
                    <a:pt x="340" y="266"/>
                    <a:pt x="342" y="267"/>
                    <a:pt x="342" y="268"/>
                  </a:cubicBezTo>
                  <a:cubicBezTo>
                    <a:pt x="343" y="269"/>
                    <a:pt x="343" y="271"/>
                    <a:pt x="343" y="272"/>
                  </a:cubicBezTo>
                  <a:cubicBezTo>
                    <a:pt x="343" y="273"/>
                    <a:pt x="344" y="275"/>
                    <a:pt x="345" y="276"/>
                  </a:cubicBezTo>
                  <a:cubicBezTo>
                    <a:pt x="346" y="277"/>
                    <a:pt x="348" y="279"/>
                    <a:pt x="349" y="279"/>
                  </a:cubicBezTo>
                  <a:cubicBezTo>
                    <a:pt x="350" y="279"/>
                    <a:pt x="350" y="279"/>
                    <a:pt x="351" y="279"/>
                  </a:cubicBezTo>
                  <a:cubicBezTo>
                    <a:pt x="351" y="278"/>
                    <a:pt x="352" y="277"/>
                    <a:pt x="353" y="277"/>
                  </a:cubicBezTo>
                  <a:cubicBezTo>
                    <a:pt x="353" y="277"/>
                    <a:pt x="354" y="276"/>
                    <a:pt x="354" y="276"/>
                  </a:cubicBezTo>
                  <a:cubicBezTo>
                    <a:pt x="355" y="275"/>
                    <a:pt x="356" y="275"/>
                    <a:pt x="356" y="274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4"/>
                    <a:pt x="357" y="273"/>
                    <a:pt x="357" y="273"/>
                  </a:cubicBezTo>
                  <a:cubicBezTo>
                    <a:pt x="358" y="272"/>
                    <a:pt x="359" y="271"/>
                    <a:pt x="361" y="270"/>
                  </a:cubicBezTo>
                  <a:cubicBezTo>
                    <a:pt x="361" y="270"/>
                    <a:pt x="361" y="270"/>
                    <a:pt x="361" y="270"/>
                  </a:cubicBezTo>
                  <a:cubicBezTo>
                    <a:pt x="362" y="269"/>
                    <a:pt x="363" y="268"/>
                    <a:pt x="363" y="268"/>
                  </a:cubicBezTo>
                  <a:cubicBezTo>
                    <a:pt x="364" y="267"/>
                    <a:pt x="365" y="266"/>
                    <a:pt x="366" y="265"/>
                  </a:cubicBezTo>
                  <a:cubicBezTo>
                    <a:pt x="367" y="264"/>
                    <a:pt x="368" y="262"/>
                    <a:pt x="368" y="261"/>
                  </a:cubicBezTo>
                  <a:cubicBezTo>
                    <a:pt x="369" y="261"/>
                    <a:pt x="370" y="260"/>
                    <a:pt x="371" y="259"/>
                  </a:cubicBezTo>
                  <a:cubicBezTo>
                    <a:pt x="371" y="259"/>
                    <a:pt x="373" y="259"/>
                    <a:pt x="374" y="259"/>
                  </a:cubicBezTo>
                  <a:cubicBezTo>
                    <a:pt x="375" y="260"/>
                    <a:pt x="376" y="261"/>
                    <a:pt x="377" y="262"/>
                  </a:cubicBezTo>
                  <a:cubicBezTo>
                    <a:pt x="378" y="263"/>
                    <a:pt x="379" y="266"/>
                    <a:pt x="380" y="267"/>
                  </a:cubicBezTo>
                  <a:cubicBezTo>
                    <a:pt x="380" y="268"/>
                    <a:pt x="380" y="268"/>
                    <a:pt x="380" y="269"/>
                  </a:cubicBezTo>
                  <a:cubicBezTo>
                    <a:pt x="380" y="269"/>
                    <a:pt x="380" y="269"/>
                    <a:pt x="380" y="269"/>
                  </a:cubicBezTo>
                  <a:cubicBezTo>
                    <a:pt x="381" y="270"/>
                    <a:pt x="381" y="272"/>
                    <a:pt x="381" y="273"/>
                  </a:cubicBezTo>
                  <a:cubicBezTo>
                    <a:pt x="382" y="274"/>
                    <a:pt x="383" y="275"/>
                    <a:pt x="384" y="276"/>
                  </a:cubicBezTo>
                  <a:cubicBezTo>
                    <a:pt x="385" y="276"/>
                    <a:pt x="387" y="276"/>
                    <a:pt x="388" y="276"/>
                  </a:cubicBezTo>
                  <a:cubicBezTo>
                    <a:pt x="389" y="277"/>
                    <a:pt x="390" y="278"/>
                    <a:pt x="391" y="278"/>
                  </a:cubicBezTo>
                  <a:cubicBezTo>
                    <a:pt x="392" y="279"/>
                    <a:pt x="393" y="282"/>
                    <a:pt x="394" y="283"/>
                  </a:cubicBezTo>
                  <a:cubicBezTo>
                    <a:pt x="395" y="283"/>
                    <a:pt x="397" y="283"/>
                    <a:pt x="399" y="284"/>
                  </a:cubicBezTo>
                  <a:cubicBezTo>
                    <a:pt x="399" y="284"/>
                    <a:pt x="400" y="285"/>
                    <a:pt x="401" y="285"/>
                  </a:cubicBezTo>
                  <a:cubicBezTo>
                    <a:pt x="402" y="285"/>
                    <a:pt x="403" y="285"/>
                    <a:pt x="404" y="284"/>
                  </a:cubicBezTo>
                  <a:cubicBezTo>
                    <a:pt x="404" y="283"/>
                    <a:pt x="404" y="282"/>
                    <a:pt x="404" y="281"/>
                  </a:cubicBezTo>
                  <a:cubicBezTo>
                    <a:pt x="403" y="281"/>
                    <a:pt x="402" y="280"/>
                    <a:pt x="402" y="280"/>
                  </a:cubicBezTo>
                  <a:cubicBezTo>
                    <a:pt x="402" y="279"/>
                    <a:pt x="403" y="278"/>
                    <a:pt x="403" y="277"/>
                  </a:cubicBezTo>
                  <a:cubicBezTo>
                    <a:pt x="404" y="277"/>
                    <a:pt x="406" y="277"/>
                    <a:pt x="406" y="277"/>
                  </a:cubicBezTo>
                  <a:cubicBezTo>
                    <a:pt x="407" y="278"/>
                    <a:pt x="408" y="278"/>
                    <a:pt x="408" y="279"/>
                  </a:cubicBezTo>
                  <a:cubicBezTo>
                    <a:pt x="408" y="280"/>
                    <a:pt x="409" y="282"/>
                    <a:pt x="409" y="282"/>
                  </a:cubicBezTo>
                  <a:cubicBezTo>
                    <a:pt x="409" y="283"/>
                    <a:pt x="408" y="285"/>
                    <a:pt x="408" y="286"/>
                  </a:cubicBezTo>
                  <a:cubicBezTo>
                    <a:pt x="409" y="287"/>
                    <a:pt x="411" y="288"/>
                    <a:pt x="411" y="289"/>
                  </a:cubicBezTo>
                  <a:cubicBezTo>
                    <a:pt x="412" y="289"/>
                    <a:pt x="414" y="289"/>
                    <a:pt x="415" y="289"/>
                  </a:cubicBezTo>
                  <a:cubicBezTo>
                    <a:pt x="416" y="289"/>
                    <a:pt x="418" y="288"/>
                    <a:pt x="418" y="287"/>
                  </a:cubicBezTo>
                  <a:cubicBezTo>
                    <a:pt x="419" y="287"/>
                    <a:pt x="419" y="285"/>
                    <a:pt x="420" y="285"/>
                  </a:cubicBezTo>
                  <a:cubicBezTo>
                    <a:pt x="421" y="284"/>
                    <a:pt x="425" y="284"/>
                    <a:pt x="427" y="284"/>
                  </a:cubicBezTo>
                  <a:cubicBezTo>
                    <a:pt x="428" y="284"/>
                    <a:pt x="431" y="283"/>
                    <a:pt x="432" y="283"/>
                  </a:cubicBezTo>
                  <a:cubicBezTo>
                    <a:pt x="433" y="283"/>
                    <a:pt x="436" y="284"/>
                    <a:pt x="437" y="285"/>
                  </a:cubicBezTo>
                  <a:cubicBezTo>
                    <a:pt x="438" y="285"/>
                    <a:pt x="440" y="285"/>
                    <a:pt x="441" y="285"/>
                  </a:cubicBezTo>
                  <a:cubicBezTo>
                    <a:pt x="442" y="285"/>
                    <a:pt x="443" y="287"/>
                    <a:pt x="444" y="287"/>
                  </a:cubicBezTo>
                  <a:cubicBezTo>
                    <a:pt x="445" y="288"/>
                    <a:pt x="448" y="290"/>
                    <a:pt x="449" y="292"/>
                  </a:cubicBezTo>
                  <a:cubicBezTo>
                    <a:pt x="449" y="292"/>
                    <a:pt x="449" y="294"/>
                    <a:pt x="449" y="295"/>
                  </a:cubicBezTo>
                  <a:cubicBezTo>
                    <a:pt x="450" y="295"/>
                    <a:pt x="452" y="294"/>
                    <a:pt x="453" y="294"/>
                  </a:cubicBezTo>
                  <a:cubicBezTo>
                    <a:pt x="454" y="294"/>
                    <a:pt x="455" y="295"/>
                    <a:pt x="455" y="296"/>
                  </a:cubicBezTo>
                  <a:cubicBezTo>
                    <a:pt x="456" y="297"/>
                    <a:pt x="456" y="299"/>
                    <a:pt x="457" y="299"/>
                  </a:cubicBezTo>
                  <a:cubicBezTo>
                    <a:pt x="458" y="300"/>
                    <a:pt x="459" y="301"/>
                    <a:pt x="460" y="300"/>
                  </a:cubicBezTo>
                  <a:cubicBezTo>
                    <a:pt x="461" y="300"/>
                    <a:pt x="461" y="298"/>
                    <a:pt x="461" y="297"/>
                  </a:cubicBezTo>
                  <a:cubicBezTo>
                    <a:pt x="461" y="296"/>
                    <a:pt x="459" y="295"/>
                    <a:pt x="459" y="295"/>
                  </a:cubicBezTo>
                  <a:cubicBezTo>
                    <a:pt x="459" y="294"/>
                    <a:pt x="460" y="292"/>
                    <a:pt x="461" y="292"/>
                  </a:cubicBezTo>
                  <a:cubicBezTo>
                    <a:pt x="462" y="291"/>
                    <a:pt x="464" y="292"/>
                    <a:pt x="465" y="292"/>
                  </a:cubicBezTo>
                  <a:cubicBezTo>
                    <a:pt x="466" y="293"/>
                    <a:pt x="466" y="296"/>
                    <a:pt x="467" y="297"/>
                  </a:cubicBezTo>
                  <a:cubicBezTo>
                    <a:pt x="468" y="298"/>
                    <a:pt x="471" y="298"/>
                    <a:pt x="472" y="299"/>
                  </a:cubicBezTo>
                  <a:cubicBezTo>
                    <a:pt x="473" y="299"/>
                    <a:pt x="474" y="301"/>
                    <a:pt x="475" y="302"/>
                  </a:cubicBezTo>
                  <a:cubicBezTo>
                    <a:pt x="475" y="303"/>
                    <a:pt x="476" y="304"/>
                    <a:pt x="477" y="304"/>
                  </a:cubicBezTo>
                  <a:cubicBezTo>
                    <a:pt x="478" y="305"/>
                    <a:pt x="480" y="305"/>
                    <a:pt x="481" y="304"/>
                  </a:cubicBezTo>
                  <a:cubicBezTo>
                    <a:pt x="482" y="304"/>
                    <a:pt x="481" y="302"/>
                    <a:pt x="481" y="301"/>
                  </a:cubicBezTo>
                  <a:cubicBezTo>
                    <a:pt x="481" y="299"/>
                    <a:pt x="479" y="297"/>
                    <a:pt x="479" y="296"/>
                  </a:cubicBezTo>
                  <a:cubicBezTo>
                    <a:pt x="478" y="295"/>
                    <a:pt x="476" y="293"/>
                    <a:pt x="476" y="291"/>
                  </a:cubicBezTo>
                  <a:cubicBezTo>
                    <a:pt x="476" y="290"/>
                    <a:pt x="477" y="288"/>
                    <a:pt x="476" y="286"/>
                  </a:cubicBezTo>
                  <a:cubicBezTo>
                    <a:pt x="476" y="285"/>
                    <a:pt x="474" y="284"/>
                    <a:pt x="473" y="283"/>
                  </a:cubicBezTo>
                  <a:cubicBezTo>
                    <a:pt x="472" y="282"/>
                    <a:pt x="470" y="281"/>
                    <a:pt x="469" y="280"/>
                  </a:cubicBezTo>
                  <a:cubicBezTo>
                    <a:pt x="468" y="279"/>
                    <a:pt x="465" y="278"/>
                    <a:pt x="464" y="277"/>
                  </a:cubicBezTo>
                  <a:cubicBezTo>
                    <a:pt x="463" y="275"/>
                    <a:pt x="462" y="273"/>
                    <a:pt x="462" y="271"/>
                  </a:cubicBezTo>
                  <a:cubicBezTo>
                    <a:pt x="462" y="270"/>
                    <a:pt x="462" y="268"/>
                    <a:pt x="463" y="267"/>
                  </a:cubicBezTo>
                  <a:cubicBezTo>
                    <a:pt x="463" y="266"/>
                    <a:pt x="463" y="264"/>
                    <a:pt x="463" y="264"/>
                  </a:cubicBezTo>
                  <a:cubicBezTo>
                    <a:pt x="463" y="263"/>
                    <a:pt x="462" y="262"/>
                    <a:pt x="461" y="262"/>
                  </a:cubicBezTo>
                  <a:cubicBezTo>
                    <a:pt x="461" y="261"/>
                    <a:pt x="459" y="262"/>
                    <a:pt x="458" y="261"/>
                  </a:cubicBezTo>
                  <a:cubicBezTo>
                    <a:pt x="458" y="261"/>
                    <a:pt x="457" y="259"/>
                    <a:pt x="457" y="259"/>
                  </a:cubicBezTo>
                  <a:cubicBezTo>
                    <a:pt x="457" y="257"/>
                    <a:pt x="459" y="255"/>
                    <a:pt x="459" y="254"/>
                  </a:cubicBezTo>
                  <a:cubicBezTo>
                    <a:pt x="459" y="253"/>
                    <a:pt x="459" y="251"/>
                    <a:pt x="459" y="250"/>
                  </a:cubicBezTo>
                  <a:cubicBezTo>
                    <a:pt x="459" y="248"/>
                    <a:pt x="457" y="246"/>
                    <a:pt x="455" y="244"/>
                  </a:cubicBezTo>
                  <a:cubicBezTo>
                    <a:pt x="454" y="243"/>
                    <a:pt x="449" y="241"/>
                    <a:pt x="447" y="239"/>
                  </a:cubicBezTo>
                  <a:cubicBezTo>
                    <a:pt x="446" y="238"/>
                    <a:pt x="444" y="236"/>
                    <a:pt x="443" y="235"/>
                  </a:cubicBezTo>
                  <a:cubicBezTo>
                    <a:pt x="441" y="234"/>
                    <a:pt x="438" y="232"/>
                    <a:pt x="437" y="231"/>
                  </a:cubicBezTo>
                  <a:cubicBezTo>
                    <a:pt x="435" y="228"/>
                    <a:pt x="435" y="223"/>
                    <a:pt x="434" y="220"/>
                  </a:cubicBezTo>
                  <a:cubicBezTo>
                    <a:pt x="433" y="219"/>
                    <a:pt x="432" y="216"/>
                    <a:pt x="432" y="214"/>
                  </a:cubicBezTo>
                  <a:cubicBezTo>
                    <a:pt x="432" y="213"/>
                    <a:pt x="431" y="210"/>
                    <a:pt x="431" y="209"/>
                  </a:cubicBezTo>
                  <a:cubicBezTo>
                    <a:pt x="430" y="208"/>
                    <a:pt x="428" y="207"/>
                    <a:pt x="427" y="206"/>
                  </a:cubicBezTo>
                  <a:cubicBezTo>
                    <a:pt x="427" y="205"/>
                    <a:pt x="427" y="202"/>
                    <a:pt x="426" y="201"/>
                  </a:cubicBezTo>
                  <a:cubicBezTo>
                    <a:pt x="426" y="200"/>
                    <a:pt x="426" y="198"/>
                    <a:pt x="426" y="197"/>
                  </a:cubicBezTo>
                  <a:cubicBezTo>
                    <a:pt x="425" y="195"/>
                    <a:pt x="422" y="193"/>
                    <a:pt x="422" y="193"/>
                  </a:cubicBezTo>
                  <a:cubicBezTo>
                    <a:pt x="422" y="193"/>
                    <a:pt x="420" y="191"/>
                    <a:pt x="420" y="190"/>
                  </a:cubicBezTo>
                  <a:cubicBezTo>
                    <a:pt x="420" y="189"/>
                    <a:pt x="421" y="188"/>
                    <a:pt x="421" y="187"/>
                  </a:cubicBezTo>
                  <a:cubicBezTo>
                    <a:pt x="421" y="186"/>
                    <a:pt x="423" y="185"/>
                    <a:pt x="423" y="184"/>
                  </a:cubicBezTo>
                  <a:cubicBezTo>
                    <a:pt x="424" y="183"/>
                    <a:pt x="425" y="181"/>
                    <a:pt x="425" y="180"/>
                  </a:cubicBezTo>
                  <a:cubicBezTo>
                    <a:pt x="426" y="179"/>
                    <a:pt x="427" y="177"/>
                    <a:pt x="426" y="175"/>
                  </a:cubicBezTo>
                  <a:cubicBezTo>
                    <a:pt x="426" y="174"/>
                    <a:pt x="424" y="174"/>
                    <a:pt x="424" y="173"/>
                  </a:cubicBezTo>
                  <a:cubicBezTo>
                    <a:pt x="423" y="172"/>
                    <a:pt x="422" y="171"/>
                    <a:pt x="422" y="171"/>
                  </a:cubicBezTo>
                  <a:cubicBezTo>
                    <a:pt x="422" y="170"/>
                    <a:pt x="423" y="169"/>
                    <a:pt x="423" y="168"/>
                  </a:cubicBezTo>
                  <a:cubicBezTo>
                    <a:pt x="423" y="167"/>
                    <a:pt x="422" y="166"/>
                    <a:pt x="422" y="165"/>
                  </a:cubicBezTo>
                  <a:cubicBezTo>
                    <a:pt x="423" y="164"/>
                    <a:pt x="424" y="163"/>
                    <a:pt x="425" y="162"/>
                  </a:cubicBezTo>
                  <a:cubicBezTo>
                    <a:pt x="425" y="161"/>
                    <a:pt x="426" y="158"/>
                    <a:pt x="426" y="157"/>
                  </a:cubicBezTo>
                  <a:cubicBezTo>
                    <a:pt x="425" y="156"/>
                    <a:pt x="423" y="155"/>
                    <a:pt x="423" y="154"/>
                  </a:cubicBezTo>
                  <a:cubicBezTo>
                    <a:pt x="423" y="154"/>
                    <a:pt x="422" y="152"/>
                    <a:pt x="422" y="152"/>
                  </a:cubicBezTo>
                  <a:cubicBezTo>
                    <a:pt x="423" y="151"/>
                    <a:pt x="424" y="149"/>
                    <a:pt x="425" y="149"/>
                  </a:cubicBezTo>
                  <a:cubicBezTo>
                    <a:pt x="426" y="148"/>
                    <a:pt x="428" y="147"/>
                    <a:pt x="429" y="146"/>
                  </a:cubicBezTo>
                  <a:cubicBezTo>
                    <a:pt x="429" y="145"/>
                    <a:pt x="431" y="143"/>
                    <a:pt x="431" y="142"/>
                  </a:cubicBezTo>
                  <a:cubicBezTo>
                    <a:pt x="431" y="141"/>
                    <a:pt x="429" y="139"/>
                    <a:pt x="428" y="139"/>
                  </a:cubicBezTo>
                  <a:cubicBezTo>
                    <a:pt x="427" y="138"/>
                    <a:pt x="425" y="138"/>
                    <a:pt x="425" y="137"/>
                  </a:cubicBezTo>
                  <a:cubicBezTo>
                    <a:pt x="424" y="136"/>
                    <a:pt x="424" y="133"/>
                    <a:pt x="424" y="132"/>
                  </a:cubicBezTo>
                  <a:cubicBezTo>
                    <a:pt x="424" y="131"/>
                    <a:pt x="423" y="130"/>
                    <a:pt x="422" y="130"/>
                  </a:cubicBezTo>
                  <a:cubicBezTo>
                    <a:pt x="422" y="128"/>
                    <a:pt x="421" y="124"/>
                    <a:pt x="420" y="123"/>
                  </a:cubicBezTo>
                  <a:cubicBezTo>
                    <a:pt x="419" y="122"/>
                    <a:pt x="417" y="121"/>
                    <a:pt x="416" y="121"/>
                  </a:cubicBezTo>
                  <a:cubicBezTo>
                    <a:pt x="415" y="120"/>
                    <a:pt x="412" y="119"/>
                    <a:pt x="411" y="119"/>
                  </a:cubicBezTo>
                  <a:cubicBezTo>
                    <a:pt x="410" y="119"/>
                    <a:pt x="408" y="119"/>
                    <a:pt x="407" y="119"/>
                  </a:cubicBezTo>
                  <a:cubicBezTo>
                    <a:pt x="406" y="118"/>
                    <a:pt x="405" y="117"/>
                    <a:pt x="404" y="116"/>
                  </a:cubicBezTo>
                  <a:cubicBezTo>
                    <a:pt x="404" y="115"/>
                    <a:pt x="404" y="113"/>
                    <a:pt x="404" y="112"/>
                  </a:cubicBezTo>
                  <a:cubicBezTo>
                    <a:pt x="404" y="111"/>
                    <a:pt x="405" y="110"/>
                    <a:pt x="406" y="110"/>
                  </a:cubicBezTo>
                  <a:cubicBezTo>
                    <a:pt x="406" y="110"/>
                    <a:pt x="407" y="111"/>
                    <a:pt x="407" y="111"/>
                  </a:cubicBezTo>
                  <a:cubicBezTo>
                    <a:pt x="408" y="112"/>
                    <a:pt x="408" y="114"/>
                    <a:pt x="409" y="114"/>
                  </a:cubicBezTo>
                  <a:cubicBezTo>
                    <a:pt x="410" y="114"/>
                    <a:pt x="411" y="114"/>
                    <a:pt x="411" y="114"/>
                  </a:cubicBezTo>
                  <a:cubicBezTo>
                    <a:pt x="413" y="113"/>
                    <a:pt x="415" y="112"/>
                    <a:pt x="416" y="111"/>
                  </a:cubicBezTo>
                  <a:cubicBezTo>
                    <a:pt x="417" y="111"/>
                    <a:pt x="418" y="110"/>
                    <a:pt x="419" y="109"/>
                  </a:cubicBezTo>
                  <a:cubicBezTo>
                    <a:pt x="419" y="108"/>
                    <a:pt x="420" y="106"/>
                    <a:pt x="420" y="105"/>
                  </a:cubicBezTo>
                  <a:cubicBezTo>
                    <a:pt x="421" y="104"/>
                    <a:pt x="422" y="102"/>
                    <a:pt x="421" y="102"/>
                  </a:cubicBezTo>
                  <a:cubicBezTo>
                    <a:pt x="421" y="101"/>
                    <a:pt x="419" y="101"/>
                    <a:pt x="418" y="100"/>
                  </a:cubicBezTo>
                  <a:cubicBezTo>
                    <a:pt x="418" y="99"/>
                    <a:pt x="419" y="98"/>
                    <a:pt x="419" y="98"/>
                  </a:cubicBezTo>
                  <a:cubicBezTo>
                    <a:pt x="419" y="96"/>
                    <a:pt x="419" y="93"/>
                    <a:pt x="420" y="92"/>
                  </a:cubicBezTo>
                  <a:cubicBezTo>
                    <a:pt x="421" y="91"/>
                    <a:pt x="424" y="91"/>
                    <a:pt x="424" y="91"/>
                  </a:cubicBezTo>
                  <a:cubicBezTo>
                    <a:pt x="425" y="90"/>
                    <a:pt x="425" y="89"/>
                    <a:pt x="425" y="89"/>
                  </a:cubicBezTo>
                  <a:cubicBezTo>
                    <a:pt x="425" y="88"/>
                    <a:pt x="424" y="87"/>
                    <a:pt x="424" y="86"/>
                  </a:cubicBezTo>
                  <a:cubicBezTo>
                    <a:pt x="423" y="86"/>
                    <a:pt x="422" y="84"/>
                    <a:pt x="422" y="83"/>
                  </a:cubicBezTo>
                  <a:cubicBezTo>
                    <a:pt x="422" y="83"/>
                    <a:pt x="422" y="81"/>
                    <a:pt x="423" y="81"/>
                  </a:cubicBezTo>
                  <a:cubicBezTo>
                    <a:pt x="424" y="80"/>
                    <a:pt x="425" y="80"/>
                    <a:pt x="426" y="80"/>
                  </a:cubicBezTo>
                  <a:cubicBezTo>
                    <a:pt x="427" y="80"/>
                    <a:pt x="427" y="80"/>
                    <a:pt x="428" y="81"/>
                  </a:cubicBezTo>
                  <a:cubicBezTo>
                    <a:pt x="428" y="81"/>
                    <a:pt x="429" y="83"/>
                    <a:pt x="429" y="84"/>
                  </a:cubicBezTo>
                  <a:cubicBezTo>
                    <a:pt x="429" y="84"/>
                    <a:pt x="429" y="86"/>
                    <a:pt x="429" y="87"/>
                  </a:cubicBezTo>
                  <a:cubicBezTo>
                    <a:pt x="429" y="88"/>
                    <a:pt x="430" y="90"/>
                    <a:pt x="431" y="90"/>
                  </a:cubicBezTo>
                  <a:cubicBezTo>
                    <a:pt x="431" y="90"/>
                    <a:pt x="432" y="89"/>
                    <a:pt x="432" y="89"/>
                  </a:cubicBezTo>
                  <a:cubicBezTo>
                    <a:pt x="433" y="88"/>
                    <a:pt x="434" y="86"/>
                    <a:pt x="434" y="85"/>
                  </a:cubicBezTo>
                  <a:cubicBezTo>
                    <a:pt x="434" y="84"/>
                    <a:pt x="433" y="83"/>
                    <a:pt x="432" y="82"/>
                  </a:cubicBezTo>
                  <a:cubicBezTo>
                    <a:pt x="432" y="81"/>
                    <a:pt x="432" y="79"/>
                    <a:pt x="433" y="78"/>
                  </a:cubicBezTo>
                  <a:cubicBezTo>
                    <a:pt x="433" y="78"/>
                    <a:pt x="434" y="77"/>
                    <a:pt x="435" y="77"/>
                  </a:cubicBezTo>
                  <a:cubicBezTo>
                    <a:pt x="435" y="78"/>
                    <a:pt x="436" y="79"/>
                    <a:pt x="437" y="79"/>
                  </a:cubicBezTo>
                  <a:cubicBezTo>
                    <a:pt x="437" y="79"/>
                    <a:pt x="438" y="78"/>
                    <a:pt x="439" y="78"/>
                  </a:cubicBezTo>
                  <a:cubicBezTo>
                    <a:pt x="440" y="77"/>
                    <a:pt x="441" y="75"/>
                    <a:pt x="442" y="74"/>
                  </a:cubicBezTo>
                  <a:cubicBezTo>
                    <a:pt x="442" y="73"/>
                    <a:pt x="443" y="70"/>
                    <a:pt x="443" y="69"/>
                  </a:cubicBezTo>
                  <a:cubicBezTo>
                    <a:pt x="444" y="68"/>
                    <a:pt x="446" y="67"/>
                    <a:pt x="447" y="66"/>
                  </a:cubicBezTo>
                  <a:cubicBezTo>
                    <a:pt x="447" y="66"/>
                    <a:pt x="447" y="63"/>
                    <a:pt x="448" y="62"/>
                  </a:cubicBezTo>
                  <a:cubicBezTo>
                    <a:pt x="448" y="61"/>
                    <a:pt x="451" y="61"/>
                    <a:pt x="452" y="60"/>
                  </a:cubicBezTo>
                  <a:cubicBezTo>
                    <a:pt x="453" y="60"/>
                    <a:pt x="454" y="58"/>
                    <a:pt x="454" y="57"/>
                  </a:cubicBezTo>
                  <a:cubicBezTo>
                    <a:pt x="455" y="56"/>
                    <a:pt x="454" y="54"/>
                    <a:pt x="453" y="53"/>
                  </a:cubicBezTo>
                  <a:cubicBezTo>
                    <a:pt x="453" y="53"/>
                    <a:pt x="452" y="52"/>
                    <a:pt x="451" y="51"/>
                  </a:cubicBezTo>
                  <a:cubicBezTo>
                    <a:pt x="450" y="51"/>
                    <a:pt x="449" y="52"/>
                    <a:pt x="448" y="52"/>
                  </a:cubicBezTo>
                  <a:cubicBezTo>
                    <a:pt x="448" y="52"/>
                    <a:pt x="447" y="52"/>
                    <a:pt x="446" y="52"/>
                  </a:cubicBezTo>
                  <a:cubicBezTo>
                    <a:pt x="446" y="51"/>
                    <a:pt x="445" y="49"/>
                    <a:pt x="445" y="49"/>
                  </a:cubicBezTo>
                  <a:cubicBezTo>
                    <a:pt x="445" y="47"/>
                    <a:pt x="445" y="44"/>
                    <a:pt x="446" y="43"/>
                  </a:cubicBezTo>
                  <a:cubicBezTo>
                    <a:pt x="447" y="41"/>
                    <a:pt x="449" y="39"/>
                    <a:pt x="451" y="39"/>
                  </a:cubicBezTo>
                  <a:cubicBezTo>
                    <a:pt x="452" y="38"/>
                    <a:pt x="454" y="39"/>
                    <a:pt x="455" y="39"/>
                  </a:cubicBezTo>
                  <a:cubicBezTo>
                    <a:pt x="456" y="38"/>
                    <a:pt x="456" y="36"/>
                    <a:pt x="457" y="36"/>
                  </a:cubicBezTo>
                  <a:cubicBezTo>
                    <a:pt x="458" y="35"/>
                    <a:pt x="459" y="35"/>
                    <a:pt x="460" y="35"/>
                  </a:cubicBezTo>
                  <a:cubicBezTo>
                    <a:pt x="461" y="35"/>
                    <a:pt x="462" y="36"/>
                    <a:pt x="462" y="36"/>
                  </a:cubicBezTo>
                  <a:cubicBezTo>
                    <a:pt x="463" y="37"/>
                    <a:pt x="463" y="39"/>
                    <a:pt x="462" y="40"/>
                  </a:cubicBezTo>
                  <a:cubicBezTo>
                    <a:pt x="462" y="41"/>
                    <a:pt x="461" y="42"/>
                    <a:pt x="461" y="43"/>
                  </a:cubicBezTo>
                  <a:cubicBezTo>
                    <a:pt x="461" y="44"/>
                    <a:pt x="460" y="46"/>
                    <a:pt x="460" y="47"/>
                  </a:cubicBezTo>
                  <a:cubicBezTo>
                    <a:pt x="460" y="48"/>
                    <a:pt x="460" y="51"/>
                    <a:pt x="461" y="52"/>
                  </a:cubicBezTo>
                  <a:cubicBezTo>
                    <a:pt x="462" y="52"/>
                    <a:pt x="464" y="52"/>
                    <a:pt x="464" y="53"/>
                  </a:cubicBezTo>
                  <a:cubicBezTo>
                    <a:pt x="465" y="54"/>
                    <a:pt x="464" y="56"/>
                    <a:pt x="464" y="57"/>
                  </a:cubicBezTo>
                  <a:cubicBezTo>
                    <a:pt x="464" y="58"/>
                    <a:pt x="463" y="59"/>
                    <a:pt x="463" y="60"/>
                  </a:cubicBezTo>
                  <a:cubicBezTo>
                    <a:pt x="462" y="61"/>
                    <a:pt x="460" y="62"/>
                    <a:pt x="460" y="63"/>
                  </a:cubicBezTo>
                  <a:cubicBezTo>
                    <a:pt x="459" y="63"/>
                    <a:pt x="459" y="65"/>
                    <a:pt x="460" y="65"/>
                  </a:cubicBezTo>
                  <a:cubicBezTo>
                    <a:pt x="461" y="66"/>
                    <a:pt x="462" y="65"/>
                    <a:pt x="462" y="65"/>
                  </a:cubicBezTo>
                  <a:cubicBezTo>
                    <a:pt x="463" y="65"/>
                    <a:pt x="465" y="65"/>
                    <a:pt x="466" y="66"/>
                  </a:cubicBezTo>
                  <a:cubicBezTo>
                    <a:pt x="466" y="67"/>
                    <a:pt x="465" y="70"/>
                    <a:pt x="464" y="71"/>
                  </a:cubicBezTo>
                  <a:cubicBezTo>
                    <a:pt x="463" y="71"/>
                    <a:pt x="461" y="71"/>
                    <a:pt x="460" y="71"/>
                  </a:cubicBezTo>
                  <a:cubicBezTo>
                    <a:pt x="459" y="71"/>
                    <a:pt x="457" y="70"/>
                    <a:pt x="456" y="69"/>
                  </a:cubicBezTo>
                  <a:cubicBezTo>
                    <a:pt x="455" y="69"/>
                    <a:pt x="453" y="70"/>
                    <a:pt x="452" y="70"/>
                  </a:cubicBezTo>
                  <a:cubicBezTo>
                    <a:pt x="452" y="71"/>
                    <a:pt x="452" y="73"/>
                    <a:pt x="451" y="74"/>
                  </a:cubicBezTo>
                  <a:cubicBezTo>
                    <a:pt x="451" y="74"/>
                    <a:pt x="450" y="75"/>
                    <a:pt x="450" y="75"/>
                  </a:cubicBezTo>
                  <a:cubicBezTo>
                    <a:pt x="450" y="75"/>
                    <a:pt x="449" y="77"/>
                    <a:pt x="449" y="77"/>
                  </a:cubicBezTo>
                  <a:cubicBezTo>
                    <a:pt x="448" y="78"/>
                    <a:pt x="448" y="78"/>
                    <a:pt x="447" y="78"/>
                  </a:cubicBezTo>
                  <a:cubicBezTo>
                    <a:pt x="446" y="79"/>
                    <a:pt x="444" y="79"/>
                    <a:pt x="444" y="80"/>
                  </a:cubicBezTo>
                  <a:cubicBezTo>
                    <a:pt x="444" y="80"/>
                    <a:pt x="443" y="82"/>
                    <a:pt x="444" y="82"/>
                  </a:cubicBezTo>
                  <a:cubicBezTo>
                    <a:pt x="444" y="83"/>
                    <a:pt x="446" y="84"/>
                    <a:pt x="446" y="86"/>
                  </a:cubicBezTo>
                  <a:cubicBezTo>
                    <a:pt x="446" y="86"/>
                    <a:pt x="445" y="87"/>
                    <a:pt x="445" y="88"/>
                  </a:cubicBezTo>
                  <a:cubicBezTo>
                    <a:pt x="445" y="89"/>
                    <a:pt x="444" y="90"/>
                    <a:pt x="443" y="91"/>
                  </a:cubicBezTo>
                  <a:cubicBezTo>
                    <a:pt x="443" y="92"/>
                    <a:pt x="442" y="94"/>
                    <a:pt x="442" y="95"/>
                  </a:cubicBezTo>
                  <a:cubicBezTo>
                    <a:pt x="441" y="96"/>
                    <a:pt x="441" y="99"/>
                    <a:pt x="441" y="100"/>
                  </a:cubicBezTo>
                  <a:cubicBezTo>
                    <a:pt x="441" y="101"/>
                    <a:pt x="441" y="103"/>
                    <a:pt x="441" y="104"/>
                  </a:cubicBezTo>
                  <a:cubicBezTo>
                    <a:pt x="440" y="105"/>
                    <a:pt x="438" y="107"/>
                    <a:pt x="438" y="108"/>
                  </a:cubicBezTo>
                  <a:cubicBezTo>
                    <a:pt x="438" y="109"/>
                    <a:pt x="439" y="111"/>
                    <a:pt x="439" y="112"/>
                  </a:cubicBezTo>
                  <a:cubicBezTo>
                    <a:pt x="439" y="113"/>
                    <a:pt x="439" y="114"/>
                    <a:pt x="439" y="115"/>
                  </a:cubicBezTo>
                  <a:cubicBezTo>
                    <a:pt x="440" y="115"/>
                    <a:pt x="442" y="115"/>
                    <a:pt x="443" y="116"/>
                  </a:cubicBezTo>
                  <a:cubicBezTo>
                    <a:pt x="444" y="116"/>
                    <a:pt x="445" y="119"/>
                    <a:pt x="446" y="120"/>
                  </a:cubicBezTo>
                  <a:cubicBezTo>
                    <a:pt x="446" y="121"/>
                    <a:pt x="447" y="122"/>
                    <a:pt x="447" y="123"/>
                  </a:cubicBezTo>
                  <a:cubicBezTo>
                    <a:pt x="447" y="124"/>
                    <a:pt x="448" y="126"/>
                    <a:pt x="448" y="127"/>
                  </a:cubicBezTo>
                  <a:cubicBezTo>
                    <a:pt x="448" y="128"/>
                    <a:pt x="448" y="130"/>
                    <a:pt x="448" y="131"/>
                  </a:cubicBezTo>
                  <a:cubicBezTo>
                    <a:pt x="448" y="132"/>
                    <a:pt x="449" y="135"/>
                    <a:pt x="450" y="136"/>
                  </a:cubicBezTo>
                  <a:cubicBezTo>
                    <a:pt x="450" y="136"/>
                    <a:pt x="451" y="137"/>
                    <a:pt x="452" y="137"/>
                  </a:cubicBezTo>
                  <a:cubicBezTo>
                    <a:pt x="453" y="137"/>
                    <a:pt x="454" y="137"/>
                    <a:pt x="455" y="136"/>
                  </a:cubicBezTo>
                  <a:cubicBezTo>
                    <a:pt x="455" y="136"/>
                    <a:pt x="455" y="134"/>
                    <a:pt x="455" y="134"/>
                  </a:cubicBezTo>
                  <a:cubicBezTo>
                    <a:pt x="455" y="133"/>
                    <a:pt x="453" y="132"/>
                    <a:pt x="453" y="132"/>
                  </a:cubicBezTo>
                  <a:cubicBezTo>
                    <a:pt x="452" y="131"/>
                    <a:pt x="452" y="129"/>
                    <a:pt x="452" y="129"/>
                  </a:cubicBezTo>
                  <a:cubicBezTo>
                    <a:pt x="452" y="128"/>
                    <a:pt x="452" y="126"/>
                    <a:pt x="452" y="125"/>
                  </a:cubicBezTo>
                  <a:cubicBezTo>
                    <a:pt x="452" y="124"/>
                    <a:pt x="452" y="122"/>
                    <a:pt x="453" y="122"/>
                  </a:cubicBezTo>
                  <a:cubicBezTo>
                    <a:pt x="453" y="121"/>
                    <a:pt x="454" y="120"/>
                    <a:pt x="455" y="120"/>
                  </a:cubicBezTo>
                  <a:cubicBezTo>
                    <a:pt x="456" y="120"/>
                    <a:pt x="458" y="119"/>
                    <a:pt x="458" y="120"/>
                  </a:cubicBezTo>
                  <a:cubicBezTo>
                    <a:pt x="459" y="120"/>
                    <a:pt x="459" y="121"/>
                    <a:pt x="459" y="122"/>
                  </a:cubicBezTo>
                  <a:cubicBezTo>
                    <a:pt x="459" y="123"/>
                    <a:pt x="459" y="124"/>
                    <a:pt x="459" y="124"/>
                  </a:cubicBezTo>
                  <a:cubicBezTo>
                    <a:pt x="459" y="125"/>
                    <a:pt x="458" y="126"/>
                    <a:pt x="457" y="126"/>
                  </a:cubicBezTo>
                  <a:cubicBezTo>
                    <a:pt x="457" y="127"/>
                    <a:pt x="457" y="128"/>
                    <a:pt x="457" y="129"/>
                  </a:cubicBezTo>
                  <a:cubicBezTo>
                    <a:pt x="457" y="129"/>
                    <a:pt x="458" y="131"/>
                    <a:pt x="458" y="131"/>
                  </a:cubicBezTo>
                  <a:cubicBezTo>
                    <a:pt x="459" y="132"/>
                    <a:pt x="460" y="132"/>
                    <a:pt x="461" y="133"/>
                  </a:cubicBezTo>
                  <a:cubicBezTo>
                    <a:pt x="461" y="134"/>
                    <a:pt x="461" y="136"/>
                    <a:pt x="461" y="137"/>
                  </a:cubicBezTo>
                  <a:cubicBezTo>
                    <a:pt x="461" y="137"/>
                    <a:pt x="460" y="139"/>
                    <a:pt x="459" y="139"/>
                  </a:cubicBezTo>
                  <a:cubicBezTo>
                    <a:pt x="458" y="140"/>
                    <a:pt x="457" y="142"/>
                    <a:pt x="457" y="142"/>
                  </a:cubicBezTo>
                  <a:cubicBezTo>
                    <a:pt x="456" y="143"/>
                    <a:pt x="454" y="143"/>
                    <a:pt x="453" y="143"/>
                  </a:cubicBezTo>
                  <a:cubicBezTo>
                    <a:pt x="451" y="143"/>
                    <a:pt x="449" y="143"/>
                    <a:pt x="448" y="142"/>
                  </a:cubicBezTo>
                  <a:cubicBezTo>
                    <a:pt x="447" y="142"/>
                    <a:pt x="445" y="140"/>
                    <a:pt x="445" y="140"/>
                  </a:cubicBezTo>
                  <a:cubicBezTo>
                    <a:pt x="444" y="139"/>
                    <a:pt x="443" y="137"/>
                    <a:pt x="442" y="136"/>
                  </a:cubicBezTo>
                  <a:cubicBezTo>
                    <a:pt x="442" y="135"/>
                    <a:pt x="442" y="132"/>
                    <a:pt x="441" y="132"/>
                  </a:cubicBezTo>
                  <a:cubicBezTo>
                    <a:pt x="441" y="131"/>
                    <a:pt x="439" y="131"/>
                    <a:pt x="439" y="132"/>
                  </a:cubicBezTo>
                  <a:cubicBezTo>
                    <a:pt x="438" y="132"/>
                    <a:pt x="438" y="135"/>
                    <a:pt x="437" y="136"/>
                  </a:cubicBezTo>
                  <a:cubicBezTo>
                    <a:pt x="437" y="137"/>
                    <a:pt x="438" y="139"/>
                    <a:pt x="438" y="140"/>
                  </a:cubicBezTo>
                  <a:cubicBezTo>
                    <a:pt x="438" y="142"/>
                    <a:pt x="438" y="144"/>
                    <a:pt x="437" y="145"/>
                  </a:cubicBezTo>
                  <a:cubicBezTo>
                    <a:pt x="437" y="146"/>
                    <a:pt x="436" y="149"/>
                    <a:pt x="436" y="150"/>
                  </a:cubicBezTo>
                  <a:cubicBezTo>
                    <a:pt x="436" y="150"/>
                    <a:pt x="437" y="154"/>
                    <a:pt x="437" y="155"/>
                  </a:cubicBezTo>
                  <a:cubicBezTo>
                    <a:pt x="437" y="156"/>
                    <a:pt x="437" y="159"/>
                    <a:pt x="437" y="161"/>
                  </a:cubicBezTo>
                  <a:cubicBezTo>
                    <a:pt x="438" y="162"/>
                    <a:pt x="438" y="165"/>
                    <a:pt x="438" y="166"/>
                  </a:cubicBezTo>
                  <a:cubicBezTo>
                    <a:pt x="438" y="167"/>
                    <a:pt x="438" y="169"/>
                    <a:pt x="439" y="170"/>
                  </a:cubicBezTo>
                  <a:cubicBezTo>
                    <a:pt x="439" y="170"/>
                    <a:pt x="440" y="172"/>
                    <a:pt x="440" y="171"/>
                  </a:cubicBezTo>
                  <a:cubicBezTo>
                    <a:pt x="441" y="171"/>
                    <a:pt x="442" y="169"/>
                    <a:pt x="443" y="169"/>
                  </a:cubicBezTo>
                  <a:cubicBezTo>
                    <a:pt x="443" y="168"/>
                    <a:pt x="444" y="167"/>
                    <a:pt x="445" y="167"/>
                  </a:cubicBezTo>
                  <a:cubicBezTo>
                    <a:pt x="445" y="166"/>
                    <a:pt x="446" y="165"/>
                    <a:pt x="446" y="164"/>
                  </a:cubicBezTo>
                  <a:cubicBezTo>
                    <a:pt x="446" y="163"/>
                    <a:pt x="444" y="162"/>
                    <a:pt x="444" y="162"/>
                  </a:cubicBezTo>
                  <a:cubicBezTo>
                    <a:pt x="443" y="161"/>
                    <a:pt x="442" y="160"/>
                    <a:pt x="442" y="159"/>
                  </a:cubicBezTo>
                  <a:cubicBezTo>
                    <a:pt x="442" y="159"/>
                    <a:pt x="443" y="158"/>
                    <a:pt x="444" y="157"/>
                  </a:cubicBezTo>
                  <a:cubicBezTo>
                    <a:pt x="444" y="157"/>
                    <a:pt x="446" y="158"/>
                    <a:pt x="447" y="157"/>
                  </a:cubicBezTo>
                  <a:cubicBezTo>
                    <a:pt x="447" y="157"/>
                    <a:pt x="448" y="155"/>
                    <a:pt x="448" y="155"/>
                  </a:cubicBezTo>
                  <a:cubicBezTo>
                    <a:pt x="448" y="154"/>
                    <a:pt x="447" y="152"/>
                    <a:pt x="447" y="152"/>
                  </a:cubicBezTo>
                  <a:cubicBezTo>
                    <a:pt x="447" y="151"/>
                    <a:pt x="448" y="150"/>
                    <a:pt x="449" y="149"/>
                  </a:cubicBezTo>
                  <a:cubicBezTo>
                    <a:pt x="449" y="149"/>
                    <a:pt x="450" y="150"/>
                    <a:pt x="450" y="150"/>
                  </a:cubicBezTo>
                  <a:cubicBezTo>
                    <a:pt x="451" y="151"/>
                    <a:pt x="450" y="153"/>
                    <a:pt x="451" y="154"/>
                  </a:cubicBezTo>
                  <a:cubicBezTo>
                    <a:pt x="451" y="155"/>
                    <a:pt x="452" y="155"/>
                    <a:pt x="453" y="155"/>
                  </a:cubicBezTo>
                  <a:cubicBezTo>
                    <a:pt x="453" y="154"/>
                    <a:pt x="454" y="153"/>
                    <a:pt x="454" y="152"/>
                  </a:cubicBezTo>
                  <a:cubicBezTo>
                    <a:pt x="454" y="152"/>
                    <a:pt x="453" y="150"/>
                    <a:pt x="453" y="149"/>
                  </a:cubicBezTo>
                  <a:cubicBezTo>
                    <a:pt x="453" y="149"/>
                    <a:pt x="455" y="148"/>
                    <a:pt x="455" y="148"/>
                  </a:cubicBezTo>
                  <a:cubicBezTo>
                    <a:pt x="456" y="148"/>
                    <a:pt x="457" y="149"/>
                    <a:pt x="458" y="149"/>
                  </a:cubicBezTo>
                  <a:cubicBezTo>
                    <a:pt x="458" y="150"/>
                    <a:pt x="459" y="152"/>
                    <a:pt x="459" y="153"/>
                  </a:cubicBezTo>
                  <a:cubicBezTo>
                    <a:pt x="459" y="154"/>
                    <a:pt x="460" y="157"/>
                    <a:pt x="460" y="158"/>
                  </a:cubicBezTo>
                  <a:cubicBezTo>
                    <a:pt x="461" y="159"/>
                    <a:pt x="462" y="161"/>
                    <a:pt x="463" y="162"/>
                  </a:cubicBezTo>
                  <a:cubicBezTo>
                    <a:pt x="463" y="163"/>
                    <a:pt x="465" y="164"/>
                    <a:pt x="465" y="165"/>
                  </a:cubicBezTo>
                  <a:cubicBezTo>
                    <a:pt x="465" y="166"/>
                    <a:pt x="465" y="169"/>
                    <a:pt x="464" y="170"/>
                  </a:cubicBezTo>
                  <a:cubicBezTo>
                    <a:pt x="463" y="170"/>
                    <a:pt x="461" y="170"/>
                    <a:pt x="460" y="170"/>
                  </a:cubicBezTo>
                  <a:cubicBezTo>
                    <a:pt x="459" y="170"/>
                    <a:pt x="457" y="169"/>
                    <a:pt x="457" y="168"/>
                  </a:cubicBezTo>
                  <a:cubicBezTo>
                    <a:pt x="456" y="167"/>
                    <a:pt x="456" y="164"/>
                    <a:pt x="455" y="164"/>
                  </a:cubicBezTo>
                  <a:cubicBezTo>
                    <a:pt x="455" y="164"/>
                    <a:pt x="453" y="164"/>
                    <a:pt x="453" y="165"/>
                  </a:cubicBezTo>
                  <a:cubicBezTo>
                    <a:pt x="453" y="165"/>
                    <a:pt x="453" y="167"/>
                    <a:pt x="453" y="168"/>
                  </a:cubicBezTo>
                  <a:cubicBezTo>
                    <a:pt x="453" y="169"/>
                    <a:pt x="452" y="170"/>
                    <a:pt x="451" y="170"/>
                  </a:cubicBezTo>
                  <a:cubicBezTo>
                    <a:pt x="451" y="171"/>
                    <a:pt x="450" y="172"/>
                    <a:pt x="449" y="173"/>
                  </a:cubicBezTo>
                  <a:cubicBezTo>
                    <a:pt x="449" y="174"/>
                    <a:pt x="450" y="177"/>
                    <a:pt x="450" y="178"/>
                  </a:cubicBezTo>
                  <a:cubicBezTo>
                    <a:pt x="449" y="179"/>
                    <a:pt x="448" y="180"/>
                    <a:pt x="447" y="181"/>
                  </a:cubicBezTo>
                  <a:cubicBezTo>
                    <a:pt x="447" y="182"/>
                    <a:pt x="447" y="184"/>
                    <a:pt x="447" y="185"/>
                  </a:cubicBezTo>
                  <a:cubicBezTo>
                    <a:pt x="447" y="186"/>
                    <a:pt x="447" y="188"/>
                    <a:pt x="447" y="189"/>
                  </a:cubicBezTo>
                  <a:cubicBezTo>
                    <a:pt x="448" y="191"/>
                    <a:pt x="447" y="194"/>
                    <a:pt x="448" y="196"/>
                  </a:cubicBezTo>
                  <a:cubicBezTo>
                    <a:pt x="448" y="197"/>
                    <a:pt x="450" y="198"/>
                    <a:pt x="451" y="198"/>
                  </a:cubicBezTo>
                  <a:cubicBezTo>
                    <a:pt x="451" y="199"/>
                    <a:pt x="453" y="199"/>
                    <a:pt x="453" y="199"/>
                  </a:cubicBezTo>
                  <a:cubicBezTo>
                    <a:pt x="454" y="198"/>
                    <a:pt x="455" y="196"/>
                    <a:pt x="455" y="195"/>
                  </a:cubicBezTo>
                  <a:cubicBezTo>
                    <a:pt x="455" y="195"/>
                    <a:pt x="455" y="194"/>
                    <a:pt x="455" y="193"/>
                  </a:cubicBezTo>
                  <a:cubicBezTo>
                    <a:pt x="454" y="193"/>
                    <a:pt x="453" y="192"/>
                    <a:pt x="453" y="192"/>
                  </a:cubicBezTo>
                  <a:cubicBezTo>
                    <a:pt x="452" y="191"/>
                    <a:pt x="452" y="190"/>
                    <a:pt x="452" y="189"/>
                  </a:cubicBezTo>
                  <a:cubicBezTo>
                    <a:pt x="452" y="188"/>
                    <a:pt x="453" y="187"/>
                    <a:pt x="453" y="187"/>
                  </a:cubicBezTo>
                  <a:cubicBezTo>
                    <a:pt x="454" y="186"/>
                    <a:pt x="455" y="186"/>
                    <a:pt x="455" y="187"/>
                  </a:cubicBezTo>
                  <a:cubicBezTo>
                    <a:pt x="456" y="187"/>
                    <a:pt x="456" y="189"/>
                    <a:pt x="456" y="190"/>
                  </a:cubicBezTo>
                  <a:cubicBezTo>
                    <a:pt x="457" y="190"/>
                    <a:pt x="459" y="190"/>
                    <a:pt x="460" y="189"/>
                  </a:cubicBezTo>
                  <a:cubicBezTo>
                    <a:pt x="460" y="189"/>
                    <a:pt x="459" y="187"/>
                    <a:pt x="459" y="187"/>
                  </a:cubicBezTo>
                  <a:cubicBezTo>
                    <a:pt x="459" y="186"/>
                    <a:pt x="460" y="185"/>
                    <a:pt x="461" y="185"/>
                  </a:cubicBezTo>
                  <a:cubicBezTo>
                    <a:pt x="461" y="185"/>
                    <a:pt x="462" y="185"/>
                    <a:pt x="463" y="186"/>
                  </a:cubicBezTo>
                  <a:cubicBezTo>
                    <a:pt x="463" y="186"/>
                    <a:pt x="463" y="189"/>
                    <a:pt x="464" y="189"/>
                  </a:cubicBezTo>
                  <a:cubicBezTo>
                    <a:pt x="464" y="190"/>
                    <a:pt x="466" y="190"/>
                    <a:pt x="467" y="191"/>
                  </a:cubicBezTo>
                  <a:cubicBezTo>
                    <a:pt x="468" y="192"/>
                    <a:pt x="468" y="193"/>
                    <a:pt x="469" y="194"/>
                  </a:cubicBezTo>
                  <a:cubicBezTo>
                    <a:pt x="470" y="194"/>
                    <a:pt x="471" y="194"/>
                    <a:pt x="472" y="194"/>
                  </a:cubicBezTo>
                  <a:cubicBezTo>
                    <a:pt x="473" y="194"/>
                    <a:pt x="474" y="194"/>
                    <a:pt x="475" y="194"/>
                  </a:cubicBezTo>
                  <a:cubicBezTo>
                    <a:pt x="476" y="194"/>
                    <a:pt x="477" y="195"/>
                    <a:pt x="478" y="196"/>
                  </a:cubicBezTo>
                  <a:cubicBezTo>
                    <a:pt x="478" y="197"/>
                    <a:pt x="478" y="198"/>
                    <a:pt x="478" y="199"/>
                  </a:cubicBezTo>
                  <a:cubicBezTo>
                    <a:pt x="477" y="200"/>
                    <a:pt x="475" y="200"/>
                    <a:pt x="475" y="201"/>
                  </a:cubicBezTo>
                  <a:cubicBezTo>
                    <a:pt x="474" y="201"/>
                    <a:pt x="473" y="203"/>
                    <a:pt x="472" y="203"/>
                  </a:cubicBezTo>
                  <a:cubicBezTo>
                    <a:pt x="471" y="203"/>
                    <a:pt x="470" y="203"/>
                    <a:pt x="469" y="203"/>
                  </a:cubicBezTo>
                  <a:cubicBezTo>
                    <a:pt x="468" y="202"/>
                    <a:pt x="467" y="201"/>
                    <a:pt x="467" y="201"/>
                  </a:cubicBezTo>
                  <a:cubicBezTo>
                    <a:pt x="466" y="201"/>
                    <a:pt x="465" y="203"/>
                    <a:pt x="464" y="204"/>
                  </a:cubicBezTo>
                  <a:cubicBezTo>
                    <a:pt x="464" y="204"/>
                    <a:pt x="464" y="205"/>
                    <a:pt x="464" y="206"/>
                  </a:cubicBezTo>
                  <a:cubicBezTo>
                    <a:pt x="463" y="206"/>
                    <a:pt x="462" y="206"/>
                    <a:pt x="462" y="206"/>
                  </a:cubicBezTo>
                  <a:cubicBezTo>
                    <a:pt x="462" y="207"/>
                    <a:pt x="464" y="208"/>
                    <a:pt x="464" y="208"/>
                  </a:cubicBezTo>
                  <a:cubicBezTo>
                    <a:pt x="464" y="209"/>
                    <a:pt x="462" y="210"/>
                    <a:pt x="461" y="211"/>
                  </a:cubicBezTo>
                  <a:cubicBezTo>
                    <a:pt x="461" y="212"/>
                    <a:pt x="461" y="213"/>
                    <a:pt x="461" y="214"/>
                  </a:cubicBezTo>
                  <a:cubicBezTo>
                    <a:pt x="461" y="214"/>
                    <a:pt x="463" y="215"/>
                    <a:pt x="463" y="215"/>
                  </a:cubicBezTo>
                  <a:cubicBezTo>
                    <a:pt x="464" y="216"/>
                    <a:pt x="465" y="218"/>
                    <a:pt x="466" y="219"/>
                  </a:cubicBezTo>
                  <a:cubicBezTo>
                    <a:pt x="467" y="219"/>
                    <a:pt x="469" y="217"/>
                    <a:pt x="470" y="217"/>
                  </a:cubicBezTo>
                  <a:cubicBezTo>
                    <a:pt x="470" y="218"/>
                    <a:pt x="470" y="220"/>
                    <a:pt x="470" y="221"/>
                  </a:cubicBezTo>
                  <a:cubicBezTo>
                    <a:pt x="470" y="222"/>
                    <a:pt x="469" y="224"/>
                    <a:pt x="469" y="224"/>
                  </a:cubicBezTo>
                  <a:cubicBezTo>
                    <a:pt x="468" y="225"/>
                    <a:pt x="466" y="224"/>
                    <a:pt x="465" y="224"/>
                  </a:cubicBezTo>
                  <a:cubicBezTo>
                    <a:pt x="463" y="224"/>
                    <a:pt x="461" y="225"/>
                    <a:pt x="460" y="226"/>
                  </a:cubicBezTo>
                  <a:cubicBezTo>
                    <a:pt x="460" y="227"/>
                    <a:pt x="460" y="228"/>
                    <a:pt x="460" y="229"/>
                  </a:cubicBezTo>
                  <a:cubicBezTo>
                    <a:pt x="461" y="230"/>
                    <a:pt x="463" y="233"/>
                    <a:pt x="464" y="234"/>
                  </a:cubicBezTo>
                  <a:cubicBezTo>
                    <a:pt x="465" y="235"/>
                    <a:pt x="467" y="235"/>
                    <a:pt x="468" y="236"/>
                  </a:cubicBezTo>
                  <a:cubicBezTo>
                    <a:pt x="469" y="237"/>
                    <a:pt x="470" y="239"/>
                    <a:pt x="471" y="240"/>
                  </a:cubicBezTo>
                  <a:cubicBezTo>
                    <a:pt x="471" y="242"/>
                    <a:pt x="470" y="244"/>
                    <a:pt x="471" y="245"/>
                  </a:cubicBezTo>
                  <a:cubicBezTo>
                    <a:pt x="471" y="246"/>
                    <a:pt x="473" y="247"/>
                    <a:pt x="473" y="247"/>
                  </a:cubicBezTo>
                  <a:cubicBezTo>
                    <a:pt x="474" y="247"/>
                    <a:pt x="476" y="246"/>
                    <a:pt x="477" y="246"/>
                  </a:cubicBezTo>
                  <a:cubicBezTo>
                    <a:pt x="478" y="246"/>
                    <a:pt x="479" y="248"/>
                    <a:pt x="479" y="249"/>
                  </a:cubicBezTo>
                  <a:cubicBezTo>
                    <a:pt x="479" y="250"/>
                    <a:pt x="477" y="250"/>
                    <a:pt x="476" y="250"/>
                  </a:cubicBezTo>
                  <a:cubicBezTo>
                    <a:pt x="476" y="251"/>
                    <a:pt x="476" y="253"/>
                    <a:pt x="476" y="254"/>
                  </a:cubicBezTo>
                  <a:cubicBezTo>
                    <a:pt x="477" y="254"/>
                    <a:pt x="477" y="256"/>
                    <a:pt x="478" y="256"/>
                  </a:cubicBezTo>
                  <a:cubicBezTo>
                    <a:pt x="479" y="256"/>
                    <a:pt x="480" y="256"/>
                    <a:pt x="481" y="256"/>
                  </a:cubicBezTo>
                  <a:cubicBezTo>
                    <a:pt x="482" y="256"/>
                    <a:pt x="484" y="256"/>
                    <a:pt x="485" y="256"/>
                  </a:cubicBezTo>
                  <a:cubicBezTo>
                    <a:pt x="486" y="257"/>
                    <a:pt x="487" y="259"/>
                    <a:pt x="487" y="259"/>
                  </a:cubicBezTo>
                  <a:cubicBezTo>
                    <a:pt x="488" y="260"/>
                    <a:pt x="489" y="262"/>
                    <a:pt x="489" y="263"/>
                  </a:cubicBezTo>
                  <a:cubicBezTo>
                    <a:pt x="490" y="264"/>
                    <a:pt x="492" y="265"/>
                    <a:pt x="493" y="266"/>
                  </a:cubicBezTo>
                  <a:cubicBezTo>
                    <a:pt x="493" y="267"/>
                    <a:pt x="495" y="267"/>
                    <a:pt x="495" y="267"/>
                  </a:cubicBezTo>
                  <a:cubicBezTo>
                    <a:pt x="496" y="267"/>
                    <a:pt x="498" y="267"/>
                    <a:pt x="498" y="267"/>
                  </a:cubicBezTo>
                  <a:cubicBezTo>
                    <a:pt x="499" y="266"/>
                    <a:pt x="500" y="265"/>
                    <a:pt x="499" y="264"/>
                  </a:cubicBezTo>
                  <a:cubicBezTo>
                    <a:pt x="499" y="263"/>
                    <a:pt x="498" y="262"/>
                    <a:pt x="497" y="262"/>
                  </a:cubicBezTo>
                  <a:cubicBezTo>
                    <a:pt x="496" y="262"/>
                    <a:pt x="494" y="263"/>
                    <a:pt x="494" y="263"/>
                  </a:cubicBezTo>
                  <a:cubicBezTo>
                    <a:pt x="493" y="263"/>
                    <a:pt x="491" y="261"/>
                    <a:pt x="491" y="260"/>
                  </a:cubicBezTo>
                  <a:cubicBezTo>
                    <a:pt x="491" y="260"/>
                    <a:pt x="491" y="258"/>
                    <a:pt x="491" y="258"/>
                  </a:cubicBezTo>
                  <a:cubicBezTo>
                    <a:pt x="492" y="257"/>
                    <a:pt x="494" y="258"/>
                    <a:pt x="495" y="257"/>
                  </a:cubicBezTo>
                  <a:cubicBezTo>
                    <a:pt x="495" y="257"/>
                    <a:pt x="496" y="256"/>
                    <a:pt x="497" y="256"/>
                  </a:cubicBezTo>
                  <a:cubicBezTo>
                    <a:pt x="498" y="255"/>
                    <a:pt x="499" y="256"/>
                    <a:pt x="500" y="256"/>
                  </a:cubicBezTo>
                  <a:cubicBezTo>
                    <a:pt x="500" y="257"/>
                    <a:pt x="501" y="258"/>
                    <a:pt x="501" y="259"/>
                  </a:cubicBezTo>
                  <a:cubicBezTo>
                    <a:pt x="501" y="260"/>
                    <a:pt x="501" y="261"/>
                    <a:pt x="502" y="261"/>
                  </a:cubicBezTo>
                  <a:cubicBezTo>
                    <a:pt x="502" y="261"/>
                    <a:pt x="505" y="261"/>
                    <a:pt x="506" y="261"/>
                  </a:cubicBezTo>
                  <a:cubicBezTo>
                    <a:pt x="506" y="261"/>
                    <a:pt x="506" y="263"/>
                    <a:pt x="507" y="263"/>
                  </a:cubicBezTo>
                  <a:cubicBezTo>
                    <a:pt x="507" y="264"/>
                    <a:pt x="508" y="265"/>
                    <a:pt x="508" y="265"/>
                  </a:cubicBezTo>
                  <a:cubicBezTo>
                    <a:pt x="509" y="265"/>
                    <a:pt x="512" y="266"/>
                    <a:pt x="512" y="265"/>
                  </a:cubicBezTo>
                  <a:cubicBezTo>
                    <a:pt x="513" y="264"/>
                    <a:pt x="512" y="262"/>
                    <a:pt x="512" y="262"/>
                  </a:cubicBezTo>
                  <a:cubicBezTo>
                    <a:pt x="511" y="261"/>
                    <a:pt x="510" y="260"/>
                    <a:pt x="510" y="259"/>
                  </a:cubicBezTo>
                  <a:cubicBezTo>
                    <a:pt x="510" y="258"/>
                    <a:pt x="510" y="257"/>
                    <a:pt x="510" y="256"/>
                  </a:cubicBezTo>
                  <a:cubicBezTo>
                    <a:pt x="510" y="255"/>
                    <a:pt x="510" y="254"/>
                    <a:pt x="509" y="253"/>
                  </a:cubicBezTo>
                  <a:cubicBezTo>
                    <a:pt x="509" y="252"/>
                    <a:pt x="507" y="252"/>
                    <a:pt x="507" y="251"/>
                  </a:cubicBezTo>
                  <a:cubicBezTo>
                    <a:pt x="506" y="250"/>
                    <a:pt x="506" y="249"/>
                    <a:pt x="506" y="248"/>
                  </a:cubicBezTo>
                  <a:cubicBezTo>
                    <a:pt x="506" y="247"/>
                    <a:pt x="509" y="246"/>
                    <a:pt x="509" y="245"/>
                  </a:cubicBezTo>
                  <a:cubicBezTo>
                    <a:pt x="510" y="244"/>
                    <a:pt x="509" y="242"/>
                    <a:pt x="509" y="241"/>
                  </a:cubicBezTo>
                  <a:cubicBezTo>
                    <a:pt x="509" y="240"/>
                    <a:pt x="508" y="239"/>
                    <a:pt x="508" y="238"/>
                  </a:cubicBezTo>
                  <a:cubicBezTo>
                    <a:pt x="509" y="237"/>
                    <a:pt x="510" y="237"/>
                    <a:pt x="511" y="237"/>
                  </a:cubicBezTo>
                  <a:cubicBezTo>
                    <a:pt x="512" y="237"/>
                    <a:pt x="514" y="238"/>
                    <a:pt x="514" y="238"/>
                  </a:cubicBezTo>
                  <a:cubicBezTo>
                    <a:pt x="515" y="239"/>
                    <a:pt x="516" y="241"/>
                    <a:pt x="516" y="242"/>
                  </a:cubicBezTo>
                  <a:cubicBezTo>
                    <a:pt x="516" y="242"/>
                    <a:pt x="516" y="243"/>
                    <a:pt x="515" y="244"/>
                  </a:cubicBezTo>
                  <a:cubicBezTo>
                    <a:pt x="515" y="245"/>
                    <a:pt x="515" y="245"/>
                    <a:pt x="515" y="246"/>
                  </a:cubicBezTo>
                  <a:cubicBezTo>
                    <a:pt x="514" y="246"/>
                    <a:pt x="513" y="246"/>
                    <a:pt x="513" y="247"/>
                  </a:cubicBezTo>
                  <a:cubicBezTo>
                    <a:pt x="512" y="247"/>
                    <a:pt x="513" y="249"/>
                    <a:pt x="513" y="250"/>
                  </a:cubicBezTo>
                  <a:cubicBezTo>
                    <a:pt x="514" y="250"/>
                    <a:pt x="515" y="251"/>
                    <a:pt x="516" y="252"/>
                  </a:cubicBezTo>
                  <a:cubicBezTo>
                    <a:pt x="516" y="253"/>
                    <a:pt x="516" y="255"/>
                    <a:pt x="517" y="256"/>
                  </a:cubicBezTo>
                  <a:cubicBezTo>
                    <a:pt x="517" y="256"/>
                    <a:pt x="519" y="256"/>
                    <a:pt x="519" y="256"/>
                  </a:cubicBezTo>
                  <a:cubicBezTo>
                    <a:pt x="519" y="257"/>
                    <a:pt x="519" y="259"/>
                    <a:pt x="520" y="259"/>
                  </a:cubicBezTo>
                  <a:cubicBezTo>
                    <a:pt x="520" y="260"/>
                    <a:pt x="522" y="259"/>
                    <a:pt x="522" y="259"/>
                  </a:cubicBezTo>
                  <a:cubicBezTo>
                    <a:pt x="523" y="258"/>
                    <a:pt x="523" y="257"/>
                    <a:pt x="523" y="257"/>
                  </a:cubicBezTo>
                  <a:cubicBezTo>
                    <a:pt x="523" y="256"/>
                    <a:pt x="521" y="255"/>
                    <a:pt x="521" y="254"/>
                  </a:cubicBezTo>
                  <a:cubicBezTo>
                    <a:pt x="521" y="253"/>
                    <a:pt x="521" y="252"/>
                    <a:pt x="522" y="252"/>
                  </a:cubicBezTo>
                  <a:cubicBezTo>
                    <a:pt x="523" y="252"/>
                    <a:pt x="525" y="253"/>
                    <a:pt x="526" y="253"/>
                  </a:cubicBezTo>
                  <a:cubicBezTo>
                    <a:pt x="526" y="254"/>
                    <a:pt x="527" y="255"/>
                    <a:pt x="528" y="256"/>
                  </a:cubicBezTo>
                  <a:cubicBezTo>
                    <a:pt x="528" y="257"/>
                    <a:pt x="530" y="258"/>
                    <a:pt x="530" y="258"/>
                  </a:cubicBezTo>
                  <a:cubicBezTo>
                    <a:pt x="531" y="257"/>
                    <a:pt x="532" y="256"/>
                    <a:pt x="533" y="255"/>
                  </a:cubicBezTo>
                  <a:cubicBezTo>
                    <a:pt x="533" y="255"/>
                    <a:pt x="535" y="255"/>
                    <a:pt x="535" y="256"/>
                  </a:cubicBezTo>
                  <a:cubicBezTo>
                    <a:pt x="536" y="256"/>
                    <a:pt x="537" y="258"/>
                    <a:pt x="537" y="259"/>
                  </a:cubicBezTo>
                  <a:cubicBezTo>
                    <a:pt x="537" y="260"/>
                    <a:pt x="536" y="261"/>
                    <a:pt x="535" y="262"/>
                  </a:cubicBezTo>
                  <a:cubicBezTo>
                    <a:pt x="534" y="263"/>
                    <a:pt x="532" y="263"/>
                    <a:pt x="531" y="264"/>
                  </a:cubicBezTo>
                  <a:cubicBezTo>
                    <a:pt x="530" y="265"/>
                    <a:pt x="528" y="266"/>
                    <a:pt x="527" y="267"/>
                  </a:cubicBezTo>
                  <a:cubicBezTo>
                    <a:pt x="527" y="268"/>
                    <a:pt x="526" y="269"/>
                    <a:pt x="526" y="270"/>
                  </a:cubicBezTo>
                  <a:cubicBezTo>
                    <a:pt x="525" y="271"/>
                    <a:pt x="525" y="274"/>
                    <a:pt x="525" y="276"/>
                  </a:cubicBezTo>
                  <a:cubicBezTo>
                    <a:pt x="525" y="276"/>
                    <a:pt x="526" y="278"/>
                    <a:pt x="526" y="279"/>
                  </a:cubicBezTo>
                  <a:cubicBezTo>
                    <a:pt x="527" y="279"/>
                    <a:pt x="528" y="280"/>
                    <a:pt x="529" y="280"/>
                  </a:cubicBezTo>
                  <a:cubicBezTo>
                    <a:pt x="529" y="280"/>
                    <a:pt x="531" y="279"/>
                    <a:pt x="531" y="278"/>
                  </a:cubicBezTo>
                  <a:cubicBezTo>
                    <a:pt x="531" y="278"/>
                    <a:pt x="531" y="276"/>
                    <a:pt x="531" y="275"/>
                  </a:cubicBezTo>
                  <a:cubicBezTo>
                    <a:pt x="532" y="274"/>
                    <a:pt x="534" y="274"/>
                    <a:pt x="535" y="274"/>
                  </a:cubicBezTo>
                  <a:cubicBezTo>
                    <a:pt x="536" y="274"/>
                    <a:pt x="537" y="274"/>
                    <a:pt x="538" y="273"/>
                  </a:cubicBezTo>
                  <a:cubicBezTo>
                    <a:pt x="539" y="273"/>
                    <a:pt x="539" y="271"/>
                    <a:pt x="539" y="271"/>
                  </a:cubicBezTo>
                  <a:cubicBezTo>
                    <a:pt x="540" y="271"/>
                    <a:pt x="542" y="271"/>
                    <a:pt x="542" y="272"/>
                  </a:cubicBezTo>
                  <a:cubicBezTo>
                    <a:pt x="543" y="272"/>
                    <a:pt x="543" y="275"/>
                    <a:pt x="542" y="276"/>
                  </a:cubicBezTo>
                  <a:cubicBezTo>
                    <a:pt x="542" y="276"/>
                    <a:pt x="540" y="277"/>
                    <a:pt x="539" y="278"/>
                  </a:cubicBezTo>
                  <a:cubicBezTo>
                    <a:pt x="539" y="279"/>
                    <a:pt x="538" y="281"/>
                    <a:pt x="538" y="282"/>
                  </a:cubicBezTo>
                  <a:cubicBezTo>
                    <a:pt x="538" y="283"/>
                    <a:pt x="538" y="285"/>
                    <a:pt x="539" y="285"/>
                  </a:cubicBezTo>
                  <a:cubicBezTo>
                    <a:pt x="539" y="286"/>
                    <a:pt x="540" y="287"/>
                    <a:pt x="541" y="286"/>
                  </a:cubicBezTo>
                  <a:cubicBezTo>
                    <a:pt x="542" y="286"/>
                    <a:pt x="542" y="283"/>
                    <a:pt x="543" y="283"/>
                  </a:cubicBezTo>
                  <a:cubicBezTo>
                    <a:pt x="544" y="282"/>
                    <a:pt x="546" y="282"/>
                    <a:pt x="547" y="283"/>
                  </a:cubicBezTo>
                  <a:cubicBezTo>
                    <a:pt x="547" y="283"/>
                    <a:pt x="548" y="284"/>
                    <a:pt x="548" y="285"/>
                  </a:cubicBezTo>
                  <a:cubicBezTo>
                    <a:pt x="548" y="286"/>
                    <a:pt x="547" y="288"/>
                    <a:pt x="546" y="289"/>
                  </a:cubicBezTo>
                  <a:cubicBezTo>
                    <a:pt x="545" y="289"/>
                    <a:pt x="542" y="289"/>
                    <a:pt x="542" y="290"/>
                  </a:cubicBezTo>
                  <a:cubicBezTo>
                    <a:pt x="541" y="291"/>
                    <a:pt x="541" y="293"/>
                    <a:pt x="541" y="295"/>
                  </a:cubicBezTo>
                  <a:cubicBezTo>
                    <a:pt x="540" y="296"/>
                    <a:pt x="540" y="297"/>
                    <a:pt x="540" y="298"/>
                  </a:cubicBezTo>
                  <a:cubicBezTo>
                    <a:pt x="540" y="300"/>
                    <a:pt x="542" y="302"/>
                    <a:pt x="542" y="303"/>
                  </a:cubicBezTo>
                  <a:cubicBezTo>
                    <a:pt x="542" y="304"/>
                    <a:pt x="543" y="307"/>
                    <a:pt x="543" y="308"/>
                  </a:cubicBezTo>
                  <a:cubicBezTo>
                    <a:pt x="543" y="309"/>
                    <a:pt x="542" y="311"/>
                    <a:pt x="543" y="312"/>
                  </a:cubicBezTo>
                  <a:cubicBezTo>
                    <a:pt x="543" y="312"/>
                    <a:pt x="546" y="311"/>
                    <a:pt x="547" y="311"/>
                  </a:cubicBezTo>
                  <a:cubicBezTo>
                    <a:pt x="548" y="310"/>
                    <a:pt x="549" y="309"/>
                    <a:pt x="550" y="308"/>
                  </a:cubicBezTo>
                  <a:cubicBezTo>
                    <a:pt x="551" y="306"/>
                    <a:pt x="553" y="303"/>
                    <a:pt x="554" y="301"/>
                  </a:cubicBezTo>
                  <a:cubicBezTo>
                    <a:pt x="554" y="300"/>
                    <a:pt x="555" y="298"/>
                    <a:pt x="556" y="297"/>
                  </a:cubicBezTo>
                  <a:cubicBezTo>
                    <a:pt x="557" y="297"/>
                    <a:pt x="560" y="298"/>
                    <a:pt x="562" y="298"/>
                  </a:cubicBezTo>
                  <a:cubicBezTo>
                    <a:pt x="562" y="298"/>
                    <a:pt x="562" y="298"/>
                    <a:pt x="563" y="298"/>
                  </a:cubicBezTo>
                  <a:cubicBezTo>
                    <a:pt x="563" y="297"/>
                    <a:pt x="563" y="297"/>
                    <a:pt x="563" y="296"/>
                  </a:cubicBezTo>
                  <a:cubicBezTo>
                    <a:pt x="565" y="293"/>
                    <a:pt x="565" y="293"/>
                    <a:pt x="565" y="293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0" y="287"/>
                    <a:pt x="570" y="287"/>
                    <a:pt x="570" y="287"/>
                  </a:cubicBezTo>
                  <a:cubicBezTo>
                    <a:pt x="627" y="263"/>
                    <a:pt x="627" y="263"/>
                    <a:pt x="627" y="263"/>
                  </a:cubicBezTo>
                  <a:cubicBezTo>
                    <a:pt x="629" y="260"/>
                    <a:pt x="630" y="257"/>
                    <a:pt x="630" y="255"/>
                  </a:cubicBezTo>
                  <a:cubicBezTo>
                    <a:pt x="631" y="251"/>
                    <a:pt x="631" y="243"/>
                    <a:pt x="631" y="239"/>
                  </a:cubicBezTo>
                  <a:cubicBezTo>
                    <a:pt x="631" y="234"/>
                    <a:pt x="628" y="226"/>
                    <a:pt x="629" y="221"/>
                  </a:cubicBezTo>
                  <a:cubicBezTo>
                    <a:pt x="629" y="219"/>
                    <a:pt x="633" y="215"/>
                    <a:pt x="633" y="212"/>
                  </a:cubicBezTo>
                  <a:cubicBezTo>
                    <a:pt x="634" y="209"/>
                    <a:pt x="632" y="204"/>
                    <a:pt x="632" y="20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837238" y="3032125"/>
              <a:ext cx="127000" cy="198438"/>
            </a:xfrm>
            <a:custGeom>
              <a:avLst/>
              <a:gdLst>
                <a:gd name="T0" fmla="*/ 5 w 151"/>
                <a:gd name="T1" fmla="*/ 22 h 235"/>
                <a:gd name="T2" fmla="*/ 4 w 151"/>
                <a:gd name="T3" fmla="*/ 30 h 235"/>
                <a:gd name="T4" fmla="*/ 4 w 151"/>
                <a:gd name="T5" fmla="*/ 35 h 235"/>
                <a:gd name="T6" fmla="*/ 8 w 151"/>
                <a:gd name="T7" fmla="*/ 47 h 235"/>
                <a:gd name="T8" fmla="*/ 69 w 151"/>
                <a:gd name="T9" fmla="*/ 235 h 235"/>
                <a:gd name="T10" fmla="*/ 151 w 151"/>
                <a:gd name="T11" fmla="*/ 215 h 235"/>
                <a:gd name="T12" fmla="*/ 147 w 151"/>
                <a:gd name="T13" fmla="*/ 207 h 235"/>
                <a:gd name="T14" fmla="*/ 142 w 151"/>
                <a:gd name="T15" fmla="*/ 193 h 235"/>
                <a:gd name="T16" fmla="*/ 139 w 151"/>
                <a:gd name="T17" fmla="*/ 187 h 235"/>
                <a:gd name="T18" fmla="*/ 136 w 151"/>
                <a:gd name="T19" fmla="*/ 175 h 235"/>
                <a:gd name="T20" fmla="*/ 133 w 151"/>
                <a:gd name="T21" fmla="*/ 169 h 235"/>
                <a:gd name="T22" fmla="*/ 130 w 151"/>
                <a:gd name="T23" fmla="*/ 162 h 235"/>
                <a:gd name="T24" fmla="*/ 129 w 151"/>
                <a:gd name="T25" fmla="*/ 165 h 235"/>
                <a:gd name="T26" fmla="*/ 125 w 151"/>
                <a:gd name="T27" fmla="*/ 166 h 235"/>
                <a:gd name="T28" fmla="*/ 121 w 151"/>
                <a:gd name="T29" fmla="*/ 166 h 235"/>
                <a:gd name="T30" fmla="*/ 116 w 151"/>
                <a:gd name="T31" fmla="*/ 164 h 235"/>
                <a:gd name="T32" fmla="*/ 108 w 151"/>
                <a:gd name="T33" fmla="*/ 158 h 235"/>
                <a:gd name="T34" fmla="*/ 102 w 151"/>
                <a:gd name="T35" fmla="*/ 153 h 235"/>
                <a:gd name="T36" fmla="*/ 97 w 151"/>
                <a:gd name="T37" fmla="*/ 151 h 235"/>
                <a:gd name="T38" fmla="*/ 95 w 151"/>
                <a:gd name="T39" fmla="*/ 145 h 235"/>
                <a:gd name="T40" fmla="*/ 91 w 151"/>
                <a:gd name="T41" fmla="*/ 138 h 235"/>
                <a:gd name="T42" fmla="*/ 87 w 151"/>
                <a:gd name="T43" fmla="*/ 133 h 235"/>
                <a:gd name="T44" fmla="*/ 82 w 151"/>
                <a:gd name="T45" fmla="*/ 131 h 235"/>
                <a:gd name="T46" fmla="*/ 78 w 151"/>
                <a:gd name="T47" fmla="*/ 128 h 235"/>
                <a:gd name="T48" fmla="*/ 76 w 151"/>
                <a:gd name="T49" fmla="*/ 124 h 235"/>
                <a:gd name="T50" fmla="*/ 72 w 151"/>
                <a:gd name="T51" fmla="*/ 114 h 235"/>
                <a:gd name="T52" fmla="*/ 72 w 151"/>
                <a:gd name="T53" fmla="*/ 109 h 235"/>
                <a:gd name="T54" fmla="*/ 73 w 151"/>
                <a:gd name="T55" fmla="*/ 106 h 235"/>
                <a:gd name="T56" fmla="*/ 71 w 151"/>
                <a:gd name="T57" fmla="*/ 102 h 235"/>
                <a:gd name="T58" fmla="*/ 69 w 151"/>
                <a:gd name="T59" fmla="*/ 97 h 235"/>
                <a:gd name="T60" fmla="*/ 62 w 151"/>
                <a:gd name="T61" fmla="*/ 91 h 235"/>
                <a:gd name="T62" fmla="*/ 60 w 151"/>
                <a:gd name="T63" fmla="*/ 87 h 235"/>
                <a:gd name="T64" fmla="*/ 55 w 151"/>
                <a:gd name="T65" fmla="*/ 86 h 235"/>
                <a:gd name="T66" fmla="*/ 51 w 151"/>
                <a:gd name="T67" fmla="*/ 82 h 235"/>
                <a:gd name="T68" fmla="*/ 47 w 151"/>
                <a:gd name="T69" fmla="*/ 78 h 235"/>
                <a:gd name="T70" fmla="*/ 42 w 151"/>
                <a:gd name="T71" fmla="*/ 74 h 235"/>
                <a:gd name="T72" fmla="*/ 38 w 151"/>
                <a:gd name="T73" fmla="*/ 71 h 235"/>
                <a:gd name="T74" fmla="*/ 34 w 151"/>
                <a:gd name="T75" fmla="*/ 68 h 235"/>
                <a:gd name="T76" fmla="*/ 33 w 151"/>
                <a:gd name="T77" fmla="*/ 65 h 235"/>
                <a:gd name="T78" fmla="*/ 33 w 151"/>
                <a:gd name="T79" fmla="*/ 61 h 235"/>
                <a:gd name="T80" fmla="*/ 35 w 151"/>
                <a:gd name="T81" fmla="*/ 58 h 235"/>
                <a:gd name="T82" fmla="*/ 33 w 151"/>
                <a:gd name="T83" fmla="*/ 54 h 235"/>
                <a:gd name="T84" fmla="*/ 32 w 151"/>
                <a:gd name="T85" fmla="*/ 50 h 235"/>
                <a:gd name="T86" fmla="*/ 30 w 151"/>
                <a:gd name="T87" fmla="*/ 49 h 235"/>
                <a:gd name="T88" fmla="*/ 25 w 151"/>
                <a:gd name="T89" fmla="*/ 47 h 235"/>
                <a:gd name="T90" fmla="*/ 23 w 151"/>
                <a:gd name="T91" fmla="*/ 42 h 235"/>
                <a:gd name="T92" fmla="*/ 24 w 151"/>
                <a:gd name="T93" fmla="*/ 38 h 235"/>
                <a:gd name="T94" fmla="*/ 26 w 151"/>
                <a:gd name="T95" fmla="*/ 32 h 235"/>
                <a:gd name="T96" fmla="*/ 31 w 151"/>
                <a:gd name="T97" fmla="*/ 28 h 235"/>
                <a:gd name="T98" fmla="*/ 33 w 151"/>
                <a:gd name="T99" fmla="*/ 23 h 235"/>
                <a:gd name="T100" fmla="*/ 35 w 151"/>
                <a:gd name="T101" fmla="*/ 24 h 235"/>
                <a:gd name="T102" fmla="*/ 36 w 151"/>
                <a:gd name="T103" fmla="*/ 22 h 235"/>
                <a:gd name="T104" fmla="*/ 39 w 151"/>
                <a:gd name="T105" fmla="*/ 18 h 235"/>
                <a:gd name="T106" fmla="*/ 38 w 151"/>
                <a:gd name="T107" fmla="*/ 11 h 235"/>
                <a:gd name="T108" fmla="*/ 41 w 151"/>
                <a:gd name="T109" fmla="*/ 8 h 235"/>
                <a:gd name="T110" fmla="*/ 42 w 151"/>
                <a:gd name="T111" fmla="*/ 4 h 235"/>
                <a:gd name="T112" fmla="*/ 37 w 151"/>
                <a:gd name="T113" fmla="*/ 2 h 235"/>
                <a:gd name="T114" fmla="*/ 28 w 151"/>
                <a:gd name="T115" fmla="*/ 0 h 235"/>
                <a:gd name="T116" fmla="*/ 18 w 151"/>
                <a:gd name="T117" fmla="*/ 3 h 235"/>
                <a:gd name="T118" fmla="*/ 10 w 151"/>
                <a:gd name="T119" fmla="*/ 9 h 235"/>
                <a:gd name="T120" fmla="*/ 3 w 151"/>
                <a:gd name="T121" fmla="*/ 17 h 235"/>
                <a:gd name="T122" fmla="*/ 0 w 151"/>
                <a:gd name="T123" fmla="*/ 24 h 235"/>
                <a:gd name="T124" fmla="*/ 5 w 151"/>
                <a:gd name="T125" fmla="*/ 2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1" h="235">
                  <a:moveTo>
                    <a:pt x="5" y="22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4" y="34"/>
                    <a:pt x="4" y="35"/>
                  </a:cubicBezTo>
                  <a:cubicBezTo>
                    <a:pt x="4" y="37"/>
                    <a:pt x="6" y="43"/>
                    <a:pt x="8" y="47"/>
                  </a:cubicBezTo>
                  <a:cubicBezTo>
                    <a:pt x="69" y="235"/>
                    <a:pt x="69" y="235"/>
                    <a:pt x="69" y="235"/>
                  </a:cubicBezTo>
                  <a:cubicBezTo>
                    <a:pt x="151" y="215"/>
                    <a:pt x="151" y="215"/>
                    <a:pt x="151" y="215"/>
                  </a:cubicBezTo>
                  <a:cubicBezTo>
                    <a:pt x="150" y="212"/>
                    <a:pt x="148" y="209"/>
                    <a:pt x="147" y="207"/>
                  </a:cubicBezTo>
                  <a:cubicBezTo>
                    <a:pt x="145" y="203"/>
                    <a:pt x="143" y="196"/>
                    <a:pt x="142" y="193"/>
                  </a:cubicBezTo>
                  <a:cubicBezTo>
                    <a:pt x="141" y="191"/>
                    <a:pt x="140" y="188"/>
                    <a:pt x="139" y="187"/>
                  </a:cubicBezTo>
                  <a:cubicBezTo>
                    <a:pt x="138" y="184"/>
                    <a:pt x="137" y="178"/>
                    <a:pt x="136" y="175"/>
                  </a:cubicBezTo>
                  <a:cubicBezTo>
                    <a:pt x="135" y="174"/>
                    <a:pt x="133" y="170"/>
                    <a:pt x="133" y="169"/>
                  </a:cubicBezTo>
                  <a:cubicBezTo>
                    <a:pt x="132" y="167"/>
                    <a:pt x="132" y="162"/>
                    <a:pt x="130" y="162"/>
                  </a:cubicBezTo>
                  <a:cubicBezTo>
                    <a:pt x="129" y="162"/>
                    <a:pt x="129" y="165"/>
                    <a:pt x="129" y="165"/>
                  </a:cubicBezTo>
                  <a:cubicBezTo>
                    <a:pt x="128" y="166"/>
                    <a:pt x="126" y="166"/>
                    <a:pt x="125" y="166"/>
                  </a:cubicBezTo>
                  <a:cubicBezTo>
                    <a:pt x="124" y="166"/>
                    <a:pt x="122" y="166"/>
                    <a:pt x="121" y="166"/>
                  </a:cubicBezTo>
                  <a:cubicBezTo>
                    <a:pt x="120" y="166"/>
                    <a:pt x="117" y="164"/>
                    <a:pt x="116" y="164"/>
                  </a:cubicBezTo>
                  <a:cubicBezTo>
                    <a:pt x="114" y="163"/>
                    <a:pt x="110" y="160"/>
                    <a:pt x="108" y="158"/>
                  </a:cubicBezTo>
                  <a:cubicBezTo>
                    <a:pt x="106" y="157"/>
                    <a:pt x="104" y="154"/>
                    <a:pt x="102" y="153"/>
                  </a:cubicBezTo>
                  <a:cubicBezTo>
                    <a:pt x="101" y="153"/>
                    <a:pt x="98" y="152"/>
                    <a:pt x="97" y="151"/>
                  </a:cubicBezTo>
                  <a:cubicBezTo>
                    <a:pt x="96" y="149"/>
                    <a:pt x="96" y="146"/>
                    <a:pt x="95" y="145"/>
                  </a:cubicBezTo>
                  <a:cubicBezTo>
                    <a:pt x="94" y="143"/>
                    <a:pt x="92" y="140"/>
                    <a:pt x="91" y="138"/>
                  </a:cubicBezTo>
                  <a:cubicBezTo>
                    <a:pt x="90" y="137"/>
                    <a:pt x="88" y="134"/>
                    <a:pt x="87" y="133"/>
                  </a:cubicBezTo>
                  <a:cubicBezTo>
                    <a:pt x="86" y="132"/>
                    <a:pt x="83" y="132"/>
                    <a:pt x="82" y="131"/>
                  </a:cubicBezTo>
                  <a:cubicBezTo>
                    <a:pt x="81" y="130"/>
                    <a:pt x="79" y="129"/>
                    <a:pt x="78" y="128"/>
                  </a:cubicBezTo>
                  <a:cubicBezTo>
                    <a:pt x="77" y="127"/>
                    <a:pt x="76" y="125"/>
                    <a:pt x="76" y="124"/>
                  </a:cubicBezTo>
                  <a:cubicBezTo>
                    <a:pt x="75" y="121"/>
                    <a:pt x="73" y="116"/>
                    <a:pt x="72" y="114"/>
                  </a:cubicBezTo>
                  <a:cubicBezTo>
                    <a:pt x="72" y="112"/>
                    <a:pt x="71" y="110"/>
                    <a:pt x="72" y="109"/>
                  </a:cubicBezTo>
                  <a:cubicBezTo>
                    <a:pt x="72" y="108"/>
                    <a:pt x="73" y="107"/>
                    <a:pt x="73" y="106"/>
                  </a:cubicBezTo>
                  <a:cubicBezTo>
                    <a:pt x="73" y="105"/>
                    <a:pt x="72" y="103"/>
                    <a:pt x="71" y="102"/>
                  </a:cubicBezTo>
                  <a:cubicBezTo>
                    <a:pt x="71" y="101"/>
                    <a:pt x="70" y="98"/>
                    <a:pt x="69" y="97"/>
                  </a:cubicBezTo>
                  <a:cubicBezTo>
                    <a:pt x="68" y="95"/>
                    <a:pt x="64" y="93"/>
                    <a:pt x="62" y="91"/>
                  </a:cubicBezTo>
                  <a:cubicBezTo>
                    <a:pt x="62" y="90"/>
                    <a:pt x="61" y="88"/>
                    <a:pt x="60" y="87"/>
                  </a:cubicBezTo>
                  <a:cubicBezTo>
                    <a:pt x="59" y="86"/>
                    <a:pt x="56" y="86"/>
                    <a:pt x="55" y="86"/>
                  </a:cubicBezTo>
                  <a:cubicBezTo>
                    <a:pt x="54" y="85"/>
                    <a:pt x="52" y="83"/>
                    <a:pt x="51" y="82"/>
                  </a:cubicBezTo>
                  <a:cubicBezTo>
                    <a:pt x="50" y="81"/>
                    <a:pt x="48" y="79"/>
                    <a:pt x="47" y="78"/>
                  </a:cubicBezTo>
                  <a:cubicBezTo>
                    <a:pt x="46" y="77"/>
                    <a:pt x="43" y="75"/>
                    <a:pt x="42" y="74"/>
                  </a:cubicBezTo>
                  <a:cubicBezTo>
                    <a:pt x="41" y="73"/>
                    <a:pt x="39" y="72"/>
                    <a:pt x="38" y="71"/>
                  </a:cubicBezTo>
                  <a:cubicBezTo>
                    <a:pt x="37" y="70"/>
                    <a:pt x="35" y="69"/>
                    <a:pt x="34" y="68"/>
                  </a:cubicBezTo>
                  <a:cubicBezTo>
                    <a:pt x="34" y="68"/>
                    <a:pt x="33" y="66"/>
                    <a:pt x="33" y="65"/>
                  </a:cubicBezTo>
                  <a:cubicBezTo>
                    <a:pt x="33" y="64"/>
                    <a:pt x="33" y="62"/>
                    <a:pt x="33" y="61"/>
                  </a:cubicBezTo>
                  <a:cubicBezTo>
                    <a:pt x="34" y="60"/>
                    <a:pt x="35" y="58"/>
                    <a:pt x="35" y="58"/>
                  </a:cubicBezTo>
                  <a:cubicBezTo>
                    <a:pt x="35" y="57"/>
                    <a:pt x="34" y="55"/>
                    <a:pt x="33" y="54"/>
                  </a:cubicBezTo>
                  <a:cubicBezTo>
                    <a:pt x="33" y="53"/>
                    <a:pt x="33" y="51"/>
                    <a:pt x="32" y="50"/>
                  </a:cubicBezTo>
                  <a:cubicBezTo>
                    <a:pt x="32" y="49"/>
                    <a:pt x="31" y="49"/>
                    <a:pt x="30" y="49"/>
                  </a:cubicBezTo>
                  <a:cubicBezTo>
                    <a:pt x="29" y="48"/>
                    <a:pt x="26" y="48"/>
                    <a:pt x="25" y="47"/>
                  </a:cubicBezTo>
                  <a:cubicBezTo>
                    <a:pt x="24" y="46"/>
                    <a:pt x="23" y="44"/>
                    <a:pt x="23" y="42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6"/>
                    <a:pt x="26" y="33"/>
                    <a:pt x="26" y="32"/>
                  </a:cubicBezTo>
                  <a:cubicBezTo>
                    <a:pt x="27" y="31"/>
                    <a:pt x="30" y="29"/>
                    <a:pt x="31" y="28"/>
                  </a:cubicBezTo>
                  <a:cubicBezTo>
                    <a:pt x="32" y="27"/>
                    <a:pt x="31" y="23"/>
                    <a:pt x="33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4"/>
                    <a:pt x="36" y="23"/>
                    <a:pt x="36" y="22"/>
                  </a:cubicBezTo>
                  <a:cubicBezTo>
                    <a:pt x="37" y="21"/>
                    <a:pt x="38" y="19"/>
                    <a:pt x="39" y="18"/>
                  </a:cubicBezTo>
                  <a:cubicBezTo>
                    <a:pt x="39" y="16"/>
                    <a:pt x="37" y="13"/>
                    <a:pt x="38" y="11"/>
                  </a:cubicBezTo>
                  <a:cubicBezTo>
                    <a:pt x="38" y="10"/>
                    <a:pt x="40" y="9"/>
                    <a:pt x="41" y="8"/>
                  </a:cubicBezTo>
                  <a:cubicBezTo>
                    <a:pt x="41" y="7"/>
                    <a:pt x="42" y="5"/>
                    <a:pt x="42" y="4"/>
                  </a:cubicBezTo>
                  <a:cubicBezTo>
                    <a:pt x="40" y="3"/>
                    <a:pt x="38" y="2"/>
                    <a:pt x="37" y="2"/>
                  </a:cubicBezTo>
                  <a:cubicBezTo>
                    <a:pt x="35" y="1"/>
                    <a:pt x="30" y="0"/>
                    <a:pt x="28" y="0"/>
                  </a:cubicBezTo>
                  <a:cubicBezTo>
                    <a:pt x="25" y="1"/>
                    <a:pt x="20" y="2"/>
                    <a:pt x="18" y="3"/>
                  </a:cubicBezTo>
                  <a:cubicBezTo>
                    <a:pt x="15" y="4"/>
                    <a:pt x="12" y="7"/>
                    <a:pt x="10" y="9"/>
                  </a:cubicBezTo>
                  <a:cubicBezTo>
                    <a:pt x="8" y="11"/>
                    <a:pt x="4" y="14"/>
                    <a:pt x="3" y="17"/>
                  </a:cubicBezTo>
                  <a:cubicBezTo>
                    <a:pt x="2" y="18"/>
                    <a:pt x="1" y="21"/>
                    <a:pt x="0" y="24"/>
                  </a:cubicBezTo>
                  <a:lnTo>
                    <a:pt x="5" y="2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253038" y="2719388"/>
              <a:ext cx="682625" cy="458788"/>
            </a:xfrm>
            <a:custGeom>
              <a:avLst/>
              <a:gdLst>
                <a:gd name="T0" fmla="*/ 632 w 809"/>
                <a:gd name="T1" fmla="*/ 411 h 545"/>
                <a:gd name="T2" fmla="*/ 703 w 809"/>
                <a:gd name="T3" fmla="*/ 381 h 545"/>
                <a:gd name="T4" fmla="*/ 730 w 809"/>
                <a:gd name="T5" fmla="*/ 374 h 545"/>
                <a:gd name="T6" fmla="*/ 739 w 809"/>
                <a:gd name="T7" fmla="*/ 372 h 545"/>
                <a:gd name="T8" fmla="*/ 752 w 809"/>
                <a:gd name="T9" fmla="*/ 363 h 545"/>
                <a:gd name="T10" fmla="*/ 766 w 809"/>
                <a:gd name="T11" fmla="*/ 352 h 545"/>
                <a:gd name="T12" fmla="*/ 764 w 809"/>
                <a:gd name="T13" fmla="*/ 341 h 545"/>
                <a:gd name="T14" fmla="*/ 773 w 809"/>
                <a:gd name="T15" fmla="*/ 331 h 545"/>
                <a:gd name="T16" fmla="*/ 781 w 809"/>
                <a:gd name="T17" fmla="*/ 320 h 545"/>
                <a:gd name="T18" fmla="*/ 794 w 809"/>
                <a:gd name="T19" fmla="*/ 308 h 545"/>
                <a:gd name="T20" fmla="*/ 799 w 809"/>
                <a:gd name="T21" fmla="*/ 300 h 545"/>
                <a:gd name="T22" fmla="*/ 808 w 809"/>
                <a:gd name="T23" fmla="*/ 295 h 545"/>
                <a:gd name="T24" fmla="*/ 799 w 809"/>
                <a:gd name="T25" fmla="*/ 283 h 545"/>
                <a:gd name="T26" fmla="*/ 786 w 809"/>
                <a:gd name="T27" fmla="*/ 278 h 545"/>
                <a:gd name="T28" fmla="*/ 771 w 809"/>
                <a:gd name="T29" fmla="*/ 269 h 545"/>
                <a:gd name="T30" fmla="*/ 761 w 809"/>
                <a:gd name="T31" fmla="*/ 259 h 545"/>
                <a:gd name="T32" fmla="*/ 749 w 809"/>
                <a:gd name="T33" fmla="*/ 253 h 545"/>
                <a:gd name="T34" fmla="*/ 741 w 809"/>
                <a:gd name="T35" fmla="*/ 234 h 545"/>
                <a:gd name="T36" fmla="*/ 729 w 809"/>
                <a:gd name="T37" fmla="*/ 238 h 545"/>
                <a:gd name="T38" fmla="*/ 724 w 809"/>
                <a:gd name="T39" fmla="*/ 223 h 545"/>
                <a:gd name="T40" fmla="*/ 723 w 809"/>
                <a:gd name="T41" fmla="*/ 211 h 545"/>
                <a:gd name="T42" fmla="*/ 726 w 809"/>
                <a:gd name="T43" fmla="*/ 201 h 545"/>
                <a:gd name="T44" fmla="*/ 730 w 809"/>
                <a:gd name="T45" fmla="*/ 189 h 545"/>
                <a:gd name="T46" fmla="*/ 734 w 809"/>
                <a:gd name="T47" fmla="*/ 181 h 545"/>
                <a:gd name="T48" fmla="*/ 730 w 809"/>
                <a:gd name="T49" fmla="*/ 146 h 545"/>
                <a:gd name="T50" fmla="*/ 734 w 809"/>
                <a:gd name="T51" fmla="*/ 134 h 545"/>
                <a:gd name="T52" fmla="*/ 741 w 809"/>
                <a:gd name="T53" fmla="*/ 121 h 545"/>
                <a:gd name="T54" fmla="*/ 745 w 809"/>
                <a:gd name="T55" fmla="*/ 98 h 545"/>
                <a:gd name="T56" fmla="*/ 753 w 809"/>
                <a:gd name="T57" fmla="*/ 89 h 545"/>
                <a:gd name="T58" fmla="*/ 753 w 809"/>
                <a:gd name="T59" fmla="*/ 82 h 545"/>
                <a:gd name="T60" fmla="*/ 745 w 809"/>
                <a:gd name="T61" fmla="*/ 78 h 545"/>
                <a:gd name="T62" fmla="*/ 736 w 809"/>
                <a:gd name="T63" fmla="*/ 78 h 545"/>
                <a:gd name="T64" fmla="*/ 725 w 809"/>
                <a:gd name="T65" fmla="*/ 78 h 545"/>
                <a:gd name="T66" fmla="*/ 717 w 809"/>
                <a:gd name="T67" fmla="*/ 76 h 545"/>
                <a:gd name="T68" fmla="*/ 711 w 809"/>
                <a:gd name="T69" fmla="*/ 71 h 545"/>
                <a:gd name="T70" fmla="*/ 699 w 809"/>
                <a:gd name="T71" fmla="*/ 60 h 545"/>
                <a:gd name="T72" fmla="*/ 699 w 809"/>
                <a:gd name="T73" fmla="*/ 47 h 545"/>
                <a:gd name="T74" fmla="*/ 694 w 809"/>
                <a:gd name="T75" fmla="*/ 35 h 545"/>
                <a:gd name="T76" fmla="*/ 685 w 809"/>
                <a:gd name="T77" fmla="*/ 28 h 545"/>
                <a:gd name="T78" fmla="*/ 681 w 809"/>
                <a:gd name="T79" fmla="*/ 19 h 545"/>
                <a:gd name="T80" fmla="*/ 669 w 809"/>
                <a:gd name="T81" fmla="*/ 17 h 545"/>
                <a:gd name="T82" fmla="*/ 661 w 809"/>
                <a:gd name="T83" fmla="*/ 16 h 545"/>
                <a:gd name="T84" fmla="*/ 647 w 809"/>
                <a:gd name="T85" fmla="*/ 6 h 545"/>
                <a:gd name="T86" fmla="*/ 546 w 809"/>
                <a:gd name="T87" fmla="*/ 26 h 545"/>
                <a:gd name="T88" fmla="*/ 91 w 809"/>
                <a:gd name="T89" fmla="*/ 133 h 545"/>
                <a:gd name="T90" fmla="*/ 60 w 809"/>
                <a:gd name="T91" fmla="*/ 104 h 545"/>
                <a:gd name="T92" fmla="*/ 45 w 809"/>
                <a:gd name="T93" fmla="*/ 115 h 545"/>
                <a:gd name="T94" fmla="*/ 37 w 809"/>
                <a:gd name="T95" fmla="*/ 117 h 545"/>
                <a:gd name="T96" fmla="*/ 28 w 809"/>
                <a:gd name="T97" fmla="*/ 132 h 545"/>
                <a:gd name="T98" fmla="*/ 50 w 809"/>
                <a:gd name="T99" fmla="*/ 393 h 545"/>
                <a:gd name="T100" fmla="*/ 208 w 809"/>
                <a:gd name="T101" fmla="*/ 518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9" h="545">
                  <a:moveTo>
                    <a:pt x="207" y="513"/>
                  </a:moveTo>
                  <a:cubicBezTo>
                    <a:pt x="471" y="452"/>
                    <a:pt x="471" y="452"/>
                    <a:pt x="471" y="452"/>
                  </a:cubicBezTo>
                  <a:cubicBezTo>
                    <a:pt x="632" y="411"/>
                    <a:pt x="632" y="411"/>
                    <a:pt x="632" y="411"/>
                  </a:cubicBezTo>
                  <a:cubicBezTo>
                    <a:pt x="693" y="396"/>
                    <a:pt x="693" y="396"/>
                    <a:pt x="693" y="396"/>
                  </a:cubicBezTo>
                  <a:cubicBezTo>
                    <a:pt x="694" y="393"/>
                    <a:pt x="695" y="390"/>
                    <a:pt x="696" y="389"/>
                  </a:cubicBezTo>
                  <a:cubicBezTo>
                    <a:pt x="697" y="386"/>
                    <a:pt x="701" y="383"/>
                    <a:pt x="703" y="381"/>
                  </a:cubicBezTo>
                  <a:cubicBezTo>
                    <a:pt x="705" y="379"/>
                    <a:pt x="708" y="376"/>
                    <a:pt x="711" y="375"/>
                  </a:cubicBezTo>
                  <a:cubicBezTo>
                    <a:pt x="713" y="374"/>
                    <a:pt x="718" y="373"/>
                    <a:pt x="721" y="372"/>
                  </a:cubicBezTo>
                  <a:cubicBezTo>
                    <a:pt x="723" y="372"/>
                    <a:pt x="728" y="373"/>
                    <a:pt x="730" y="374"/>
                  </a:cubicBezTo>
                  <a:cubicBezTo>
                    <a:pt x="731" y="374"/>
                    <a:pt x="733" y="375"/>
                    <a:pt x="735" y="376"/>
                  </a:cubicBezTo>
                  <a:cubicBezTo>
                    <a:pt x="736" y="375"/>
                    <a:pt x="736" y="374"/>
                    <a:pt x="736" y="373"/>
                  </a:cubicBezTo>
                  <a:cubicBezTo>
                    <a:pt x="737" y="373"/>
                    <a:pt x="738" y="372"/>
                    <a:pt x="739" y="372"/>
                  </a:cubicBezTo>
                  <a:cubicBezTo>
                    <a:pt x="740" y="371"/>
                    <a:pt x="741" y="368"/>
                    <a:pt x="742" y="367"/>
                  </a:cubicBezTo>
                  <a:cubicBezTo>
                    <a:pt x="743" y="366"/>
                    <a:pt x="744" y="364"/>
                    <a:pt x="745" y="364"/>
                  </a:cubicBezTo>
                  <a:cubicBezTo>
                    <a:pt x="747" y="363"/>
                    <a:pt x="751" y="364"/>
                    <a:pt x="752" y="363"/>
                  </a:cubicBezTo>
                  <a:cubicBezTo>
                    <a:pt x="754" y="363"/>
                    <a:pt x="756" y="360"/>
                    <a:pt x="758" y="358"/>
                  </a:cubicBezTo>
                  <a:cubicBezTo>
                    <a:pt x="759" y="357"/>
                    <a:pt x="761" y="354"/>
                    <a:pt x="762" y="353"/>
                  </a:cubicBezTo>
                  <a:cubicBezTo>
                    <a:pt x="763" y="353"/>
                    <a:pt x="766" y="353"/>
                    <a:pt x="766" y="352"/>
                  </a:cubicBezTo>
                  <a:cubicBezTo>
                    <a:pt x="767" y="351"/>
                    <a:pt x="767" y="349"/>
                    <a:pt x="767" y="348"/>
                  </a:cubicBezTo>
                  <a:cubicBezTo>
                    <a:pt x="767" y="347"/>
                    <a:pt x="764" y="345"/>
                    <a:pt x="764" y="344"/>
                  </a:cubicBezTo>
                  <a:cubicBezTo>
                    <a:pt x="763" y="343"/>
                    <a:pt x="763" y="341"/>
                    <a:pt x="764" y="341"/>
                  </a:cubicBezTo>
                  <a:cubicBezTo>
                    <a:pt x="764" y="340"/>
                    <a:pt x="764" y="338"/>
                    <a:pt x="765" y="337"/>
                  </a:cubicBezTo>
                  <a:cubicBezTo>
                    <a:pt x="766" y="336"/>
                    <a:pt x="768" y="336"/>
                    <a:pt x="769" y="335"/>
                  </a:cubicBezTo>
                  <a:cubicBezTo>
                    <a:pt x="770" y="335"/>
                    <a:pt x="772" y="333"/>
                    <a:pt x="773" y="331"/>
                  </a:cubicBezTo>
                  <a:cubicBezTo>
                    <a:pt x="773" y="331"/>
                    <a:pt x="773" y="329"/>
                    <a:pt x="774" y="328"/>
                  </a:cubicBezTo>
                  <a:cubicBezTo>
                    <a:pt x="774" y="327"/>
                    <a:pt x="776" y="326"/>
                    <a:pt x="776" y="326"/>
                  </a:cubicBezTo>
                  <a:cubicBezTo>
                    <a:pt x="777" y="324"/>
                    <a:pt x="780" y="321"/>
                    <a:pt x="781" y="320"/>
                  </a:cubicBezTo>
                  <a:cubicBezTo>
                    <a:pt x="782" y="318"/>
                    <a:pt x="784" y="314"/>
                    <a:pt x="785" y="313"/>
                  </a:cubicBezTo>
                  <a:cubicBezTo>
                    <a:pt x="786" y="312"/>
                    <a:pt x="788" y="311"/>
                    <a:pt x="789" y="311"/>
                  </a:cubicBezTo>
                  <a:cubicBezTo>
                    <a:pt x="790" y="310"/>
                    <a:pt x="793" y="309"/>
                    <a:pt x="794" y="308"/>
                  </a:cubicBezTo>
                  <a:cubicBezTo>
                    <a:pt x="794" y="308"/>
                    <a:pt x="795" y="306"/>
                    <a:pt x="795" y="305"/>
                  </a:cubicBezTo>
                  <a:cubicBezTo>
                    <a:pt x="796" y="304"/>
                    <a:pt x="796" y="302"/>
                    <a:pt x="797" y="301"/>
                  </a:cubicBezTo>
                  <a:cubicBezTo>
                    <a:pt x="797" y="301"/>
                    <a:pt x="798" y="300"/>
                    <a:pt x="799" y="300"/>
                  </a:cubicBezTo>
                  <a:cubicBezTo>
                    <a:pt x="800" y="300"/>
                    <a:pt x="801" y="299"/>
                    <a:pt x="802" y="299"/>
                  </a:cubicBezTo>
                  <a:cubicBezTo>
                    <a:pt x="803" y="298"/>
                    <a:pt x="803" y="297"/>
                    <a:pt x="804" y="296"/>
                  </a:cubicBezTo>
                  <a:cubicBezTo>
                    <a:pt x="805" y="296"/>
                    <a:pt x="807" y="296"/>
                    <a:pt x="808" y="295"/>
                  </a:cubicBezTo>
                  <a:cubicBezTo>
                    <a:pt x="809" y="294"/>
                    <a:pt x="809" y="290"/>
                    <a:pt x="808" y="288"/>
                  </a:cubicBezTo>
                  <a:cubicBezTo>
                    <a:pt x="807" y="287"/>
                    <a:pt x="803" y="289"/>
                    <a:pt x="802" y="288"/>
                  </a:cubicBezTo>
                  <a:cubicBezTo>
                    <a:pt x="801" y="287"/>
                    <a:pt x="800" y="284"/>
                    <a:pt x="799" y="283"/>
                  </a:cubicBezTo>
                  <a:cubicBezTo>
                    <a:pt x="798" y="282"/>
                    <a:pt x="795" y="281"/>
                    <a:pt x="794" y="281"/>
                  </a:cubicBezTo>
                  <a:cubicBezTo>
                    <a:pt x="793" y="280"/>
                    <a:pt x="790" y="281"/>
                    <a:pt x="788" y="281"/>
                  </a:cubicBezTo>
                  <a:cubicBezTo>
                    <a:pt x="788" y="280"/>
                    <a:pt x="786" y="279"/>
                    <a:pt x="786" y="278"/>
                  </a:cubicBezTo>
                  <a:cubicBezTo>
                    <a:pt x="785" y="276"/>
                    <a:pt x="783" y="273"/>
                    <a:pt x="782" y="272"/>
                  </a:cubicBezTo>
                  <a:cubicBezTo>
                    <a:pt x="780" y="271"/>
                    <a:pt x="777" y="271"/>
                    <a:pt x="776" y="270"/>
                  </a:cubicBezTo>
                  <a:cubicBezTo>
                    <a:pt x="775" y="270"/>
                    <a:pt x="772" y="270"/>
                    <a:pt x="771" y="269"/>
                  </a:cubicBezTo>
                  <a:cubicBezTo>
                    <a:pt x="769" y="268"/>
                    <a:pt x="768" y="264"/>
                    <a:pt x="768" y="263"/>
                  </a:cubicBezTo>
                  <a:cubicBezTo>
                    <a:pt x="767" y="262"/>
                    <a:pt x="766" y="259"/>
                    <a:pt x="765" y="258"/>
                  </a:cubicBezTo>
                  <a:cubicBezTo>
                    <a:pt x="764" y="258"/>
                    <a:pt x="762" y="259"/>
                    <a:pt x="761" y="259"/>
                  </a:cubicBezTo>
                  <a:cubicBezTo>
                    <a:pt x="760" y="259"/>
                    <a:pt x="757" y="260"/>
                    <a:pt x="756" y="260"/>
                  </a:cubicBezTo>
                  <a:cubicBezTo>
                    <a:pt x="755" y="260"/>
                    <a:pt x="753" y="259"/>
                    <a:pt x="752" y="258"/>
                  </a:cubicBezTo>
                  <a:cubicBezTo>
                    <a:pt x="751" y="257"/>
                    <a:pt x="750" y="254"/>
                    <a:pt x="749" y="253"/>
                  </a:cubicBezTo>
                  <a:cubicBezTo>
                    <a:pt x="749" y="251"/>
                    <a:pt x="751" y="248"/>
                    <a:pt x="750" y="246"/>
                  </a:cubicBezTo>
                  <a:cubicBezTo>
                    <a:pt x="750" y="244"/>
                    <a:pt x="748" y="240"/>
                    <a:pt x="747" y="238"/>
                  </a:cubicBezTo>
                  <a:cubicBezTo>
                    <a:pt x="746" y="237"/>
                    <a:pt x="743" y="235"/>
                    <a:pt x="741" y="234"/>
                  </a:cubicBezTo>
                  <a:cubicBezTo>
                    <a:pt x="740" y="234"/>
                    <a:pt x="737" y="234"/>
                    <a:pt x="736" y="235"/>
                  </a:cubicBezTo>
                  <a:cubicBezTo>
                    <a:pt x="735" y="235"/>
                    <a:pt x="735" y="239"/>
                    <a:pt x="734" y="239"/>
                  </a:cubicBezTo>
                  <a:cubicBezTo>
                    <a:pt x="733" y="240"/>
                    <a:pt x="730" y="239"/>
                    <a:pt x="729" y="238"/>
                  </a:cubicBezTo>
                  <a:cubicBezTo>
                    <a:pt x="728" y="237"/>
                    <a:pt x="728" y="234"/>
                    <a:pt x="728" y="233"/>
                  </a:cubicBezTo>
                  <a:cubicBezTo>
                    <a:pt x="727" y="232"/>
                    <a:pt x="725" y="230"/>
                    <a:pt x="725" y="229"/>
                  </a:cubicBezTo>
                  <a:cubicBezTo>
                    <a:pt x="724" y="228"/>
                    <a:pt x="723" y="225"/>
                    <a:pt x="724" y="223"/>
                  </a:cubicBezTo>
                  <a:cubicBezTo>
                    <a:pt x="724" y="222"/>
                    <a:pt x="726" y="221"/>
                    <a:pt x="726" y="220"/>
                  </a:cubicBezTo>
                  <a:cubicBezTo>
                    <a:pt x="726" y="219"/>
                    <a:pt x="723" y="218"/>
                    <a:pt x="723" y="217"/>
                  </a:cubicBezTo>
                  <a:cubicBezTo>
                    <a:pt x="722" y="216"/>
                    <a:pt x="723" y="212"/>
                    <a:pt x="723" y="211"/>
                  </a:cubicBezTo>
                  <a:cubicBezTo>
                    <a:pt x="723" y="209"/>
                    <a:pt x="721" y="208"/>
                    <a:pt x="721" y="207"/>
                  </a:cubicBezTo>
                  <a:cubicBezTo>
                    <a:pt x="720" y="205"/>
                    <a:pt x="722" y="202"/>
                    <a:pt x="723" y="201"/>
                  </a:cubicBezTo>
                  <a:cubicBezTo>
                    <a:pt x="724" y="201"/>
                    <a:pt x="725" y="201"/>
                    <a:pt x="726" y="201"/>
                  </a:cubicBezTo>
                  <a:cubicBezTo>
                    <a:pt x="727" y="200"/>
                    <a:pt x="729" y="199"/>
                    <a:pt x="729" y="198"/>
                  </a:cubicBezTo>
                  <a:cubicBezTo>
                    <a:pt x="730" y="197"/>
                    <a:pt x="731" y="195"/>
                    <a:pt x="731" y="194"/>
                  </a:cubicBezTo>
                  <a:cubicBezTo>
                    <a:pt x="731" y="192"/>
                    <a:pt x="730" y="190"/>
                    <a:pt x="730" y="189"/>
                  </a:cubicBezTo>
                  <a:cubicBezTo>
                    <a:pt x="730" y="188"/>
                    <a:pt x="730" y="187"/>
                    <a:pt x="731" y="186"/>
                  </a:cubicBezTo>
                  <a:cubicBezTo>
                    <a:pt x="731" y="186"/>
                    <a:pt x="733" y="186"/>
                    <a:pt x="734" y="185"/>
                  </a:cubicBezTo>
                  <a:cubicBezTo>
                    <a:pt x="734" y="184"/>
                    <a:pt x="734" y="181"/>
                    <a:pt x="734" y="181"/>
                  </a:cubicBezTo>
                  <a:cubicBezTo>
                    <a:pt x="717" y="165"/>
                    <a:pt x="717" y="165"/>
                    <a:pt x="717" y="165"/>
                  </a:cubicBezTo>
                  <a:cubicBezTo>
                    <a:pt x="729" y="152"/>
                    <a:pt x="729" y="152"/>
                    <a:pt x="729" y="152"/>
                  </a:cubicBezTo>
                  <a:cubicBezTo>
                    <a:pt x="729" y="152"/>
                    <a:pt x="729" y="147"/>
                    <a:pt x="730" y="146"/>
                  </a:cubicBezTo>
                  <a:cubicBezTo>
                    <a:pt x="730" y="145"/>
                    <a:pt x="732" y="144"/>
                    <a:pt x="732" y="143"/>
                  </a:cubicBezTo>
                  <a:cubicBezTo>
                    <a:pt x="732" y="142"/>
                    <a:pt x="732" y="139"/>
                    <a:pt x="732" y="138"/>
                  </a:cubicBezTo>
                  <a:cubicBezTo>
                    <a:pt x="732" y="137"/>
                    <a:pt x="733" y="135"/>
                    <a:pt x="734" y="134"/>
                  </a:cubicBezTo>
                  <a:cubicBezTo>
                    <a:pt x="735" y="134"/>
                    <a:pt x="737" y="133"/>
                    <a:pt x="738" y="133"/>
                  </a:cubicBezTo>
                  <a:cubicBezTo>
                    <a:pt x="738" y="132"/>
                    <a:pt x="739" y="129"/>
                    <a:pt x="739" y="128"/>
                  </a:cubicBezTo>
                  <a:cubicBezTo>
                    <a:pt x="740" y="126"/>
                    <a:pt x="741" y="123"/>
                    <a:pt x="741" y="121"/>
                  </a:cubicBezTo>
                  <a:cubicBezTo>
                    <a:pt x="741" y="120"/>
                    <a:pt x="740" y="117"/>
                    <a:pt x="740" y="115"/>
                  </a:cubicBezTo>
                  <a:cubicBezTo>
                    <a:pt x="740" y="113"/>
                    <a:pt x="741" y="109"/>
                    <a:pt x="741" y="107"/>
                  </a:cubicBezTo>
                  <a:cubicBezTo>
                    <a:pt x="742" y="105"/>
                    <a:pt x="743" y="100"/>
                    <a:pt x="745" y="98"/>
                  </a:cubicBezTo>
                  <a:cubicBezTo>
                    <a:pt x="745" y="97"/>
                    <a:pt x="748" y="97"/>
                    <a:pt x="749" y="96"/>
                  </a:cubicBezTo>
                  <a:cubicBezTo>
                    <a:pt x="749" y="95"/>
                    <a:pt x="749" y="92"/>
                    <a:pt x="749" y="91"/>
                  </a:cubicBezTo>
                  <a:cubicBezTo>
                    <a:pt x="750" y="90"/>
                    <a:pt x="752" y="90"/>
                    <a:pt x="753" y="89"/>
                  </a:cubicBezTo>
                  <a:cubicBezTo>
                    <a:pt x="754" y="88"/>
                    <a:pt x="756" y="88"/>
                    <a:pt x="757" y="87"/>
                  </a:cubicBezTo>
                  <a:cubicBezTo>
                    <a:pt x="755" y="86"/>
                    <a:pt x="755" y="86"/>
                    <a:pt x="755" y="86"/>
                  </a:cubicBezTo>
                  <a:cubicBezTo>
                    <a:pt x="755" y="86"/>
                    <a:pt x="754" y="83"/>
                    <a:pt x="753" y="82"/>
                  </a:cubicBezTo>
                  <a:cubicBezTo>
                    <a:pt x="752" y="82"/>
                    <a:pt x="750" y="82"/>
                    <a:pt x="750" y="81"/>
                  </a:cubicBezTo>
                  <a:cubicBezTo>
                    <a:pt x="749" y="80"/>
                    <a:pt x="749" y="78"/>
                    <a:pt x="748" y="77"/>
                  </a:cubicBezTo>
                  <a:cubicBezTo>
                    <a:pt x="747" y="77"/>
                    <a:pt x="746" y="77"/>
                    <a:pt x="745" y="78"/>
                  </a:cubicBezTo>
                  <a:cubicBezTo>
                    <a:pt x="744" y="78"/>
                    <a:pt x="743" y="79"/>
                    <a:pt x="742" y="79"/>
                  </a:cubicBezTo>
                  <a:cubicBezTo>
                    <a:pt x="741" y="79"/>
                    <a:pt x="740" y="77"/>
                    <a:pt x="739" y="77"/>
                  </a:cubicBezTo>
                  <a:cubicBezTo>
                    <a:pt x="738" y="77"/>
                    <a:pt x="736" y="78"/>
                    <a:pt x="736" y="78"/>
                  </a:cubicBezTo>
                  <a:cubicBezTo>
                    <a:pt x="735" y="79"/>
                    <a:pt x="733" y="78"/>
                    <a:pt x="732" y="78"/>
                  </a:cubicBezTo>
                  <a:cubicBezTo>
                    <a:pt x="731" y="78"/>
                    <a:pt x="730" y="80"/>
                    <a:pt x="729" y="80"/>
                  </a:cubicBezTo>
                  <a:cubicBezTo>
                    <a:pt x="728" y="80"/>
                    <a:pt x="725" y="79"/>
                    <a:pt x="725" y="78"/>
                  </a:cubicBezTo>
                  <a:cubicBezTo>
                    <a:pt x="724" y="77"/>
                    <a:pt x="724" y="75"/>
                    <a:pt x="723" y="74"/>
                  </a:cubicBezTo>
                  <a:cubicBezTo>
                    <a:pt x="722" y="74"/>
                    <a:pt x="721" y="74"/>
                    <a:pt x="720" y="74"/>
                  </a:cubicBezTo>
                  <a:cubicBezTo>
                    <a:pt x="719" y="75"/>
                    <a:pt x="718" y="76"/>
                    <a:pt x="717" y="76"/>
                  </a:cubicBezTo>
                  <a:cubicBezTo>
                    <a:pt x="716" y="76"/>
                    <a:pt x="714" y="76"/>
                    <a:pt x="713" y="75"/>
                  </a:cubicBezTo>
                  <a:cubicBezTo>
                    <a:pt x="712" y="74"/>
                    <a:pt x="713" y="73"/>
                    <a:pt x="713" y="72"/>
                  </a:cubicBezTo>
                  <a:cubicBezTo>
                    <a:pt x="712" y="71"/>
                    <a:pt x="711" y="71"/>
                    <a:pt x="711" y="71"/>
                  </a:cubicBezTo>
                  <a:cubicBezTo>
                    <a:pt x="710" y="70"/>
                    <a:pt x="708" y="68"/>
                    <a:pt x="707" y="67"/>
                  </a:cubicBezTo>
                  <a:cubicBezTo>
                    <a:pt x="706" y="66"/>
                    <a:pt x="704" y="63"/>
                    <a:pt x="703" y="62"/>
                  </a:cubicBezTo>
                  <a:cubicBezTo>
                    <a:pt x="703" y="62"/>
                    <a:pt x="700" y="61"/>
                    <a:pt x="699" y="60"/>
                  </a:cubicBezTo>
                  <a:cubicBezTo>
                    <a:pt x="699" y="59"/>
                    <a:pt x="697" y="58"/>
                    <a:pt x="697" y="58"/>
                  </a:cubicBezTo>
                  <a:cubicBezTo>
                    <a:pt x="697" y="56"/>
                    <a:pt x="700" y="55"/>
                    <a:pt x="700" y="53"/>
                  </a:cubicBezTo>
                  <a:cubicBezTo>
                    <a:pt x="701" y="52"/>
                    <a:pt x="700" y="48"/>
                    <a:pt x="699" y="47"/>
                  </a:cubicBezTo>
                  <a:cubicBezTo>
                    <a:pt x="698" y="46"/>
                    <a:pt x="696" y="44"/>
                    <a:pt x="695" y="43"/>
                  </a:cubicBezTo>
                  <a:cubicBezTo>
                    <a:pt x="694" y="43"/>
                    <a:pt x="693" y="41"/>
                    <a:pt x="693" y="40"/>
                  </a:cubicBezTo>
                  <a:cubicBezTo>
                    <a:pt x="693" y="39"/>
                    <a:pt x="694" y="36"/>
                    <a:pt x="694" y="35"/>
                  </a:cubicBezTo>
                  <a:cubicBezTo>
                    <a:pt x="693" y="34"/>
                    <a:pt x="692" y="31"/>
                    <a:pt x="691" y="30"/>
                  </a:cubicBezTo>
                  <a:cubicBezTo>
                    <a:pt x="690" y="30"/>
                    <a:pt x="688" y="33"/>
                    <a:pt x="686" y="32"/>
                  </a:cubicBezTo>
                  <a:cubicBezTo>
                    <a:pt x="686" y="32"/>
                    <a:pt x="685" y="29"/>
                    <a:pt x="685" y="28"/>
                  </a:cubicBezTo>
                  <a:cubicBezTo>
                    <a:pt x="685" y="27"/>
                    <a:pt x="689" y="24"/>
                    <a:pt x="688" y="23"/>
                  </a:cubicBezTo>
                  <a:cubicBezTo>
                    <a:pt x="687" y="22"/>
                    <a:pt x="684" y="22"/>
                    <a:pt x="683" y="22"/>
                  </a:cubicBezTo>
                  <a:cubicBezTo>
                    <a:pt x="682" y="21"/>
                    <a:pt x="682" y="19"/>
                    <a:pt x="681" y="19"/>
                  </a:cubicBezTo>
                  <a:cubicBezTo>
                    <a:pt x="680" y="18"/>
                    <a:pt x="679" y="20"/>
                    <a:pt x="678" y="19"/>
                  </a:cubicBezTo>
                  <a:cubicBezTo>
                    <a:pt x="676" y="19"/>
                    <a:pt x="675" y="17"/>
                    <a:pt x="673" y="17"/>
                  </a:cubicBezTo>
                  <a:cubicBezTo>
                    <a:pt x="672" y="16"/>
                    <a:pt x="670" y="16"/>
                    <a:pt x="669" y="17"/>
                  </a:cubicBezTo>
                  <a:cubicBezTo>
                    <a:pt x="668" y="17"/>
                    <a:pt x="667" y="19"/>
                    <a:pt x="666" y="19"/>
                  </a:cubicBezTo>
                  <a:cubicBezTo>
                    <a:pt x="665" y="20"/>
                    <a:pt x="664" y="20"/>
                    <a:pt x="664" y="19"/>
                  </a:cubicBezTo>
                  <a:cubicBezTo>
                    <a:pt x="663" y="19"/>
                    <a:pt x="662" y="17"/>
                    <a:pt x="661" y="16"/>
                  </a:cubicBezTo>
                  <a:cubicBezTo>
                    <a:pt x="660" y="15"/>
                    <a:pt x="659" y="12"/>
                    <a:pt x="659" y="11"/>
                  </a:cubicBezTo>
                  <a:cubicBezTo>
                    <a:pt x="658" y="9"/>
                    <a:pt x="656" y="6"/>
                    <a:pt x="654" y="6"/>
                  </a:cubicBezTo>
                  <a:cubicBezTo>
                    <a:pt x="653" y="5"/>
                    <a:pt x="649" y="7"/>
                    <a:pt x="647" y="6"/>
                  </a:cubicBezTo>
                  <a:cubicBezTo>
                    <a:pt x="646" y="5"/>
                    <a:pt x="647" y="2"/>
                    <a:pt x="645" y="1"/>
                  </a:cubicBezTo>
                  <a:cubicBezTo>
                    <a:pt x="644" y="0"/>
                    <a:pt x="639" y="1"/>
                    <a:pt x="639" y="1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196" y="110"/>
                    <a:pt x="196" y="110"/>
                    <a:pt x="196" y="110"/>
                  </a:cubicBezTo>
                  <a:cubicBezTo>
                    <a:pt x="91" y="133"/>
                    <a:pt x="91" y="133"/>
                    <a:pt x="91" y="133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78" y="90"/>
                    <a:pt x="73" y="94"/>
                    <a:pt x="70" y="96"/>
                  </a:cubicBezTo>
                  <a:cubicBezTo>
                    <a:pt x="68" y="98"/>
                    <a:pt x="63" y="102"/>
                    <a:pt x="60" y="104"/>
                  </a:cubicBezTo>
                  <a:cubicBezTo>
                    <a:pt x="58" y="106"/>
                    <a:pt x="54" y="110"/>
                    <a:pt x="52" y="112"/>
                  </a:cubicBezTo>
                  <a:cubicBezTo>
                    <a:pt x="51" y="113"/>
                    <a:pt x="49" y="116"/>
                    <a:pt x="47" y="116"/>
                  </a:cubicBezTo>
                  <a:cubicBezTo>
                    <a:pt x="47" y="116"/>
                    <a:pt x="45" y="115"/>
                    <a:pt x="45" y="115"/>
                  </a:cubicBezTo>
                  <a:cubicBezTo>
                    <a:pt x="44" y="114"/>
                    <a:pt x="44" y="113"/>
                    <a:pt x="43" y="113"/>
                  </a:cubicBezTo>
                  <a:cubicBezTo>
                    <a:pt x="42" y="112"/>
                    <a:pt x="41" y="113"/>
                    <a:pt x="40" y="113"/>
                  </a:cubicBezTo>
                  <a:cubicBezTo>
                    <a:pt x="39" y="114"/>
                    <a:pt x="37" y="115"/>
                    <a:pt x="37" y="117"/>
                  </a:cubicBezTo>
                  <a:cubicBezTo>
                    <a:pt x="36" y="118"/>
                    <a:pt x="37" y="120"/>
                    <a:pt x="37" y="122"/>
                  </a:cubicBezTo>
                  <a:cubicBezTo>
                    <a:pt x="37" y="123"/>
                    <a:pt x="36" y="125"/>
                    <a:pt x="35" y="125"/>
                  </a:cubicBezTo>
                  <a:cubicBezTo>
                    <a:pt x="34" y="127"/>
                    <a:pt x="30" y="130"/>
                    <a:pt x="28" y="132"/>
                  </a:cubicBezTo>
                  <a:cubicBezTo>
                    <a:pt x="23" y="136"/>
                    <a:pt x="12" y="144"/>
                    <a:pt x="6" y="149"/>
                  </a:cubicBezTo>
                  <a:cubicBezTo>
                    <a:pt x="5" y="150"/>
                    <a:pt x="3" y="151"/>
                    <a:pt x="0" y="153"/>
                  </a:cubicBezTo>
                  <a:cubicBezTo>
                    <a:pt x="50" y="393"/>
                    <a:pt x="50" y="393"/>
                    <a:pt x="50" y="393"/>
                  </a:cubicBezTo>
                  <a:cubicBezTo>
                    <a:pt x="45" y="393"/>
                    <a:pt x="45" y="393"/>
                    <a:pt x="45" y="393"/>
                  </a:cubicBezTo>
                  <a:cubicBezTo>
                    <a:pt x="76" y="545"/>
                    <a:pt x="76" y="545"/>
                    <a:pt x="76" y="545"/>
                  </a:cubicBezTo>
                  <a:cubicBezTo>
                    <a:pt x="208" y="518"/>
                    <a:pt x="208" y="518"/>
                    <a:pt x="208" y="518"/>
                  </a:cubicBezTo>
                  <a:lnTo>
                    <a:pt x="207" y="51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280025" y="3052763"/>
              <a:ext cx="9525" cy="15875"/>
            </a:xfrm>
            <a:custGeom>
              <a:avLst/>
              <a:gdLst>
                <a:gd name="T0" fmla="*/ 1 w 12"/>
                <a:gd name="T1" fmla="*/ 5 h 18"/>
                <a:gd name="T2" fmla="*/ 5 w 12"/>
                <a:gd name="T3" fmla="*/ 8 h 18"/>
                <a:gd name="T4" fmla="*/ 7 w 12"/>
                <a:gd name="T5" fmla="*/ 13 h 18"/>
                <a:gd name="T6" fmla="*/ 7 w 12"/>
                <a:gd name="T7" fmla="*/ 14 h 18"/>
                <a:gd name="T8" fmla="*/ 11 w 12"/>
                <a:gd name="T9" fmla="*/ 17 h 18"/>
                <a:gd name="T10" fmla="*/ 12 w 12"/>
                <a:gd name="T11" fmla="*/ 18 h 18"/>
                <a:gd name="T12" fmla="*/ 8 w 12"/>
                <a:gd name="T13" fmla="*/ 0 h 18"/>
                <a:gd name="T14" fmla="*/ 5 w 12"/>
                <a:gd name="T15" fmla="*/ 1 h 18"/>
                <a:gd name="T16" fmla="*/ 4 w 12"/>
                <a:gd name="T17" fmla="*/ 0 h 18"/>
                <a:gd name="T18" fmla="*/ 3 w 12"/>
                <a:gd name="T19" fmla="*/ 0 h 18"/>
                <a:gd name="T20" fmla="*/ 3 w 12"/>
                <a:gd name="T21" fmla="*/ 0 h 18"/>
                <a:gd name="T22" fmla="*/ 2 w 12"/>
                <a:gd name="T23" fmla="*/ 3 h 18"/>
                <a:gd name="T24" fmla="*/ 0 w 12"/>
                <a:gd name="T25" fmla="*/ 5 h 18"/>
                <a:gd name="T26" fmla="*/ 0 w 12"/>
                <a:gd name="T27" fmla="*/ 5 h 18"/>
                <a:gd name="T28" fmla="*/ 1 w 12"/>
                <a:gd name="T2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8">
                  <a:moveTo>
                    <a:pt x="1" y="5"/>
                  </a:moveTo>
                  <a:cubicBezTo>
                    <a:pt x="2" y="6"/>
                    <a:pt x="4" y="7"/>
                    <a:pt x="5" y="8"/>
                  </a:cubicBezTo>
                  <a:cubicBezTo>
                    <a:pt x="6" y="9"/>
                    <a:pt x="6" y="11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8" y="14"/>
                    <a:pt x="10" y="15"/>
                    <a:pt x="11" y="17"/>
                  </a:cubicBezTo>
                  <a:cubicBezTo>
                    <a:pt x="12" y="17"/>
                    <a:pt x="12" y="18"/>
                    <a:pt x="12" y="18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1" y="4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127625" y="3071813"/>
              <a:ext cx="503237" cy="493713"/>
            </a:xfrm>
            <a:custGeom>
              <a:avLst/>
              <a:gdLst>
                <a:gd name="T0" fmla="*/ 585 w 597"/>
                <a:gd name="T1" fmla="*/ 92 h 586"/>
                <a:gd name="T2" fmla="*/ 564 w 597"/>
                <a:gd name="T3" fmla="*/ 78 h 586"/>
                <a:gd name="T4" fmla="*/ 542 w 597"/>
                <a:gd name="T5" fmla="*/ 70 h 586"/>
                <a:gd name="T6" fmla="*/ 530 w 597"/>
                <a:gd name="T7" fmla="*/ 71 h 586"/>
                <a:gd name="T8" fmla="*/ 514 w 597"/>
                <a:gd name="T9" fmla="*/ 82 h 586"/>
                <a:gd name="T10" fmla="*/ 504 w 597"/>
                <a:gd name="T11" fmla="*/ 104 h 586"/>
                <a:gd name="T12" fmla="*/ 481 w 597"/>
                <a:gd name="T13" fmla="*/ 108 h 586"/>
                <a:gd name="T14" fmla="*/ 462 w 597"/>
                <a:gd name="T15" fmla="*/ 107 h 586"/>
                <a:gd name="T16" fmla="*/ 444 w 597"/>
                <a:gd name="T17" fmla="*/ 129 h 586"/>
                <a:gd name="T18" fmla="*/ 425 w 597"/>
                <a:gd name="T19" fmla="*/ 132 h 586"/>
                <a:gd name="T20" fmla="*/ 415 w 597"/>
                <a:gd name="T21" fmla="*/ 149 h 586"/>
                <a:gd name="T22" fmla="*/ 404 w 597"/>
                <a:gd name="T23" fmla="*/ 167 h 586"/>
                <a:gd name="T24" fmla="*/ 390 w 597"/>
                <a:gd name="T25" fmla="*/ 182 h 586"/>
                <a:gd name="T26" fmla="*/ 193 w 597"/>
                <a:gd name="T27" fmla="*/ 8 h 586"/>
                <a:gd name="T28" fmla="*/ 196 w 597"/>
                <a:gd name="T29" fmla="*/ 33 h 586"/>
                <a:gd name="T30" fmla="*/ 190 w 597"/>
                <a:gd name="T31" fmla="*/ 61 h 586"/>
                <a:gd name="T32" fmla="*/ 190 w 597"/>
                <a:gd name="T33" fmla="*/ 91 h 586"/>
                <a:gd name="T34" fmla="*/ 184 w 597"/>
                <a:gd name="T35" fmla="*/ 128 h 586"/>
                <a:gd name="T36" fmla="*/ 175 w 597"/>
                <a:gd name="T37" fmla="*/ 164 h 586"/>
                <a:gd name="T38" fmla="*/ 152 w 597"/>
                <a:gd name="T39" fmla="*/ 198 h 586"/>
                <a:gd name="T40" fmla="*/ 134 w 597"/>
                <a:gd name="T41" fmla="*/ 217 h 586"/>
                <a:gd name="T42" fmla="*/ 108 w 597"/>
                <a:gd name="T43" fmla="*/ 220 h 586"/>
                <a:gd name="T44" fmla="*/ 93 w 597"/>
                <a:gd name="T45" fmla="*/ 243 h 586"/>
                <a:gd name="T46" fmla="*/ 85 w 597"/>
                <a:gd name="T47" fmla="*/ 275 h 586"/>
                <a:gd name="T48" fmla="*/ 83 w 597"/>
                <a:gd name="T49" fmla="*/ 302 h 586"/>
                <a:gd name="T50" fmla="*/ 62 w 597"/>
                <a:gd name="T51" fmla="*/ 295 h 586"/>
                <a:gd name="T52" fmla="*/ 46 w 597"/>
                <a:gd name="T53" fmla="*/ 308 h 586"/>
                <a:gd name="T54" fmla="*/ 38 w 597"/>
                <a:gd name="T55" fmla="*/ 331 h 586"/>
                <a:gd name="T56" fmla="*/ 42 w 597"/>
                <a:gd name="T57" fmla="*/ 370 h 586"/>
                <a:gd name="T58" fmla="*/ 34 w 597"/>
                <a:gd name="T59" fmla="*/ 395 h 586"/>
                <a:gd name="T60" fmla="*/ 7 w 597"/>
                <a:gd name="T61" fmla="*/ 409 h 586"/>
                <a:gd name="T62" fmla="*/ 5 w 597"/>
                <a:gd name="T63" fmla="*/ 438 h 586"/>
                <a:gd name="T64" fmla="*/ 11 w 597"/>
                <a:gd name="T65" fmla="*/ 457 h 586"/>
                <a:gd name="T66" fmla="*/ 31 w 597"/>
                <a:gd name="T67" fmla="*/ 484 h 586"/>
                <a:gd name="T68" fmla="*/ 57 w 597"/>
                <a:gd name="T69" fmla="*/ 510 h 586"/>
                <a:gd name="T70" fmla="*/ 71 w 597"/>
                <a:gd name="T71" fmla="*/ 523 h 586"/>
                <a:gd name="T72" fmla="*/ 90 w 597"/>
                <a:gd name="T73" fmla="*/ 536 h 586"/>
                <a:gd name="T74" fmla="*/ 104 w 597"/>
                <a:gd name="T75" fmla="*/ 531 h 586"/>
                <a:gd name="T76" fmla="*/ 123 w 597"/>
                <a:gd name="T77" fmla="*/ 562 h 586"/>
                <a:gd name="T78" fmla="*/ 136 w 597"/>
                <a:gd name="T79" fmla="*/ 576 h 586"/>
                <a:gd name="T80" fmla="*/ 161 w 597"/>
                <a:gd name="T81" fmla="*/ 586 h 586"/>
                <a:gd name="T82" fmla="*/ 175 w 597"/>
                <a:gd name="T83" fmla="*/ 579 h 586"/>
                <a:gd name="T84" fmla="*/ 188 w 597"/>
                <a:gd name="T85" fmla="*/ 562 h 586"/>
                <a:gd name="T86" fmla="*/ 266 w 597"/>
                <a:gd name="T87" fmla="*/ 525 h 586"/>
                <a:gd name="T88" fmla="*/ 323 w 597"/>
                <a:gd name="T89" fmla="*/ 490 h 586"/>
                <a:gd name="T90" fmla="*/ 324 w 597"/>
                <a:gd name="T91" fmla="*/ 462 h 586"/>
                <a:gd name="T92" fmla="*/ 328 w 597"/>
                <a:gd name="T93" fmla="*/ 449 h 586"/>
                <a:gd name="T94" fmla="*/ 341 w 597"/>
                <a:gd name="T95" fmla="*/ 423 h 586"/>
                <a:gd name="T96" fmla="*/ 355 w 597"/>
                <a:gd name="T97" fmla="*/ 390 h 586"/>
                <a:gd name="T98" fmla="*/ 364 w 597"/>
                <a:gd name="T99" fmla="*/ 359 h 586"/>
                <a:gd name="T100" fmla="*/ 373 w 597"/>
                <a:gd name="T101" fmla="*/ 334 h 586"/>
                <a:gd name="T102" fmla="*/ 372 w 597"/>
                <a:gd name="T103" fmla="*/ 316 h 586"/>
                <a:gd name="T104" fmla="*/ 430 w 597"/>
                <a:gd name="T105" fmla="*/ 312 h 586"/>
                <a:gd name="T106" fmla="*/ 436 w 597"/>
                <a:gd name="T107" fmla="*/ 295 h 586"/>
                <a:gd name="T108" fmla="*/ 441 w 597"/>
                <a:gd name="T109" fmla="*/ 269 h 586"/>
                <a:gd name="T110" fmla="*/ 449 w 597"/>
                <a:gd name="T111" fmla="*/ 240 h 586"/>
                <a:gd name="T112" fmla="*/ 482 w 597"/>
                <a:gd name="T113" fmla="*/ 209 h 586"/>
                <a:gd name="T114" fmla="*/ 502 w 597"/>
                <a:gd name="T115" fmla="*/ 193 h 586"/>
                <a:gd name="T116" fmla="*/ 515 w 597"/>
                <a:gd name="T117" fmla="*/ 163 h 586"/>
                <a:gd name="T118" fmla="*/ 517 w 597"/>
                <a:gd name="T119" fmla="*/ 132 h 586"/>
                <a:gd name="T120" fmla="*/ 594 w 597"/>
                <a:gd name="T121" fmla="*/ 14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7" h="586">
                  <a:moveTo>
                    <a:pt x="597" y="116"/>
                  </a:moveTo>
                  <a:cubicBezTo>
                    <a:pt x="596" y="115"/>
                    <a:pt x="595" y="114"/>
                    <a:pt x="594" y="112"/>
                  </a:cubicBezTo>
                  <a:cubicBezTo>
                    <a:pt x="594" y="110"/>
                    <a:pt x="594" y="109"/>
                    <a:pt x="594" y="108"/>
                  </a:cubicBezTo>
                  <a:cubicBezTo>
                    <a:pt x="594" y="107"/>
                    <a:pt x="594" y="106"/>
                    <a:pt x="594" y="105"/>
                  </a:cubicBezTo>
                  <a:cubicBezTo>
                    <a:pt x="594" y="104"/>
                    <a:pt x="594" y="104"/>
                    <a:pt x="594" y="103"/>
                  </a:cubicBezTo>
                  <a:cubicBezTo>
                    <a:pt x="593" y="103"/>
                    <a:pt x="592" y="102"/>
                    <a:pt x="590" y="102"/>
                  </a:cubicBezTo>
                  <a:cubicBezTo>
                    <a:pt x="590" y="101"/>
                    <a:pt x="586" y="100"/>
                    <a:pt x="585" y="96"/>
                  </a:cubicBezTo>
                  <a:cubicBezTo>
                    <a:pt x="585" y="95"/>
                    <a:pt x="585" y="94"/>
                    <a:pt x="585" y="93"/>
                  </a:cubicBezTo>
                  <a:cubicBezTo>
                    <a:pt x="585" y="93"/>
                    <a:pt x="585" y="93"/>
                    <a:pt x="585" y="92"/>
                  </a:cubicBezTo>
                  <a:cubicBezTo>
                    <a:pt x="584" y="92"/>
                    <a:pt x="579" y="92"/>
                    <a:pt x="577" y="88"/>
                  </a:cubicBezTo>
                  <a:cubicBezTo>
                    <a:pt x="577" y="88"/>
                    <a:pt x="577" y="88"/>
                    <a:pt x="577" y="88"/>
                  </a:cubicBezTo>
                  <a:cubicBezTo>
                    <a:pt x="576" y="88"/>
                    <a:pt x="576" y="88"/>
                    <a:pt x="575" y="87"/>
                  </a:cubicBezTo>
                  <a:cubicBezTo>
                    <a:pt x="573" y="86"/>
                    <a:pt x="570" y="84"/>
                    <a:pt x="570" y="81"/>
                  </a:cubicBezTo>
                  <a:cubicBezTo>
                    <a:pt x="570" y="79"/>
                    <a:pt x="570" y="77"/>
                    <a:pt x="571" y="76"/>
                  </a:cubicBezTo>
                  <a:cubicBezTo>
                    <a:pt x="570" y="76"/>
                    <a:pt x="570" y="76"/>
                    <a:pt x="570" y="76"/>
                  </a:cubicBezTo>
                  <a:cubicBezTo>
                    <a:pt x="569" y="76"/>
                    <a:pt x="569" y="76"/>
                    <a:pt x="569" y="76"/>
                  </a:cubicBezTo>
                  <a:cubicBezTo>
                    <a:pt x="568" y="77"/>
                    <a:pt x="567" y="78"/>
                    <a:pt x="565" y="78"/>
                  </a:cubicBezTo>
                  <a:cubicBezTo>
                    <a:pt x="565" y="78"/>
                    <a:pt x="564" y="78"/>
                    <a:pt x="564" y="78"/>
                  </a:cubicBezTo>
                  <a:cubicBezTo>
                    <a:pt x="563" y="78"/>
                    <a:pt x="562" y="78"/>
                    <a:pt x="562" y="78"/>
                  </a:cubicBezTo>
                  <a:cubicBezTo>
                    <a:pt x="561" y="79"/>
                    <a:pt x="561" y="79"/>
                    <a:pt x="560" y="79"/>
                  </a:cubicBezTo>
                  <a:cubicBezTo>
                    <a:pt x="559" y="79"/>
                    <a:pt x="558" y="79"/>
                    <a:pt x="558" y="79"/>
                  </a:cubicBezTo>
                  <a:cubicBezTo>
                    <a:pt x="555" y="79"/>
                    <a:pt x="552" y="79"/>
                    <a:pt x="550" y="77"/>
                  </a:cubicBezTo>
                  <a:cubicBezTo>
                    <a:pt x="549" y="76"/>
                    <a:pt x="548" y="75"/>
                    <a:pt x="547" y="74"/>
                  </a:cubicBezTo>
                  <a:cubicBezTo>
                    <a:pt x="546" y="73"/>
                    <a:pt x="546" y="73"/>
                    <a:pt x="546" y="73"/>
                  </a:cubicBezTo>
                  <a:cubicBezTo>
                    <a:pt x="546" y="72"/>
                    <a:pt x="546" y="72"/>
                    <a:pt x="546" y="72"/>
                  </a:cubicBezTo>
                  <a:cubicBezTo>
                    <a:pt x="545" y="72"/>
                    <a:pt x="544" y="71"/>
                    <a:pt x="544" y="70"/>
                  </a:cubicBezTo>
                  <a:cubicBezTo>
                    <a:pt x="543" y="70"/>
                    <a:pt x="542" y="70"/>
                    <a:pt x="542" y="70"/>
                  </a:cubicBezTo>
                  <a:cubicBezTo>
                    <a:pt x="541" y="70"/>
                    <a:pt x="541" y="70"/>
                    <a:pt x="541" y="70"/>
                  </a:cubicBezTo>
                  <a:cubicBezTo>
                    <a:pt x="540" y="69"/>
                    <a:pt x="540" y="69"/>
                    <a:pt x="540" y="69"/>
                  </a:cubicBezTo>
                  <a:cubicBezTo>
                    <a:pt x="540" y="69"/>
                    <a:pt x="538" y="69"/>
                    <a:pt x="537" y="69"/>
                  </a:cubicBezTo>
                  <a:cubicBezTo>
                    <a:pt x="537" y="69"/>
                    <a:pt x="537" y="69"/>
                    <a:pt x="537" y="69"/>
                  </a:cubicBezTo>
                  <a:cubicBezTo>
                    <a:pt x="536" y="68"/>
                    <a:pt x="534" y="68"/>
                    <a:pt x="533" y="68"/>
                  </a:cubicBezTo>
                  <a:cubicBezTo>
                    <a:pt x="533" y="68"/>
                    <a:pt x="533" y="68"/>
                    <a:pt x="533" y="68"/>
                  </a:cubicBezTo>
                  <a:cubicBezTo>
                    <a:pt x="533" y="69"/>
                    <a:pt x="532" y="69"/>
                    <a:pt x="532" y="69"/>
                  </a:cubicBezTo>
                  <a:cubicBezTo>
                    <a:pt x="532" y="70"/>
                    <a:pt x="531" y="70"/>
                    <a:pt x="531" y="70"/>
                  </a:cubicBezTo>
                  <a:cubicBezTo>
                    <a:pt x="531" y="71"/>
                    <a:pt x="531" y="71"/>
                    <a:pt x="530" y="71"/>
                  </a:cubicBezTo>
                  <a:cubicBezTo>
                    <a:pt x="530" y="71"/>
                    <a:pt x="530" y="72"/>
                    <a:pt x="530" y="72"/>
                  </a:cubicBezTo>
                  <a:cubicBezTo>
                    <a:pt x="530" y="73"/>
                    <a:pt x="530" y="73"/>
                    <a:pt x="530" y="74"/>
                  </a:cubicBezTo>
                  <a:cubicBezTo>
                    <a:pt x="530" y="74"/>
                    <a:pt x="530" y="74"/>
                    <a:pt x="529" y="75"/>
                  </a:cubicBezTo>
                  <a:cubicBezTo>
                    <a:pt x="529" y="76"/>
                    <a:pt x="529" y="78"/>
                    <a:pt x="528" y="80"/>
                  </a:cubicBezTo>
                  <a:cubicBezTo>
                    <a:pt x="528" y="80"/>
                    <a:pt x="525" y="83"/>
                    <a:pt x="522" y="84"/>
                  </a:cubicBezTo>
                  <a:cubicBezTo>
                    <a:pt x="522" y="84"/>
                    <a:pt x="521" y="84"/>
                    <a:pt x="521" y="84"/>
                  </a:cubicBezTo>
                  <a:cubicBezTo>
                    <a:pt x="519" y="84"/>
                    <a:pt x="518" y="83"/>
                    <a:pt x="516" y="83"/>
                  </a:cubicBezTo>
                  <a:cubicBezTo>
                    <a:pt x="516" y="83"/>
                    <a:pt x="516" y="83"/>
                    <a:pt x="516" y="83"/>
                  </a:cubicBezTo>
                  <a:cubicBezTo>
                    <a:pt x="515" y="83"/>
                    <a:pt x="515" y="82"/>
                    <a:pt x="514" y="82"/>
                  </a:cubicBezTo>
                  <a:cubicBezTo>
                    <a:pt x="514" y="82"/>
                    <a:pt x="514" y="82"/>
                    <a:pt x="514" y="82"/>
                  </a:cubicBezTo>
                  <a:cubicBezTo>
                    <a:pt x="514" y="83"/>
                    <a:pt x="514" y="83"/>
                    <a:pt x="514" y="83"/>
                  </a:cubicBezTo>
                  <a:cubicBezTo>
                    <a:pt x="513" y="84"/>
                    <a:pt x="513" y="85"/>
                    <a:pt x="511" y="87"/>
                  </a:cubicBezTo>
                  <a:cubicBezTo>
                    <a:pt x="511" y="87"/>
                    <a:pt x="511" y="87"/>
                    <a:pt x="510" y="87"/>
                  </a:cubicBezTo>
                  <a:cubicBezTo>
                    <a:pt x="511" y="89"/>
                    <a:pt x="511" y="91"/>
                    <a:pt x="510" y="92"/>
                  </a:cubicBezTo>
                  <a:cubicBezTo>
                    <a:pt x="509" y="93"/>
                    <a:pt x="509" y="93"/>
                    <a:pt x="508" y="94"/>
                  </a:cubicBezTo>
                  <a:cubicBezTo>
                    <a:pt x="508" y="94"/>
                    <a:pt x="509" y="95"/>
                    <a:pt x="509" y="95"/>
                  </a:cubicBezTo>
                  <a:cubicBezTo>
                    <a:pt x="509" y="98"/>
                    <a:pt x="508" y="101"/>
                    <a:pt x="507" y="102"/>
                  </a:cubicBezTo>
                  <a:cubicBezTo>
                    <a:pt x="506" y="103"/>
                    <a:pt x="505" y="104"/>
                    <a:pt x="504" y="104"/>
                  </a:cubicBezTo>
                  <a:cubicBezTo>
                    <a:pt x="504" y="104"/>
                    <a:pt x="504" y="104"/>
                    <a:pt x="504" y="104"/>
                  </a:cubicBezTo>
                  <a:cubicBezTo>
                    <a:pt x="504" y="105"/>
                    <a:pt x="504" y="105"/>
                    <a:pt x="504" y="105"/>
                  </a:cubicBezTo>
                  <a:cubicBezTo>
                    <a:pt x="502" y="107"/>
                    <a:pt x="501" y="108"/>
                    <a:pt x="498" y="109"/>
                  </a:cubicBezTo>
                  <a:cubicBezTo>
                    <a:pt x="498" y="109"/>
                    <a:pt x="497" y="109"/>
                    <a:pt x="497" y="109"/>
                  </a:cubicBezTo>
                  <a:cubicBezTo>
                    <a:pt x="496" y="109"/>
                    <a:pt x="495" y="109"/>
                    <a:pt x="494" y="109"/>
                  </a:cubicBezTo>
                  <a:cubicBezTo>
                    <a:pt x="493" y="109"/>
                    <a:pt x="492" y="110"/>
                    <a:pt x="491" y="110"/>
                  </a:cubicBezTo>
                  <a:cubicBezTo>
                    <a:pt x="490" y="111"/>
                    <a:pt x="489" y="111"/>
                    <a:pt x="488" y="111"/>
                  </a:cubicBezTo>
                  <a:cubicBezTo>
                    <a:pt x="487" y="111"/>
                    <a:pt x="485" y="111"/>
                    <a:pt x="484" y="110"/>
                  </a:cubicBezTo>
                  <a:cubicBezTo>
                    <a:pt x="483" y="109"/>
                    <a:pt x="482" y="109"/>
                    <a:pt x="481" y="108"/>
                  </a:cubicBezTo>
                  <a:cubicBezTo>
                    <a:pt x="481" y="108"/>
                    <a:pt x="481" y="108"/>
                    <a:pt x="481" y="108"/>
                  </a:cubicBezTo>
                  <a:cubicBezTo>
                    <a:pt x="480" y="109"/>
                    <a:pt x="479" y="109"/>
                    <a:pt x="478" y="110"/>
                  </a:cubicBezTo>
                  <a:cubicBezTo>
                    <a:pt x="477" y="110"/>
                    <a:pt x="474" y="111"/>
                    <a:pt x="473" y="111"/>
                  </a:cubicBezTo>
                  <a:cubicBezTo>
                    <a:pt x="472" y="111"/>
                    <a:pt x="471" y="111"/>
                    <a:pt x="470" y="110"/>
                  </a:cubicBezTo>
                  <a:cubicBezTo>
                    <a:pt x="469" y="110"/>
                    <a:pt x="468" y="109"/>
                    <a:pt x="467" y="109"/>
                  </a:cubicBezTo>
                  <a:cubicBezTo>
                    <a:pt x="467" y="109"/>
                    <a:pt x="466" y="108"/>
                    <a:pt x="466" y="108"/>
                  </a:cubicBezTo>
                  <a:cubicBezTo>
                    <a:pt x="466" y="108"/>
                    <a:pt x="465" y="108"/>
                    <a:pt x="465" y="108"/>
                  </a:cubicBezTo>
                  <a:cubicBezTo>
                    <a:pt x="464" y="108"/>
                    <a:pt x="464" y="108"/>
                    <a:pt x="463" y="108"/>
                  </a:cubicBezTo>
                  <a:cubicBezTo>
                    <a:pt x="463" y="108"/>
                    <a:pt x="463" y="108"/>
                    <a:pt x="462" y="107"/>
                  </a:cubicBezTo>
                  <a:cubicBezTo>
                    <a:pt x="461" y="107"/>
                    <a:pt x="459" y="107"/>
                    <a:pt x="457" y="106"/>
                  </a:cubicBezTo>
                  <a:cubicBezTo>
                    <a:pt x="456" y="108"/>
                    <a:pt x="454" y="109"/>
                    <a:pt x="453" y="110"/>
                  </a:cubicBezTo>
                  <a:cubicBezTo>
                    <a:pt x="453" y="111"/>
                    <a:pt x="453" y="113"/>
                    <a:pt x="452" y="116"/>
                  </a:cubicBezTo>
                  <a:cubicBezTo>
                    <a:pt x="451" y="117"/>
                    <a:pt x="450" y="118"/>
                    <a:pt x="449" y="118"/>
                  </a:cubicBezTo>
                  <a:cubicBezTo>
                    <a:pt x="449" y="118"/>
                    <a:pt x="449" y="118"/>
                    <a:pt x="449" y="118"/>
                  </a:cubicBezTo>
                  <a:cubicBezTo>
                    <a:pt x="449" y="119"/>
                    <a:pt x="449" y="121"/>
                    <a:pt x="448" y="123"/>
                  </a:cubicBezTo>
                  <a:cubicBezTo>
                    <a:pt x="447" y="125"/>
                    <a:pt x="445" y="125"/>
                    <a:pt x="444" y="126"/>
                  </a:cubicBezTo>
                  <a:cubicBezTo>
                    <a:pt x="444" y="126"/>
                    <a:pt x="444" y="127"/>
                    <a:pt x="444" y="128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4" y="131"/>
                    <a:pt x="443" y="134"/>
                    <a:pt x="440" y="136"/>
                  </a:cubicBezTo>
                  <a:cubicBezTo>
                    <a:pt x="439" y="136"/>
                    <a:pt x="438" y="136"/>
                    <a:pt x="437" y="136"/>
                  </a:cubicBezTo>
                  <a:cubicBezTo>
                    <a:pt x="436" y="136"/>
                    <a:pt x="434" y="135"/>
                    <a:pt x="433" y="135"/>
                  </a:cubicBezTo>
                  <a:cubicBezTo>
                    <a:pt x="433" y="135"/>
                    <a:pt x="432" y="135"/>
                    <a:pt x="432" y="134"/>
                  </a:cubicBezTo>
                  <a:cubicBezTo>
                    <a:pt x="432" y="134"/>
                    <a:pt x="431" y="134"/>
                    <a:pt x="430" y="133"/>
                  </a:cubicBezTo>
                  <a:cubicBezTo>
                    <a:pt x="430" y="133"/>
                    <a:pt x="429" y="133"/>
                    <a:pt x="429" y="132"/>
                  </a:cubicBezTo>
                  <a:cubicBezTo>
                    <a:pt x="429" y="132"/>
                    <a:pt x="428" y="132"/>
                    <a:pt x="427" y="132"/>
                  </a:cubicBezTo>
                  <a:cubicBezTo>
                    <a:pt x="427" y="132"/>
                    <a:pt x="426" y="132"/>
                    <a:pt x="425" y="132"/>
                  </a:cubicBezTo>
                  <a:cubicBezTo>
                    <a:pt x="425" y="132"/>
                    <a:pt x="425" y="132"/>
                    <a:pt x="425" y="132"/>
                  </a:cubicBezTo>
                  <a:cubicBezTo>
                    <a:pt x="425" y="133"/>
                    <a:pt x="424" y="134"/>
                    <a:pt x="424" y="135"/>
                  </a:cubicBezTo>
                  <a:cubicBezTo>
                    <a:pt x="424" y="135"/>
                    <a:pt x="424" y="135"/>
                    <a:pt x="424" y="136"/>
                  </a:cubicBezTo>
                  <a:cubicBezTo>
                    <a:pt x="424" y="137"/>
                    <a:pt x="424" y="138"/>
                    <a:pt x="423" y="140"/>
                  </a:cubicBezTo>
                  <a:cubicBezTo>
                    <a:pt x="422" y="142"/>
                    <a:pt x="421" y="144"/>
                    <a:pt x="420" y="144"/>
                  </a:cubicBezTo>
                  <a:cubicBezTo>
                    <a:pt x="419" y="145"/>
                    <a:pt x="419" y="145"/>
                    <a:pt x="418" y="146"/>
                  </a:cubicBezTo>
                  <a:cubicBezTo>
                    <a:pt x="418" y="146"/>
                    <a:pt x="418" y="146"/>
                    <a:pt x="418" y="146"/>
                  </a:cubicBezTo>
                  <a:cubicBezTo>
                    <a:pt x="417" y="146"/>
                    <a:pt x="417" y="146"/>
                    <a:pt x="417" y="146"/>
                  </a:cubicBezTo>
                  <a:cubicBezTo>
                    <a:pt x="417" y="147"/>
                    <a:pt x="416" y="147"/>
                    <a:pt x="416" y="148"/>
                  </a:cubicBezTo>
                  <a:cubicBezTo>
                    <a:pt x="416" y="148"/>
                    <a:pt x="415" y="149"/>
                    <a:pt x="415" y="149"/>
                  </a:cubicBezTo>
                  <a:cubicBezTo>
                    <a:pt x="415" y="149"/>
                    <a:pt x="414" y="150"/>
                    <a:pt x="414" y="150"/>
                  </a:cubicBezTo>
                  <a:cubicBezTo>
                    <a:pt x="414" y="150"/>
                    <a:pt x="414" y="150"/>
                    <a:pt x="414" y="150"/>
                  </a:cubicBezTo>
                  <a:cubicBezTo>
                    <a:pt x="414" y="151"/>
                    <a:pt x="413" y="152"/>
                    <a:pt x="412" y="153"/>
                  </a:cubicBezTo>
                  <a:cubicBezTo>
                    <a:pt x="411" y="154"/>
                    <a:pt x="410" y="155"/>
                    <a:pt x="409" y="156"/>
                  </a:cubicBezTo>
                  <a:cubicBezTo>
                    <a:pt x="408" y="156"/>
                    <a:pt x="408" y="157"/>
                    <a:pt x="408" y="157"/>
                  </a:cubicBezTo>
                  <a:cubicBezTo>
                    <a:pt x="408" y="157"/>
                    <a:pt x="408" y="158"/>
                    <a:pt x="408" y="158"/>
                  </a:cubicBezTo>
                  <a:cubicBezTo>
                    <a:pt x="408" y="159"/>
                    <a:pt x="407" y="160"/>
                    <a:pt x="407" y="160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3"/>
                    <a:pt x="406" y="166"/>
                    <a:pt x="404" y="167"/>
                  </a:cubicBezTo>
                  <a:cubicBezTo>
                    <a:pt x="403" y="168"/>
                    <a:pt x="401" y="169"/>
                    <a:pt x="400" y="169"/>
                  </a:cubicBezTo>
                  <a:cubicBezTo>
                    <a:pt x="400" y="169"/>
                    <a:pt x="400" y="170"/>
                    <a:pt x="399" y="170"/>
                  </a:cubicBezTo>
                  <a:cubicBezTo>
                    <a:pt x="399" y="170"/>
                    <a:pt x="399" y="171"/>
                    <a:pt x="399" y="171"/>
                  </a:cubicBezTo>
                  <a:cubicBezTo>
                    <a:pt x="398" y="172"/>
                    <a:pt x="398" y="174"/>
                    <a:pt x="396" y="175"/>
                  </a:cubicBezTo>
                  <a:cubicBezTo>
                    <a:pt x="395" y="176"/>
                    <a:pt x="394" y="176"/>
                    <a:pt x="394" y="176"/>
                  </a:cubicBezTo>
                  <a:cubicBezTo>
                    <a:pt x="393" y="177"/>
                    <a:pt x="393" y="178"/>
                    <a:pt x="393" y="179"/>
                  </a:cubicBezTo>
                  <a:cubicBezTo>
                    <a:pt x="392" y="179"/>
                    <a:pt x="392" y="180"/>
                    <a:pt x="391" y="181"/>
                  </a:cubicBezTo>
                  <a:cubicBezTo>
                    <a:pt x="391" y="181"/>
                    <a:pt x="391" y="181"/>
                    <a:pt x="391" y="181"/>
                  </a:cubicBezTo>
                  <a:cubicBezTo>
                    <a:pt x="391" y="182"/>
                    <a:pt x="390" y="182"/>
                    <a:pt x="390" y="182"/>
                  </a:cubicBezTo>
                  <a:cubicBezTo>
                    <a:pt x="390" y="183"/>
                    <a:pt x="390" y="184"/>
                    <a:pt x="389" y="185"/>
                  </a:cubicBezTo>
                  <a:cubicBezTo>
                    <a:pt x="388" y="186"/>
                    <a:pt x="387" y="188"/>
                    <a:pt x="386" y="188"/>
                  </a:cubicBezTo>
                  <a:cubicBezTo>
                    <a:pt x="385" y="189"/>
                    <a:pt x="383" y="190"/>
                    <a:pt x="381" y="191"/>
                  </a:cubicBezTo>
                  <a:cubicBezTo>
                    <a:pt x="375" y="194"/>
                    <a:pt x="375" y="194"/>
                    <a:pt x="375" y="194"/>
                  </a:cubicBezTo>
                  <a:cubicBezTo>
                    <a:pt x="357" y="104"/>
                    <a:pt x="357" y="104"/>
                    <a:pt x="357" y="104"/>
                  </a:cubicBezTo>
                  <a:cubicBezTo>
                    <a:pt x="220" y="132"/>
                    <a:pt x="220" y="132"/>
                    <a:pt x="220" y="132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2"/>
                    <a:pt x="193" y="5"/>
                    <a:pt x="193" y="7"/>
                  </a:cubicBezTo>
                  <a:cubicBezTo>
                    <a:pt x="193" y="8"/>
                    <a:pt x="193" y="8"/>
                    <a:pt x="193" y="8"/>
                  </a:cubicBezTo>
                  <a:cubicBezTo>
                    <a:pt x="193" y="9"/>
                    <a:pt x="192" y="10"/>
                    <a:pt x="192" y="12"/>
                  </a:cubicBezTo>
                  <a:cubicBezTo>
                    <a:pt x="192" y="12"/>
                    <a:pt x="192" y="12"/>
                    <a:pt x="192" y="13"/>
                  </a:cubicBezTo>
                  <a:cubicBezTo>
                    <a:pt x="193" y="14"/>
                    <a:pt x="194" y="15"/>
                    <a:pt x="195" y="16"/>
                  </a:cubicBezTo>
                  <a:cubicBezTo>
                    <a:pt x="195" y="18"/>
                    <a:pt x="195" y="20"/>
                    <a:pt x="195" y="21"/>
                  </a:cubicBezTo>
                  <a:cubicBezTo>
                    <a:pt x="195" y="21"/>
                    <a:pt x="195" y="22"/>
                    <a:pt x="195" y="22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96" y="23"/>
                    <a:pt x="197" y="25"/>
                    <a:pt x="197" y="26"/>
                  </a:cubicBezTo>
                  <a:cubicBezTo>
                    <a:pt x="198" y="28"/>
                    <a:pt x="197" y="30"/>
                    <a:pt x="197" y="32"/>
                  </a:cubicBezTo>
                  <a:cubicBezTo>
                    <a:pt x="197" y="32"/>
                    <a:pt x="196" y="32"/>
                    <a:pt x="196" y="33"/>
                  </a:cubicBezTo>
                  <a:cubicBezTo>
                    <a:pt x="196" y="33"/>
                    <a:pt x="196" y="33"/>
                    <a:pt x="197" y="34"/>
                  </a:cubicBezTo>
                  <a:cubicBezTo>
                    <a:pt x="197" y="35"/>
                    <a:pt x="197" y="37"/>
                    <a:pt x="196" y="39"/>
                  </a:cubicBezTo>
                  <a:cubicBezTo>
                    <a:pt x="195" y="41"/>
                    <a:pt x="194" y="42"/>
                    <a:pt x="193" y="42"/>
                  </a:cubicBezTo>
                  <a:cubicBezTo>
                    <a:pt x="193" y="43"/>
                    <a:pt x="193" y="44"/>
                    <a:pt x="193" y="45"/>
                  </a:cubicBezTo>
                  <a:cubicBezTo>
                    <a:pt x="193" y="45"/>
                    <a:pt x="193" y="46"/>
                    <a:pt x="193" y="46"/>
                  </a:cubicBezTo>
                  <a:cubicBezTo>
                    <a:pt x="193" y="48"/>
                    <a:pt x="193" y="49"/>
                    <a:pt x="193" y="51"/>
                  </a:cubicBezTo>
                  <a:cubicBezTo>
                    <a:pt x="192" y="53"/>
                    <a:pt x="192" y="54"/>
                    <a:pt x="191" y="56"/>
                  </a:cubicBezTo>
                  <a:cubicBezTo>
                    <a:pt x="190" y="56"/>
                    <a:pt x="190" y="57"/>
                    <a:pt x="190" y="57"/>
                  </a:cubicBezTo>
                  <a:cubicBezTo>
                    <a:pt x="190" y="58"/>
                    <a:pt x="190" y="60"/>
                    <a:pt x="190" y="61"/>
                  </a:cubicBezTo>
                  <a:cubicBezTo>
                    <a:pt x="190" y="61"/>
                    <a:pt x="190" y="62"/>
                    <a:pt x="190" y="62"/>
                  </a:cubicBezTo>
                  <a:cubicBezTo>
                    <a:pt x="191" y="64"/>
                    <a:pt x="192" y="67"/>
                    <a:pt x="191" y="70"/>
                  </a:cubicBezTo>
                  <a:cubicBezTo>
                    <a:pt x="190" y="71"/>
                    <a:pt x="189" y="73"/>
                    <a:pt x="188" y="73"/>
                  </a:cubicBezTo>
                  <a:cubicBezTo>
                    <a:pt x="188" y="74"/>
                    <a:pt x="188" y="75"/>
                    <a:pt x="188" y="75"/>
                  </a:cubicBezTo>
                  <a:cubicBezTo>
                    <a:pt x="189" y="77"/>
                    <a:pt x="190" y="78"/>
                    <a:pt x="190" y="79"/>
                  </a:cubicBezTo>
                  <a:cubicBezTo>
                    <a:pt x="190" y="80"/>
                    <a:pt x="190" y="80"/>
                    <a:pt x="190" y="80"/>
                  </a:cubicBezTo>
                  <a:cubicBezTo>
                    <a:pt x="191" y="83"/>
                    <a:pt x="191" y="85"/>
                    <a:pt x="191" y="87"/>
                  </a:cubicBezTo>
                  <a:cubicBezTo>
                    <a:pt x="191" y="88"/>
                    <a:pt x="190" y="89"/>
                    <a:pt x="190" y="91"/>
                  </a:cubicBezTo>
                  <a:cubicBezTo>
                    <a:pt x="190" y="91"/>
                    <a:pt x="190" y="91"/>
                    <a:pt x="190" y="91"/>
                  </a:cubicBezTo>
                  <a:cubicBezTo>
                    <a:pt x="190" y="91"/>
                    <a:pt x="190" y="92"/>
                    <a:pt x="190" y="92"/>
                  </a:cubicBezTo>
                  <a:cubicBezTo>
                    <a:pt x="191" y="94"/>
                    <a:pt x="192" y="96"/>
                    <a:pt x="192" y="98"/>
                  </a:cubicBezTo>
                  <a:cubicBezTo>
                    <a:pt x="192" y="100"/>
                    <a:pt x="191" y="103"/>
                    <a:pt x="188" y="105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88" y="108"/>
                    <a:pt x="188" y="111"/>
                    <a:pt x="187" y="112"/>
                  </a:cubicBezTo>
                  <a:cubicBezTo>
                    <a:pt x="187" y="113"/>
                    <a:pt x="186" y="114"/>
                    <a:pt x="186" y="115"/>
                  </a:cubicBezTo>
                  <a:cubicBezTo>
                    <a:pt x="186" y="115"/>
                    <a:pt x="186" y="115"/>
                    <a:pt x="186" y="115"/>
                  </a:cubicBezTo>
                  <a:cubicBezTo>
                    <a:pt x="187" y="117"/>
                    <a:pt x="188" y="119"/>
                    <a:pt x="188" y="122"/>
                  </a:cubicBezTo>
                  <a:cubicBezTo>
                    <a:pt x="187" y="125"/>
                    <a:pt x="185" y="127"/>
                    <a:pt x="184" y="128"/>
                  </a:cubicBezTo>
                  <a:cubicBezTo>
                    <a:pt x="183" y="128"/>
                    <a:pt x="183" y="128"/>
                    <a:pt x="183" y="129"/>
                  </a:cubicBezTo>
                  <a:cubicBezTo>
                    <a:pt x="184" y="129"/>
                    <a:pt x="186" y="130"/>
                    <a:pt x="187" y="131"/>
                  </a:cubicBezTo>
                  <a:cubicBezTo>
                    <a:pt x="188" y="133"/>
                    <a:pt x="190" y="138"/>
                    <a:pt x="189" y="142"/>
                  </a:cubicBezTo>
                  <a:cubicBezTo>
                    <a:pt x="188" y="144"/>
                    <a:pt x="187" y="145"/>
                    <a:pt x="186" y="146"/>
                  </a:cubicBezTo>
                  <a:cubicBezTo>
                    <a:pt x="187" y="147"/>
                    <a:pt x="187" y="148"/>
                    <a:pt x="187" y="150"/>
                  </a:cubicBezTo>
                  <a:cubicBezTo>
                    <a:pt x="187" y="151"/>
                    <a:pt x="186" y="156"/>
                    <a:pt x="184" y="158"/>
                  </a:cubicBezTo>
                  <a:cubicBezTo>
                    <a:pt x="182" y="159"/>
                    <a:pt x="180" y="160"/>
                    <a:pt x="178" y="160"/>
                  </a:cubicBezTo>
                  <a:cubicBezTo>
                    <a:pt x="178" y="160"/>
                    <a:pt x="178" y="160"/>
                    <a:pt x="178" y="160"/>
                  </a:cubicBezTo>
                  <a:cubicBezTo>
                    <a:pt x="177" y="161"/>
                    <a:pt x="176" y="163"/>
                    <a:pt x="175" y="164"/>
                  </a:cubicBezTo>
                  <a:cubicBezTo>
                    <a:pt x="175" y="164"/>
                    <a:pt x="174" y="165"/>
                    <a:pt x="174" y="165"/>
                  </a:cubicBezTo>
                  <a:cubicBezTo>
                    <a:pt x="172" y="168"/>
                    <a:pt x="169" y="172"/>
                    <a:pt x="167" y="174"/>
                  </a:cubicBezTo>
                  <a:cubicBezTo>
                    <a:pt x="167" y="175"/>
                    <a:pt x="167" y="175"/>
                    <a:pt x="167" y="175"/>
                  </a:cubicBezTo>
                  <a:cubicBezTo>
                    <a:pt x="166" y="176"/>
                    <a:pt x="164" y="179"/>
                    <a:pt x="164" y="180"/>
                  </a:cubicBezTo>
                  <a:cubicBezTo>
                    <a:pt x="164" y="181"/>
                    <a:pt x="163" y="182"/>
                    <a:pt x="163" y="183"/>
                  </a:cubicBezTo>
                  <a:cubicBezTo>
                    <a:pt x="162" y="185"/>
                    <a:pt x="162" y="187"/>
                    <a:pt x="161" y="189"/>
                  </a:cubicBezTo>
                  <a:cubicBezTo>
                    <a:pt x="160" y="190"/>
                    <a:pt x="158" y="194"/>
                    <a:pt x="156" y="195"/>
                  </a:cubicBezTo>
                  <a:cubicBezTo>
                    <a:pt x="154" y="196"/>
                    <a:pt x="153" y="197"/>
                    <a:pt x="152" y="197"/>
                  </a:cubicBezTo>
                  <a:cubicBezTo>
                    <a:pt x="152" y="197"/>
                    <a:pt x="152" y="198"/>
                    <a:pt x="152" y="198"/>
                  </a:cubicBezTo>
                  <a:cubicBezTo>
                    <a:pt x="152" y="199"/>
                    <a:pt x="151" y="200"/>
                    <a:pt x="151" y="200"/>
                  </a:cubicBezTo>
                  <a:cubicBezTo>
                    <a:pt x="151" y="201"/>
                    <a:pt x="151" y="201"/>
                    <a:pt x="151" y="201"/>
                  </a:cubicBezTo>
                  <a:cubicBezTo>
                    <a:pt x="150" y="203"/>
                    <a:pt x="150" y="205"/>
                    <a:pt x="147" y="207"/>
                  </a:cubicBezTo>
                  <a:cubicBezTo>
                    <a:pt x="146" y="208"/>
                    <a:pt x="145" y="208"/>
                    <a:pt x="143" y="208"/>
                  </a:cubicBezTo>
                  <a:cubicBezTo>
                    <a:pt x="142" y="208"/>
                    <a:pt x="141" y="208"/>
                    <a:pt x="141" y="208"/>
                  </a:cubicBezTo>
                  <a:cubicBezTo>
                    <a:pt x="141" y="208"/>
                    <a:pt x="140" y="208"/>
                    <a:pt x="140" y="208"/>
                  </a:cubicBezTo>
                  <a:cubicBezTo>
                    <a:pt x="139" y="208"/>
                    <a:pt x="138" y="210"/>
                    <a:pt x="138" y="210"/>
                  </a:cubicBezTo>
                  <a:cubicBezTo>
                    <a:pt x="137" y="211"/>
                    <a:pt x="137" y="211"/>
                    <a:pt x="137" y="212"/>
                  </a:cubicBezTo>
                  <a:cubicBezTo>
                    <a:pt x="136" y="214"/>
                    <a:pt x="135" y="215"/>
                    <a:pt x="134" y="217"/>
                  </a:cubicBezTo>
                  <a:cubicBezTo>
                    <a:pt x="134" y="217"/>
                    <a:pt x="130" y="221"/>
                    <a:pt x="126" y="221"/>
                  </a:cubicBezTo>
                  <a:cubicBezTo>
                    <a:pt x="126" y="221"/>
                    <a:pt x="126" y="221"/>
                    <a:pt x="126" y="221"/>
                  </a:cubicBezTo>
                  <a:cubicBezTo>
                    <a:pt x="122" y="221"/>
                    <a:pt x="118" y="217"/>
                    <a:pt x="117" y="215"/>
                  </a:cubicBezTo>
                  <a:cubicBezTo>
                    <a:pt x="116" y="214"/>
                    <a:pt x="116" y="213"/>
                    <a:pt x="116" y="211"/>
                  </a:cubicBezTo>
                  <a:cubicBezTo>
                    <a:pt x="116" y="211"/>
                    <a:pt x="116" y="212"/>
                    <a:pt x="116" y="212"/>
                  </a:cubicBezTo>
                  <a:cubicBezTo>
                    <a:pt x="115" y="213"/>
                    <a:pt x="113" y="215"/>
                    <a:pt x="112" y="217"/>
                  </a:cubicBezTo>
                  <a:cubicBezTo>
                    <a:pt x="111" y="217"/>
                    <a:pt x="111" y="217"/>
                    <a:pt x="111" y="218"/>
                  </a:cubicBezTo>
                  <a:cubicBezTo>
                    <a:pt x="110" y="218"/>
                    <a:pt x="110" y="218"/>
                    <a:pt x="110" y="219"/>
                  </a:cubicBezTo>
                  <a:cubicBezTo>
                    <a:pt x="109" y="219"/>
                    <a:pt x="109" y="220"/>
                    <a:pt x="108" y="220"/>
                  </a:cubicBezTo>
                  <a:cubicBezTo>
                    <a:pt x="108" y="221"/>
                    <a:pt x="107" y="222"/>
                    <a:pt x="107" y="223"/>
                  </a:cubicBezTo>
                  <a:cubicBezTo>
                    <a:pt x="107" y="224"/>
                    <a:pt x="107" y="224"/>
                    <a:pt x="107" y="225"/>
                  </a:cubicBezTo>
                  <a:cubicBezTo>
                    <a:pt x="107" y="227"/>
                    <a:pt x="108" y="229"/>
                    <a:pt x="107" y="231"/>
                  </a:cubicBezTo>
                  <a:cubicBezTo>
                    <a:pt x="107" y="233"/>
                    <a:pt x="105" y="236"/>
                    <a:pt x="103" y="237"/>
                  </a:cubicBezTo>
                  <a:cubicBezTo>
                    <a:pt x="101" y="239"/>
                    <a:pt x="96" y="240"/>
                    <a:pt x="96" y="240"/>
                  </a:cubicBezTo>
                  <a:cubicBezTo>
                    <a:pt x="96" y="240"/>
                    <a:pt x="95" y="240"/>
                    <a:pt x="95" y="240"/>
                  </a:cubicBezTo>
                  <a:cubicBezTo>
                    <a:pt x="94" y="240"/>
                    <a:pt x="93" y="240"/>
                    <a:pt x="92" y="239"/>
                  </a:cubicBezTo>
                  <a:cubicBezTo>
                    <a:pt x="92" y="239"/>
                    <a:pt x="92" y="240"/>
                    <a:pt x="92" y="240"/>
                  </a:cubicBezTo>
                  <a:cubicBezTo>
                    <a:pt x="93" y="241"/>
                    <a:pt x="93" y="242"/>
                    <a:pt x="93" y="243"/>
                  </a:cubicBezTo>
                  <a:cubicBezTo>
                    <a:pt x="93" y="246"/>
                    <a:pt x="93" y="247"/>
                    <a:pt x="92" y="249"/>
                  </a:cubicBezTo>
                  <a:cubicBezTo>
                    <a:pt x="91" y="251"/>
                    <a:pt x="89" y="252"/>
                    <a:pt x="88" y="252"/>
                  </a:cubicBezTo>
                  <a:cubicBezTo>
                    <a:pt x="88" y="252"/>
                    <a:pt x="88" y="252"/>
                    <a:pt x="87" y="253"/>
                  </a:cubicBezTo>
                  <a:cubicBezTo>
                    <a:pt x="87" y="253"/>
                    <a:pt x="87" y="253"/>
                    <a:pt x="87" y="254"/>
                  </a:cubicBezTo>
                  <a:cubicBezTo>
                    <a:pt x="87" y="254"/>
                    <a:pt x="87" y="254"/>
                    <a:pt x="88" y="254"/>
                  </a:cubicBezTo>
                  <a:cubicBezTo>
                    <a:pt x="89" y="255"/>
                    <a:pt x="90" y="256"/>
                    <a:pt x="91" y="258"/>
                  </a:cubicBezTo>
                  <a:cubicBezTo>
                    <a:pt x="92" y="262"/>
                    <a:pt x="91" y="267"/>
                    <a:pt x="91" y="268"/>
                  </a:cubicBezTo>
                  <a:cubicBezTo>
                    <a:pt x="90" y="270"/>
                    <a:pt x="89" y="273"/>
                    <a:pt x="86" y="274"/>
                  </a:cubicBezTo>
                  <a:cubicBezTo>
                    <a:pt x="86" y="274"/>
                    <a:pt x="86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7" y="276"/>
                    <a:pt x="89" y="279"/>
                    <a:pt x="89" y="280"/>
                  </a:cubicBezTo>
                  <a:cubicBezTo>
                    <a:pt x="90" y="282"/>
                    <a:pt x="90" y="284"/>
                    <a:pt x="90" y="285"/>
                  </a:cubicBezTo>
                  <a:cubicBezTo>
                    <a:pt x="90" y="285"/>
                    <a:pt x="90" y="286"/>
                    <a:pt x="90" y="286"/>
                  </a:cubicBezTo>
                  <a:cubicBezTo>
                    <a:pt x="91" y="287"/>
                    <a:pt x="93" y="288"/>
                    <a:pt x="94" y="290"/>
                  </a:cubicBezTo>
                  <a:cubicBezTo>
                    <a:pt x="95" y="293"/>
                    <a:pt x="95" y="297"/>
                    <a:pt x="93" y="300"/>
                  </a:cubicBezTo>
                  <a:cubicBezTo>
                    <a:pt x="91" y="301"/>
                    <a:pt x="89" y="302"/>
                    <a:pt x="87" y="302"/>
                  </a:cubicBezTo>
                  <a:cubicBezTo>
                    <a:pt x="86" y="302"/>
                    <a:pt x="85" y="302"/>
                    <a:pt x="84" y="302"/>
                  </a:cubicBezTo>
                  <a:cubicBezTo>
                    <a:pt x="83" y="302"/>
                    <a:pt x="83" y="302"/>
                    <a:pt x="83" y="302"/>
                  </a:cubicBezTo>
                  <a:cubicBezTo>
                    <a:pt x="82" y="303"/>
                    <a:pt x="82" y="305"/>
                    <a:pt x="82" y="307"/>
                  </a:cubicBezTo>
                  <a:cubicBezTo>
                    <a:pt x="81" y="309"/>
                    <a:pt x="78" y="312"/>
                    <a:pt x="75" y="313"/>
                  </a:cubicBezTo>
                  <a:cubicBezTo>
                    <a:pt x="74" y="314"/>
                    <a:pt x="72" y="314"/>
                    <a:pt x="71" y="314"/>
                  </a:cubicBezTo>
                  <a:cubicBezTo>
                    <a:pt x="69" y="314"/>
                    <a:pt x="67" y="314"/>
                    <a:pt x="66" y="313"/>
                  </a:cubicBezTo>
                  <a:cubicBezTo>
                    <a:pt x="63" y="310"/>
                    <a:pt x="64" y="306"/>
                    <a:pt x="64" y="303"/>
                  </a:cubicBezTo>
                  <a:cubicBezTo>
                    <a:pt x="64" y="303"/>
                    <a:pt x="64" y="303"/>
                    <a:pt x="64" y="302"/>
                  </a:cubicBezTo>
                  <a:cubicBezTo>
                    <a:pt x="64" y="302"/>
                    <a:pt x="64" y="301"/>
                    <a:pt x="64" y="300"/>
                  </a:cubicBezTo>
                  <a:cubicBezTo>
                    <a:pt x="64" y="300"/>
                    <a:pt x="63" y="299"/>
                    <a:pt x="63" y="299"/>
                  </a:cubicBezTo>
                  <a:cubicBezTo>
                    <a:pt x="62" y="297"/>
                    <a:pt x="62" y="296"/>
                    <a:pt x="62" y="295"/>
                  </a:cubicBezTo>
                  <a:cubicBezTo>
                    <a:pt x="62" y="295"/>
                    <a:pt x="62" y="295"/>
                    <a:pt x="62" y="295"/>
                  </a:cubicBezTo>
                  <a:cubicBezTo>
                    <a:pt x="62" y="295"/>
                    <a:pt x="62" y="295"/>
                    <a:pt x="62" y="295"/>
                  </a:cubicBezTo>
                  <a:cubicBezTo>
                    <a:pt x="61" y="295"/>
                    <a:pt x="60" y="296"/>
                    <a:pt x="59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6"/>
                    <a:pt x="55" y="296"/>
                    <a:pt x="52" y="293"/>
                  </a:cubicBezTo>
                  <a:cubicBezTo>
                    <a:pt x="52" y="294"/>
                    <a:pt x="52" y="295"/>
                    <a:pt x="51" y="296"/>
                  </a:cubicBezTo>
                  <a:cubicBezTo>
                    <a:pt x="50" y="297"/>
                    <a:pt x="49" y="297"/>
                    <a:pt x="48" y="298"/>
                  </a:cubicBezTo>
                  <a:cubicBezTo>
                    <a:pt x="48" y="299"/>
                    <a:pt x="48" y="299"/>
                    <a:pt x="48" y="300"/>
                  </a:cubicBezTo>
                  <a:cubicBezTo>
                    <a:pt x="48" y="302"/>
                    <a:pt x="47" y="306"/>
                    <a:pt x="46" y="308"/>
                  </a:cubicBezTo>
                  <a:cubicBezTo>
                    <a:pt x="46" y="309"/>
                    <a:pt x="45" y="309"/>
                    <a:pt x="45" y="310"/>
                  </a:cubicBezTo>
                  <a:cubicBezTo>
                    <a:pt x="45" y="310"/>
                    <a:pt x="45" y="311"/>
                    <a:pt x="44" y="311"/>
                  </a:cubicBezTo>
                  <a:cubicBezTo>
                    <a:pt x="44" y="312"/>
                    <a:pt x="44" y="313"/>
                    <a:pt x="44" y="314"/>
                  </a:cubicBezTo>
                  <a:cubicBezTo>
                    <a:pt x="44" y="314"/>
                    <a:pt x="44" y="314"/>
                    <a:pt x="45" y="315"/>
                  </a:cubicBezTo>
                  <a:cubicBezTo>
                    <a:pt x="45" y="316"/>
                    <a:pt x="46" y="318"/>
                    <a:pt x="46" y="321"/>
                  </a:cubicBezTo>
                  <a:cubicBezTo>
                    <a:pt x="46" y="323"/>
                    <a:pt x="44" y="325"/>
                    <a:pt x="42" y="328"/>
                  </a:cubicBezTo>
                  <a:cubicBezTo>
                    <a:pt x="42" y="328"/>
                    <a:pt x="42" y="328"/>
                    <a:pt x="42" y="328"/>
                  </a:cubicBezTo>
                  <a:cubicBezTo>
                    <a:pt x="41" y="329"/>
                    <a:pt x="40" y="330"/>
                    <a:pt x="39" y="330"/>
                  </a:cubicBezTo>
                  <a:cubicBezTo>
                    <a:pt x="39" y="331"/>
                    <a:pt x="39" y="331"/>
                    <a:pt x="38" y="331"/>
                  </a:cubicBezTo>
                  <a:cubicBezTo>
                    <a:pt x="39" y="331"/>
                    <a:pt x="39" y="332"/>
                    <a:pt x="40" y="332"/>
                  </a:cubicBezTo>
                  <a:cubicBezTo>
                    <a:pt x="41" y="334"/>
                    <a:pt x="43" y="336"/>
                    <a:pt x="44" y="337"/>
                  </a:cubicBezTo>
                  <a:cubicBezTo>
                    <a:pt x="45" y="340"/>
                    <a:pt x="46" y="344"/>
                    <a:pt x="46" y="345"/>
                  </a:cubicBezTo>
                  <a:cubicBezTo>
                    <a:pt x="46" y="347"/>
                    <a:pt x="46" y="348"/>
                    <a:pt x="46" y="349"/>
                  </a:cubicBezTo>
                  <a:cubicBezTo>
                    <a:pt x="46" y="349"/>
                    <a:pt x="46" y="350"/>
                    <a:pt x="46" y="350"/>
                  </a:cubicBezTo>
                  <a:cubicBezTo>
                    <a:pt x="46" y="350"/>
                    <a:pt x="46" y="350"/>
                    <a:pt x="46" y="350"/>
                  </a:cubicBezTo>
                  <a:cubicBezTo>
                    <a:pt x="47" y="351"/>
                    <a:pt x="49" y="352"/>
                    <a:pt x="49" y="354"/>
                  </a:cubicBezTo>
                  <a:cubicBezTo>
                    <a:pt x="50" y="358"/>
                    <a:pt x="49" y="363"/>
                    <a:pt x="48" y="366"/>
                  </a:cubicBezTo>
                  <a:cubicBezTo>
                    <a:pt x="46" y="368"/>
                    <a:pt x="43" y="370"/>
                    <a:pt x="42" y="370"/>
                  </a:cubicBezTo>
                  <a:cubicBezTo>
                    <a:pt x="41" y="370"/>
                    <a:pt x="41" y="370"/>
                    <a:pt x="40" y="370"/>
                  </a:cubicBezTo>
                  <a:cubicBezTo>
                    <a:pt x="39" y="370"/>
                    <a:pt x="37" y="370"/>
                    <a:pt x="36" y="370"/>
                  </a:cubicBezTo>
                  <a:cubicBezTo>
                    <a:pt x="36" y="370"/>
                    <a:pt x="35" y="369"/>
                    <a:pt x="35" y="369"/>
                  </a:cubicBezTo>
                  <a:cubicBezTo>
                    <a:pt x="35" y="370"/>
                    <a:pt x="34" y="370"/>
                    <a:pt x="34" y="370"/>
                  </a:cubicBezTo>
                  <a:cubicBezTo>
                    <a:pt x="34" y="370"/>
                    <a:pt x="34" y="371"/>
                    <a:pt x="34" y="372"/>
                  </a:cubicBezTo>
                  <a:cubicBezTo>
                    <a:pt x="34" y="373"/>
                    <a:pt x="34" y="374"/>
                    <a:pt x="35" y="374"/>
                  </a:cubicBezTo>
                  <a:cubicBezTo>
                    <a:pt x="35" y="376"/>
                    <a:pt x="36" y="377"/>
                    <a:pt x="36" y="379"/>
                  </a:cubicBezTo>
                  <a:cubicBezTo>
                    <a:pt x="37" y="381"/>
                    <a:pt x="36" y="385"/>
                    <a:pt x="36" y="386"/>
                  </a:cubicBezTo>
                  <a:cubicBezTo>
                    <a:pt x="36" y="390"/>
                    <a:pt x="35" y="393"/>
                    <a:pt x="34" y="395"/>
                  </a:cubicBezTo>
                  <a:cubicBezTo>
                    <a:pt x="33" y="397"/>
                    <a:pt x="30" y="400"/>
                    <a:pt x="28" y="401"/>
                  </a:cubicBezTo>
                  <a:cubicBezTo>
                    <a:pt x="26" y="401"/>
                    <a:pt x="25" y="402"/>
                    <a:pt x="23" y="402"/>
                  </a:cubicBezTo>
                  <a:cubicBezTo>
                    <a:pt x="23" y="402"/>
                    <a:pt x="21" y="402"/>
                    <a:pt x="21" y="402"/>
                  </a:cubicBezTo>
                  <a:cubicBezTo>
                    <a:pt x="21" y="402"/>
                    <a:pt x="20" y="403"/>
                    <a:pt x="19" y="404"/>
                  </a:cubicBezTo>
                  <a:cubicBezTo>
                    <a:pt x="17" y="405"/>
                    <a:pt x="15" y="405"/>
                    <a:pt x="13" y="405"/>
                  </a:cubicBezTo>
                  <a:cubicBezTo>
                    <a:pt x="13" y="405"/>
                    <a:pt x="13" y="405"/>
                    <a:pt x="12" y="405"/>
                  </a:cubicBezTo>
                  <a:cubicBezTo>
                    <a:pt x="12" y="406"/>
                    <a:pt x="11" y="406"/>
                    <a:pt x="10" y="407"/>
                  </a:cubicBezTo>
                  <a:cubicBezTo>
                    <a:pt x="9" y="408"/>
                    <a:pt x="8" y="408"/>
                    <a:pt x="7" y="409"/>
                  </a:cubicBezTo>
                  <a:cubicBezTo>
                    <a:pt x="7" y="409"/>
                    <a:pt x="7" y="409"/>
                    <a:pt x="7" y="409"/>
                  </a:cubicBezTo>
                  <a:cubicBezTo>
                    <a:pt x="5" y="410"/>
                    <a:pt x="3" y="411"/>
                    <a:pt x="1" y="412"/>
                  </a:cubicBezTo>
                  <a:cubicBezTo>
                    <a:pt x="1" y="412"/>
                    <a:pt x="0" y="412"/>
                    <a:pt x="0" y="412"/>
                  </a:cubicBezTo>
                  <a:cubicBezTo>
                    <a:pt x="1" y="412"/>
                    <a:pt x="1" y="413"/>
                    <a:pt x="1" y="413"/>
                  </a:cubicBezTo>
                  <a:cubicBezTo>
                    <a:pt x="1" y="414"/>
                    <a:pt x="1" y="414"/>
                    <a:pt x="2" y="414"/>
                  </a:cubicBezTo>
                  <a:cubicBezTo>
                    <a:pt x="2" y="415"/>
                    <a:pt x="3" y="415"/>
                    <a:pt x="4" y="416"/>
                  </a:cubicBezTo>
                  <a:cubicBezTo>
                    <a:pt x="6" y="419"/>
                    <a:pt x="8" y="423"/>
                    <a:pt x="8" y="425"/>
                  </a:cubicBezTo>
                  <a:cubicBezTo>
                    <a:pt x="9" y="427"/>
                    <a:pt x="9" y="430"/>
                    <a:pt x="9" y="433"/>
                  </a:cubicBezTo>
                  <a:cubicBezTo>
                    <a:pt x="8" y="435"/>
                    <a:pt x="7" y="436"/>
                    <a:pt x="6" y="437"/>
                  </a:cubicBezTo>
                  <a:cubicBezTo>
                    <a:pt x="6" y="437"/>
                    <a:pt x="5" y="438"/>
                    <a:pt x="5" y="438"/>
                  </a:cubicBezTo>
                  <a:cubicBezTo>
                    <a:pt x="5" y="438"/>
                    <a:pt x="5" y="438"/>
                    <a:pt x="5" y="439"/>
                  </a:cubicBezTo>
                  <a:cubicBezTo>
                    <a:pt x="5" y="439"/>
                    <a:pt x="5" y="439"/>
                    <a:pt x="5" y="439"/>
                  </a:cubicBezTo>
                  <a:cubicBezTo>
                    <a:pt x="6" y="441"/>
                    <a:pt x="6" y="442"/>
                    <a:pt x="6" y="444"/>
                  </a:cubicBezTo>
                  <a:cubicBezTo>
                    <a:pt x="6" y="447"/>
                    <a:pt x="4" y="450"/>
                    <a:pt x="4" y="450"/>
                  </a:cubicBezTo>
                  <a:cubicBezTo>
                    <a:pt x="4" y="451"/>
                    <a:pt x="3" y="451"/>
                    <a:pt x="3" y="452"/>
                  </a:cubicBezTo>
                  <a:cubicBezTo>
                    <a:pt x="3" y="452"/>
                    <a:pt x="3" y="452"/>
                    <a:pt x="4" y="452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6" y="453"/>
                    <a:pt x="7" y="453"/>
                    <a:pt x="8" y="454"/>
                  </a:cubicBezTo>
                  <a:cubicBezTo>
                    <a:pt x="9" y="455"/>
                    <a:pt x="10" y="456"/>
                    <a:pt x="11" y="457"/>
                  </a:cubicBezTo>
                  <a:cubicBezTo>
                    <a:pt x="11" y="457"/>
                    <a:pt x="11" y="457"/>
                    <a:pt x="11" y="457"/>
                  </a:cubicBezTo>
                  <a:cubicBezTo>
                    <a:pt x="12" y="457"/>
                    <a:pt x="14" y="458"/>
                    <a:pt x="15" y="459"/>
                  </a:cubicBezTo>
                  <a:cubicBezTo>
                    <a:pt x="17" y="460"/>
                    <a:pt x="18" y="463"/>
                    <a:pt x="20" y="466"/>
                  </a:cubicBezTo>
                  <a:cubicBezTo>
                    <a:pt x="20" y="466"/>
                    <a:pt x="20" y="466"/>
                    <a:pt x="20" y="467"/>
                  </a:cubicBezTo>
                  <a:cubicBezTo>
                    <a:pt x="21" y="467"/>
                    <a:pt x="21" y="468"/>
                    <a:pt x="22" y="469"/>
                  </a:cubicBezTo>
                  <a:cubicBezTo>
                    <a:pt x="22" y="469"/>
                    <a:pt x="22" y="469"/>
                    <a:pt x="22" y="470"/>
                  </a:cubicBezTo>
                  <a:cubicBezTo>
                    <a:pt x="22" y="470"/>
                    <a:pt x="22" y="470"/>
                    <a:pt x="22" y="470"/>
                  </a:cubicBezTo>
                  <a:cubicBezTo>
                    <a:pt x="24" y="470"/>
                    <a:pt x="27" y="471"/>
                    <a:pt x="29" y="473"/>
                  </a:cubicBezTo>
                  <a:cubicBezTo>
                    <a:pt x="32" y="476"/>
                    <a:pt x="31" y="482"/>
                    <a:pt x="31" y="484"/>
                  </a:cubicBezTo>
                  <a:cubicBezTo>
                    <a:pt x="31" y="484"/>
                    <a:pt x="31" y="484"/>
                    <a:pt x="31" y="484"/>
                  </a:cubicBezTo>
                  <a:cubicBezTo>
                    <a:pt x="34" y="485"/>
                    <a:pt x="37" y="486"/>
                    <a:pt x="39" y="488"/>
                  </a:cubicBezTo>
                  <a:cubicBezTo>
                    <a:pt x="41" y="490"/>
                    <a:pt x="42" y="493"/>
                    <a:pt x="42" y="495"/>
                  </a:cubicBezTo>
                  <a:cubicBezTo>
                    <a:pt x="43" y="496"/>
                    <a:pt x="43" y="496"/>
                    <a:pt x="43" y="497"/>
                  </a:cubicBezTo>
                  <a:cubicBezTo>
                    <a:pt x="44" y="499"/>
                    <a:pt x="44" y="500"/>
                    <a:pt x="44" y="501"/>
                  </a:cubicBezTo>
                  <a:cubicBezTo>
                    <a:pt x="45" y="501"/>
                    <a:pt x="46" y="502"/>
                    <a:pt x="47" y="502"/>
                  </a:cubicBezTo>
                  <a:cubicBezTo>
                    <a:pt x="47" y="502"/>
                    <a:pt x="48" y="502"/>
                    <a:pt x="48" y="502"/>
                  </a:cubicBezTo>
                  <a:cubicBezTo>
                    <a:pt x="50" y="503"/>
                    <a:pt x="52" y="504"/>
                    <a:pt x="54" y="505"/>
                  </a:cubicBezTo>
                  <a:cubicBezTo>
                    <a:pt x="55" y="506"/>
                    <a:pt x="57" y="508"/>
                    <a:pt x="57" y="510"/>
                  </a:cubicBezTo>
                  <a:cubicBezTo>
                    <a:pt x="58" y="512"/>
                    <a:pt x="58" y="513"/>
                    <a:pt x="58" y="515"/>
                  </a:cubicBezTo>
                  <a:cubicBezTo>
                    <a:pt x="58" y="515"/>
                    <a:pt x="58" y="515"/>
                    <a:pt x="58" y="515"/>
                  </a:cubicBezTo>
                  <a:cubicBezTo>
                    <a:pt x="59" y="516"/>
                    <a:pt x="60" y="516"/>
                    <a:pt x="61" y="518"/>
                  </a:cubicBezTo>
                  <a:cubicBezTo>
                    <a:pt x="62" y="519"/>
                    <a:pt x="63" y="520"/>
                    <a:pt x="63" y="522"/>
                  </a:cubicBezTo>
                  <a:cubicBezTo>
                    <a:pt x="63" y="522"/>
                    <a:pt x="63" y="523"/>
                    <a:pt x="63" y="523"/>
                  </a:cubicBezTo>
                  <a:cubicBezTo>
                    <a:pt x="63" y="523"/>
                    <a:pt x="63" y="523"/>
                    <a:pt x="64" y="523"/>
                  </a:cubicBezTo>
                  <a:cubicBezTo>
                    <a:pt x="64" y="523"/>
                    <a:pt x="64" y="523"/>
                    <a:pt x="64" y="523"/>
                  </a:cubicBezTo>
                  <a:cubicBezTo>
                    <a:pt x="66" y="523"/>
                    <a:pt x="67" y="523"/>
                    <a:pt x="68" y="523"/>
                  </a:cubicBezTo>
                  <a:cubicBezTo>
                    <a:pt x="69" y="523"/>
                    <a:pt x="70" y="523"/>
                    <a:pt x="71" y="523"/>
                  </a:cubicBezTo>
                  <a:cubicBezTo>
                    <a:pt x="72" y="523"/>
                    <a:pt x="72" y="523"/>
                    <a:pt x="72" y="524"/>
                  </a:cubicBezTo>
                  <a:cubicBezTo>
                    <a:pt x="73" y="523"/>
                    <a:pt x="74" y="522"/>
                    <a:pt x="76" y="522"/>
                  </a:cubicBezTo>
                  <a:cubicBezTo>
                    <a:pt x="77" y="522"/>
                    <a:pt x="77" y="522"/>
                    <a:pt x="77" y="522"/>
                  </a:cubicBezTo>
                  <a:cubicBezTo>
                    <a:pt x="77" y="522"/>
                    <a:pt x="77" y="522"/>
                    <a:pt x="77" y="522"/>
                  </a:cubicBezTo>
                  <a:cubicBezTo>
                    <a:pt x="81" y="523"/>
                    <a:pt x="83" y="527"/>
                    <a:pt x="84" y="529"/>
                  </a:cubicBezTo>
                  <a:cubicBezTo>
                    <a:pt x="84" y="530"/>
                    <a:pt x="84" y="530"/>
                    <a:pt x="84" y="530"/>
                  </a:cubicBezTo>
                  <a:cubicBezTo>
                    <a:pt x="84" y="530"/>
                    <a:pt x="84" y="530"/>
                    <a:pt x="84" y="530"/>
                  </a:cubicBezTo>
                  <a:cubicBezTo>
                    <a:pt x="86" y="531"/>
                    <a:pt x="88" y="532"/>
                    <a:pt x="89" y="534"/>
                  </a:cubicBezTo>
                  <a:cubicBezTo>
                    <a:pt x="89" y="535"/>
                    <a:pt x="90" y="535"/>
                    <a:pt x="90" y="536"/>
                  </a:cubicBezTo>
                  <a:cubicBezTo>
                    <a:pt x="90" y="536"/>
                    <a:pt x="91" y="536"/>
                    <a:pt x="92" y="536"/>
                  </a:cubicBezTo>
                  <a:cubicBezTo>
                    <a:pt x="92" y="536"/>
                    <a:pt x="93" y="536"/>
                    <a:pt x="93" y="536"/>
                  </a:cubicBezTo>
                  <a:cubicBezTo>
                    <a:pt x="95" y="536"/>
                    <a:pt x="97" y="538"/>
                    <a:pt x="98" y="539"/>
                  </a:cubicBezTo>
                  <a:cubicBezTo>
                    <a:pt x="98" y="539"/>
                    <a:pt x="98" y="539"/>
                    <a:pt x="98" y="539"/>
                  </a:cubicBezTo>
                  <a:cubicBezTo>
                    <a:pt x="99" y="539"/>
                    <a:pt x="100" y="538"/>
                    <a:pt x="101" y="538"/>
                  </a:cubicBezTo>
                  <a:cubicBezTo>
                    <a:pt x="102" y="538"/>
                    <a:pt x="102" y="538"/>
                    <a:pt x="102" y="538"/>
                  </a:cubicBezTo>
                  <a:cubicBezTo>
                    <a:pt x="102" y="538"/>
                    <a:pt x="102" y="538"/>
                    <a:pt x="102" y="538"/>
                  </a:cubicBezTo>
                  <a:cubicBezTo>
                    <a:pt x="104" y="536"/>
                    <a:pt x="104" y="536"/>
                    <a:pt x="104" y="536"/>
                  </a:cubicBezTo>
                  <a:cubicBezTo>
                    <a:pt x="104" y="531"/>
                    <a:pt x="104" y="531"/>
                    <a:pt x="104" y="531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0" y="533"/>
                    <a:pt x="110" y="533"/>
                    <a:pt x="110" y="533"/>
                  </a:cubicBezTo>
                  <a:cubicBezTo>
                    <a:pt x="110" y="534"/>
                    <a:pt x="110" y="534"/>
                    <a:pt x="110" y="534"/>
                  </a:cubicBezTo>
                  <a:cubicBezTo>
                    <a:pt x="113" y="536"/>
                    <a:pt x="113" y="536"/>
                    <a:pt x="113" y="536"/>
                  </a:cubicBezTo>
                  <a:cubicBezTo>
                    <a:pt x="114" y="537"/>
                    <a:pt x="115" y="539"/>
                    <a:pt x="116" y="540"/>
                  </a:cubicBezTo>
                  <a:cubicBezTo>
                    <a:pt x="117" y="542"/>
                    <a:pt x="118" y="545"/>
                    <a:pt x="118" y="546"/>
                  </a:cubicBezTo>
                  <a:cubicBezTo>
                    <a:pt x="118" y="548"/>
                    <a:pt x="118" y="550"/>
                    <a:pt x="117" y="553"/>
                  </a:cubicBezTo>
                  <a:cubicBezTo>
                    <a:pt x="118" y="553"/>
                    <a:pt x="119" y="553"/>
                    <a:pt x="120" y="554"/>
                  </a:cubicBezTo>
                  <a:cubicBezTo>
                    <a:pt x="122" y="556"/>
                    <a:pt x="123" y="560"/>
                    <a:pt x="123" y="562"/>
                  </a:cubicBezTo>
                  <a:cubicBezTo>
                    <a:pt x="124" y="563"/>
                    <a:pt x="123" y="565"/>
                    <a:pt x="123" y="566"/>
                  </a:cubicBezTo>
                  <a:cubicBezTo>
                    <a:pt x="123" y="566"/>
                    <a:pt x="123" y="566"/>
                    <a:pt x="123" y="566"/>
                  </a:cubicBezTo>
                  <a:cubicBezTo>
                    <a:pt x="123" y="567"/>
                    <a:pt x="124" y="567"/>
                    <a:pt x="124" y="567"/>
                  </a:cubicBezTo>
                  <a:cubicBezTo>
                    <a:pt x="124" y="567"/>
                    <a:pt x="124" y="567"/>
                    <a:pt x="124" y="567"/>
                  </a:cubicBezTo>
                  <a:cubicBezTo>
                    <a:pt x="125" y="568"/>
                    <a:pt x="126" y="568"/>
                    <a:pt x="126" y="568"/>
                  </a:cubicBezTo>
                  <a:cubicBezTo>
                    <a:pt x="128" y="569"/>
                    <a:pt x="129" y="570"/>
                    <a:pt x="130" y="570"/>
                  </a:cubicBezTo>
                  <a:cubicBezTo>
                    <a:pt x="131" y="571"/>
                    <a:pt x="132" y="573"/>
                    <a:pt x="134" y="574"/>
                  </a:cubicBezTo>
                  <a:cubicBezTo>
                    <a:pt x="134" y="574"/>
                    <a:pt x="134" y="575"/>
                    <a:pt x="135" y="575"/>
                  </a:cubicBezTo>
                  <a:cubicBezTo>
                    <a:pt x="135" y="575"/>
                    <a:pt x="135" y="576"/>
                    <a:pt x="136" y="576"/>
                  </a:cubicBezTo>
                  <a:cubicBezTo>
                    <a:pt x="136" y="576"/>
                    <a:pt x="136" y="576"/>
                    <a:pt x="136" y="576"/>
                  </a:cubicBezTo>
                  <a:cubicBezTo>
                    <a:pt x="138" y="575"/>
                    <a:pt x="139" y="574"/>
                    <a:pt x="141" y="574"/>
                  </a:cubicBezTo>
                  <a:cubicBezTo>
                    <a:pt x="144" y="574"/>
                    <a:pt x="148" y="576"/>
                    <a:pt x="150" y="577"/>
                  </a:cubicBezTo>
                  <a:cubicBezTo>
                    <a:pt x="152" y="578"/>
                    <a:pt x="154" y="580"/>
                    <a:pt x="156" y="582"/>
                  </a:cubicBezTo>
                  <a:cubicBezTo>
                    <a:pt x="156" y="582"/>
                    <a:pt x="156" y="583"/>
                    <a:pt x="157" y="583"/>
                  </a:cubicBezTo>
                  <a:cubicBezTo>
                    <a:pt x="157" y="584"/>
                    <a:pt x="158" y="584"/>
                    <a:pt x="158" y="585"/>
                  </a:cubicBezTo>
                  <a:cubicBezTo>
                    <a:pt x="159" y="585"/>
                    <a:pt x="159" y="586"/>
                    <a:pt x="159" y="586"/>
                  </a:cubicBezTo>
                  <a:cubicBezTo>
                    <a:pt x="159" y="586"/>
                    <a:pt x="160" y="586"/>
                    <a:pt x="160" y="586"/>
                  </a:cubicBezTo>
                  <a:cubicBezTo>
                    <a:pt x="160" y="586"/>
                    <a:pt x="161" y="586"/>
                    <a:pt x="161" y="586"/>
                  </a:cubicBezTo>
                  <a:cubicBezTo>
                    <a:pt x="161" y="586"/>
                    <a:pt x="162" y="586"/>
                    <a:pt x="162" y="586"/>
                  </a:cubicBezTo>
                  <a:cubicBezTo>
                    <a:pt x="163" y="585"/>
                    <a:pt x="165" y="584"/>
                    <a:pt x="166" y="584"/>
                  </a:cubicBezTo>
                  <a:cubicBezTo>
                    <a:pt x="167" y="583"/>
                    <a:pt x="168" y="583"/>
                    <a:pt x="169" y="583"/>
                  </a:cubicBezTo>
                  <a:cubicBezTo>
                    <a:pt x="169" y="583"/>
                    <a:pt x="170" y="583"/>
                    <a:pt x="170" y="583"/>
                  </a:cubicBezTo>
                  <a:cubicBezTo>
                    <a:pt x="170" y="583"/>
                    <a:pt x="171" y="583"/>
                    <a:pt x="171" y="583"/>
                  </a:cubicBezTo>
                  <a:cubicBezTo>
                    <a:pt x="171" y="583"/>
                    <a:pt x="171" y="583"/>
                    <a:pt x="171" y="583"/>
                  </a:cubicBezTo>
                  <a:cubicBezTo>
                    <a:pt x="171" y="583"/>
                    <a:pt x="172" y="582"/>
                    <a:pt x="172" y="581"/>
                  </a:cubicBezTo>
                  <a:cubicBezTo>
                    <a:pt x="173" y="581"/>
                    <a:pt x="173" y="580"/>
                    <a:pt x="174" y="580"/>
                  </a:cubicBezTo>
                  <a:cubicBezTo>
                    <a:pt x="174" y="580"/>
                    <a:pt x="175" y="579"/>
                    <a:pt x="175" y="579"/>
                  </a:cubicBezTo>
                  <a:cubicBezTo>
                    <a:pt x="175" y="579"/>
                    <a:pt x="175" y="578"/>
                    <a:pt x="175" y="578"/>
                  </a:cubicBezTo>
                  <a:cubicBezTo>
                    <a:pt x="176" y="577"/>
                    <a:pt x="177" y="575"/>
                    <a:pt x="178" y="574"/>
                  </a:cubicBezTo>
                  <a:cubicBezTo>
                    <a:pt x="179" y="573"/>
                    <a:pt x="180" y="573"/>
                    <a:pt x="181" y="573"/>
                  </a:cubicBezTo>
                  <a:cubicBezTo>
                    <a:pt x="181" y="572"/>
                    <a:pt x="182" y="571"/>
                    <a:pt x="182" y="571"/>
                  </a:cubicBezTo>
                  <a:cubicBezTo>
                    <a:pt x="183" y="570"/>
                    <a:pt x="184" y="570"/>
                    <a:pt x="184" y="570"/>
                  </a:cubicBezTo>
                  <a:cubicBezTo>
                    <a:pt x="184" y="570"/>
                    <a:pt x="185" y="570"/>
                    <a:pt x="185" y="569"/>
                  </a:cubicBezTo>
                  <a:cubicBezTo>
                    <a:pt x="185" y="569"/>
                    <a:pt x="185" y="569"/>
                    <a:pt x="185" y="569"/>
                  </a:cubicBezTo>
                  <a:cubicBezTo>
                    <a:pt x="185" y="568"/>
                    <a:pt x="186" y="567"/>
                    <a:pt x="186" y="566"/>
                  </a:cubicBezTo>
                  <a:cubicBezTo>
                    <a:pt x="187" y="565"/>
                    <a:pt x="187" y="563"/>
                    <a:pt x="188" y="562"/>
                  </a:cubicBezTo>
                  <a:cubicBezTo>
                    <a:pt x="189" y="560"/>
                    <a:pt x="191" y="558"/>
                    <a:pt x="192" y="557"/>
                  </a:cubicBezTo>
                  <a:cubicBezTo>
                    <a:pt x="195" y="554"/>
                    <a:pt x="195" y="554"/>
                    <a:pt x="195" y="554"/>
                  </a:cubicBezTo>
                  <a:cubicBezTo>
                    <a:pt x="218" y="568"/>
                    <a:pt x="218" y="568"/>
                    <a:pt x="218" y="568"/>
                  </a:cubicBezTo>
                  <a:cubicBezTo>
                    <a:pt x="242" y="551"/>
                    <a:pt x="242" y="551"/>
                    <a:pt x="242" y="551"/>
                  </a:cubicBezTo>
                  <a:cubicBezTo>
                    <a:pt x="251" y="551"/>
                    <a:pt x="251" y="551"/>
                    <a:pt x="251" y="551"/>
                  </a:cubicBezTo>
                  <a:cubicBezTo>
                    <a:pt x="257" y="544"/>
                    <a:pt x="257" y="544"/>
                    <a:pt x="257" y="544"/>
                  </a:cubicBezTo>
                  <a:cubicBezTo>
                    <a:pt x="255" y="543"/>
                    <a:pt x="255" y="543"/>
                    <a:pt x="255" y="543"/>
                  </a:cubicBezTo>
                  <a:cubicBezTo>
                    <a:pt x="255" y="525"/>
                    <a:pt x="255" y="525"/>
                    <a:pt x="255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275" y="531"/>
                    <a:pt x="275" y="531"/>
                    <a:pt x="275" y="531"/>
                  </a:cubicBezTo>
                  <a:cubicBezTo>
                    <a:pt x="299" y="509"/>
                    <a:pt x="299" y="509"/>
                    <a:pt x="299" y="509"/>
                  </a:cubicBezTo>
                  <a:cubicBezTo>
                    <a:pt x="300" y="508"/>
                    <a:pt x="300" y="508"/>
                    <a:pt x="300" y="508"/>
                  </a:cubicBezTo>
                  <a:cubicBezTo>
                    <a:pt x="300" y="508"/>
                    <a:pt x="304" y="508"/>
                    <a:pt x="306" y="508"/>
                  </a:cubicBezTo>
                  <a:cubicBezTo>
                    <a:pt x="308" y="508"/>
                    <a:pt x="311" y="508"/>
                    <a:pt x="313" y="510"/>
                  </a:cubicBezTo>
                  <a:cubicBezTo>
                    <a:pt x="314" y="511"/>
                    <a:pt x="314" y="512"/>
                    <a:pt x="314" y="513"/>
                  </a:cubicBezTo>
                  <a:cubicBezTo>
                    <a:pt x="326" y="501"/>
                    <a:pt x="326" y="501"/>
                    <a:pt x="326" y="501"/>
                  </a:cubicBezTo>
                  <a:cubicBezTo>
                    <a:pt x="326" y="501"/>
                    <a:pt x="325" y="500"/>
                    <a:pt x="325" y="500"/>
                  </a:cubicBezTo>
                  <a:cubicBezTo>
                    <a:pt x="321" y="497"/>
                    <a:pt x="322" y="492"/>
                    <a:pt x="323" y="490"/>
                  </a:cubicBezTo>
                  <a:cubicBezTo>
                    <a:pt x="323" y="488"/>
                    <a:pt x="326" y="485"/>
                    <a:pt x="328" y="484"/>
                  </a:cubicBezTo>
                  <a:cubicBezTo>
                    <a:pt x="328" y="483"/>
                    <a:pt x="329" y="483"/>
                    <a:pt x="330" y="482"/>
                  </a:cubicBezTo>
                  <a:cubicBezTo>
                    <a:pt x="331" y="482"/>
                    <a:pt x="331" y="482"/>
                    <a:pt x="331" y="482"/>
                  </a:cubicBezTo>
                  <a:cubicBezTo>
                    <a:pt x="332" y="481"/>
                    <a:pt x="332" y="481"/>
                    <a:pt x="332" y="481"/>
                  </a:cubicBezTo>
                  <a:cubicBezTo>
                    <a:pt x="331" y="481"/>
                    <a:pt x="330" y="481"/>
                    <a:pt x="329" y="480"/>
                  </a:cubicBezTo>
                  <a:cubicBezTo>
                    <a:pt x="327" y="479"/>
                    <a:pt x="325" y="476"/>
                    <a:pt x="324" y="475"/>
                  </a:cubicBezTo>
                  <a:cubicBezTo>
                    <a:pt x="324" y="474"/>
                    <a:pt x="322" y="471"/>
                    <a:pt x="322" y="468"/>
                  </a:cubicBezTo>
                  <a:cubicBezTo>
                    <a:pt x="322" y="466"/>
                    <a:pt x="323" y="464"/>
                    <a:pt x="324" y="463"/>
                  </a:cubicBezTo>
                  <a:cubicBezTo>
                    <a:pt x="324" y="463"/>
                    <a:pt x="324" y="462"/>
                    <a:pt x="324" y="462"/>
                  </a:cubicBezTo>
                  <a:cubicBezTo>
                    <a:pt x="325" y="462"/>
                    <a:pt x="325" y="461"/>
                    <a:pt x="325" y="461"/>
                  </a:cubicBezTo>
                  <a:cubicBezTo>
                    <a:pt x="325" y="461"/>
                    <a:pt x="325" y="461"/>
                    <a:pt x="325" y="461"/>
                  </a:cubicBezTo>
                  <a:cubicBezTo>
                    <a:pt x="325" y="460"/>
                    <a:pt x="325" y="460"/>
                    <a:pt x="325" y="459"/>
                  </a:cubicBezTo>
                  <a:cubicBezTo>
                    <a:pt x="325" y="459"/>
                    <a:pt x="325" y="459"/>
                    <a:pt x="325" y="458"/>
                  </a:cubicBezTo>
                  <a:cubicBezTo>
                    <a:pt x="325" y="458"/>
                    <a:pt x="325" y="458"/>
                    <a:pt x="325" y="458"/>
                  </a:cubicBezTo>
                  <a:cubicBezTo>
                    <a:pt x="325" y="457"/>
                    <a:pt x="325" y="454"/>
                    <a:pt x="326" y="452"/>
                  </a:cubicBezTo>
                  <a:cubicBezTo>
                    <a:pt x="326" y="451"/>
                    <a:pt x="327" y="451"/>
                    <a:pt x="328" y="450"/>
                  </a:cubicBezTo>
                  <a:cubicBezTo>
                    <a:pt x="328" y="450"/>
                    <a:pt x="328" y="450"/>
                    <a:pt x="328" y="450"/>
                  </a:cubicBezTo>
                  <a:cubicBezTo>
                    <a:pt x="328" y="450"/>
                    <a:pt x="328" y="449"/>
                    <a:pt x="328" y="449"/>
                  </a:cubicBezTo>
                  <a:cubicBezTo>
                    <a:pt x="328" y="448"/>
                    <a:pt x="328" y="446"/>
                    <a:pt x="328" y="444"/>
                  </a:cubicBezTo>
                  <a:cubicBezTo>
                    <a:pt x="329" y="443"/>
                    <a:pt x="329" y="443"/>
                    <a:pt x="330" y="442"/>
                  </a:cubicBezTo>
                  <a:cubicBezTo>
                    <a:pt x="330" y="441"/>
                    <a:pt x="330" y="440"/>
                    <a:pt x="331" y="439"/>
                  </a:cubicBezTo>
                  <a:cubicBezTo>
                    <a:pt x="331" y="438"/>
                    <a:pt x="332" y="437"/>
                    <a:pt x="332" y="437"/>
                  </a:cubicBezTo>
                  <a:cubicBezTo>
                    <a:pt x="332" y="436"/>
                    <a:pt x="332" y="435"/>
                    <a:pt x="332" y="434"/>
                  </a:cubicBezTo>
                  <a:cubicBezTo>
                    <a:pt x="333" y="433"/>
                    <a:pt x="334" y="430"/>
                    <a:pt x="335" y="429"/>
                  </a:cubicBezTo>
                  <a:cubicBezTo>
                    <a:pt x="336" y="428"/>
                    <a:pt x="337" y="427"/>
                    <a:pt x="338" y="427"/>
                  </a:cubicBezTo>
                  <a:cubicBezTo>
                    <a:pt x="338" y="427"/>
                    <a:pt x="338" y="426"/>
                    <a:pt x="339" y="426"/>
                  </a:cubicBezTo>
                  <a:cubicBezTo>
                    <a:pt x="339" y="426"/>
                    <a:pt x="340" y="424"/>
                    <a:pt x="341" y="423"/>
                  </a:cubicBezTo>
                  <a:cubicBezTo>
                    <a:pt x="341" y="422"/>
                    <a:pt x="342" y="421"/>
                    <a:pt x="342" y="421"/>
                  </a:cubicBezTo>
                  <a:cubicBezTo>
                    <a:pt x="342" y="420"/>
                    <a:pt x="343" y="419"/>
                    <a:pt x="343" y="419"/>
                  </a:cubicBezTo>
                  <a:cubicBezTo>
                    <a:pt x="344" y="417"/>
                    <a:pt x="346" y="414"/>
                    <a:pt x="347" y="413"/>
                  </a:cubicBezTo>
                  <a:cubicBezTo>
                    <a:pt x="347" y="412"/>
                    <a:pt x="349" y="409"/>
                    <a:pt x="349" y="407"/>
                  </a:cubicBezTo>
                  <a:cubicBezTo>
                    <a:pt x="350" y="406"/>
                    <a:pt x="351" y="403"/>
                    <a:pt x="352" y="401"/>
                  </a:cubicBezTo>
                  <a:cubicBezTo>
                    <a:pt x="352" y="401"/>
                    <a:pt x="352" y="399"/>
                    <a:pt x="352" y="398"/>
                  </a:cubicBezTo>
                  <a:cubicBezTo>
                    <a:pt x="353" y="397"/>
                    <a:pt x="353" y="396"/>
                    <a:pt x="353" y="396"/>
                  </a:cubicBezTo>
                  <a:cubicBezTo>
                    <a:pt x="353" y="395"/>
                    <a:pt x="354" y="394"/>
                    <a:pt x="354" y="393"/>
                  </a:cubicBezTo>
                  <a:cubicBezTo>
                    <a:pt x="354" y="392"/>
                    <a:pt x="355" y="390"/>
                    <a:pt x="355" y="390"/>
                  </a:cubicBezTo>
                  <a:cubicBezTo>
                    <a:pt x="355" y="389"/>
                    <a:pt x="355" y="389"/>
                    <a:pt x="355" y="389"/>
                  </a:cubicBezTo>
                  <a:cubicBezTo>
                    <a:pt x="354" y="388"/>
                    <a:pt x="353" y="386"/>
                    <a:pt x="353" y="384"/>
                  </a:cubicBezTo>
                  <a:cubicBezTo>
                    <a:pt x="353" y="381"/>
                    <a:pt x="354" y="379"/>
                    <a:pt x="355" y="378"/>
                  </a:cubicBezTo>
                  <a:cubicBezTo>
                    <a:pt x="355" y="378"/>
                    <a:pt x="355" y="377"/>
                    <a:pt x="355" y="377"/>
                  </a:cubicBezTo>
                  <a:cubicBezTo>
                    <a:pt x="355" y="376"/>
                    <a:pt x="355" y="375"/>
                    <a:pt x="355" y="374"/>
                  </a:cubicBezTo>
                  <a:cubicBezTo>
                    <a:pt x="355" y="373"/>
                    <a:pt x="355" y="371"/>
                    <a:pt x="355" y="369"/>
                  </a:cubicBezTo>
                  <a:cubicBezTo>
                    <a:pt x="356" y="367"/>
                    <a:pt x="358" y="365"/>
                    <a:pt x="360" y="362"/>
                  </a:cubicBezTo>
                  <a:cubicBezTo>
                    <a:pt x="361" y="362"/>
                    <a:pt x="361" y="362"/>
                    <a:pt x="361" y="362"/>
                  </a:cubicBezTo>
                  <a:cubicBezTo>
                    <a:pt x="362" y="361"/>
                    <a:pt x="363" y="360"/>
                    <a:pt x="364" y="359"/>
                  </a:cubicBezTo>
                  <a:cubicBezTo>
                    <a:pt x="365" y="358"/>
                    <a:pt x="366" y="357"/>
                    <a:pt x="366" y="357"/>
                  </a:cubicBezTo>
                  <a:cubicBezTo>
                    <a:pt x="367" y="357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6" y="355"/>
                    <a:pt x="365" y="355"/>
                    <a:pt x="364" y="353"/>
                  </a:cubicBezTo>
                  <a:cubicBezTo>
                    <a:pt x="362" y="350"/>
                    <a:pt x="364" y="346"/>
                    <a:pt x="365" y="344"/>
                  </a:cubicBezTo>
                  <a:cubicBezTo>
                    <a:pt x="366" y="343"/>
                    <a:pt x="367" y="342"/>
                    <a:pt x="368" y="341"/>
                  </a:cubicBezTo>
                  <a:cubicBezTo>
                    <a:pt x="368" y="341"/>
                    <a:pt x="368" y="340"/>
                    <a:pt x="369" y="340"/>
                  </a:cubicBezTo>
                  <a:cubicBezTo>
                    <a:pt x="369" y="340"/>
                    <a:pt x="369" y="336"/>
                    <a:pt x="372" y="335"/>
                  </a:cubicBezTo>
                  <a:cubicBezTo>
                    <a:pt x="372" y="334"/>
                    <a:pt x="373" y="334"/>
                    <a:pt x="373" y="334"/>
                  </a:cubicBezTo>
                  <a:cubicBezTo>
                    <a:pt x="373" y="334"/>
                    <a:pt x="373" y="334"/>
                    <a:pt x="373" y="333"/>
                  </a:cubicBezTo>
                  <a:cubicBezTo>
                    <a:pt x="373" y="333"/>
                    <a:pt x="373" y="332"/>
                    <a:pt x="373" y="332"/>
                  </a:cubicBezTo>
                  <a:cubicBezTo>
                    <a:pt x="373" y="331"/>
                    <a:pt x="373" y="331"/>
                    <a:pt x="373" y="331"/>
                  </a:cubicBezTo>
                  <a:cubicBezTo>
                    <a:pt x="373" y="330"/>
                    <a:pt x="373" y="328"/>
                    <a:pt x="373" y="326"/>
                  </a:cubicBezTo>
                  <a:cubicBezTo>
                    <a:pt x="374" y="325"/>
                    <a:pt x="375" y="324"/>
                    <a:pt x="376" y="323"/>
                  </a:cubicBezTo>
                  <a:cubicBezTo>
                    <a:pt x="376" y="323"/>
                    <a:pt x="376" y="323"/>
                    <a:pt x="376" y="323"/>
                  </a:cubicBezTo>
                  <a:cubicBezTo>
                    <a:pt x="375" y="323"/>
                    <a:pt x="375" y="323"/>
                    <a:pt x="375" y="322"/>
                  </a:cubicBezTo>
                  <a:cubicBezTo>
                    <a:pt x="375" y="322"/>
                    <a:pt x="375" y="322"/>
                    <a:pt x="375" y="321"/>
                  </a:cubicBezTo>
                  <a:cubicBezTo>
                    <a:pt x="374" y="320"/>
                    <a:pt x="373" y="318"/>
                    <a:pt x="372" y="316"/>
                  </a:cubicBezTo>
                  <a:cubicBezTo>
                    <a:pt x="372" y="314"/>
                    <a:pt x="373" y="311"/>
                    <a:pt x="374" y="309"/>
                  </a:cubicBezTo>
                  <a:cubicBezTo>
                    <a:pt x="375" y="309"/>
                    <a:pt x="375" y="308"/>
                    <a:pt x="376" y="308"/>
                  </a:cubicBezTo>
                  <a:cubicBezTo>
                    <a:pt x="375" y="307"/>
                    <a:pt x="374" y="305"/>
                    <a:pt x="374" y="303"/>
                  </a:cubicBezTo>
                  <a:cubicBezTo>
                    <a:pt x="374" y="301"/>
                    <a:pt x="375" y="300"/>
                    <a:pt x="375" y="299"/>
                  </a:cubicBezTo>
                  <a:cubicBezTo>
                    <a:pt x="375" y="298"/>
                    <a:pt x="375" y="298"/>
                    <a:pt x="375" y="297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99" y="295"/>
                    <a:pt x="399" y="295"/>
                    <a:pt x="399" y="295"/>
                  </a:cubicBezTo>
                  <a:cubicBezTo>
                    <a:pt x="411" y="310"/>
                    <a:pt x="411" y="310"/>
                    <a:pt x="411" y="310"/>
                  </a:cubicBezTo>
                  <a:cubicBezTo>
                    <a:pt x="430" y="312"/>
                    <a:pt x="430" y="312"/>
                    <a:pt x="430" y="312"/>
                  </a:cubicBezTo>
                  <a:cubicBezTo>
                    <a:pt x="430" y="311"/>
                    <a:pt x="430" y="311"/>
                    <a:pt x="430" y="311"/>
                  </a:cubicBezTo>
                  <a:cubicBezTo>
                    <a:pt x="431" y="310"/>
                    <a:pt x="431" y="309"/>
                    <a:pt x="432" y="308"/>
                  </a:cubicBezTo>
                  <a:cubicBezTo>
                    <a:pt x="432" y="307"/>
                    <a:pt x="433" y="306"/>
                    <a:pt x="433" y="306"/>
                  </a:cubicBezTo>
                  <a:cubicBezTo>
                    <a:pt x="433" y="306"/>
                    <a:pt x="433" y="305"/>
                    <a:pt x="433" y="305"/>
                  </a:cubicBezTo>
                  <a:cubicBezTo>
                    <a:pt x="434" y="304"/>
                    <a:pt x="434" y="303"/>
                    <a:pt x="435" y="302"/>
                  </a:cubicBezTo>
                  <a:cubicBezTo>
                    <a:pt x="435" y="301"/>
                    <a:pt x="436" y="300"/>
                    <a:pt x="437" y="300"/>
                  </a:cubicBezTo>
                  <a:cubicBezTo>
                    <a:pt x="437" y="299"/>
                    <a:pt x="437" y="298"/>
                    <a:pt x="437" y="298"/>
                  </a:cubicBezTo>
                  <a:cubicBezTo>
                    <a:pt x="437" y="297"/>
                    <a:pt x="436" y="296"/>
                    <a:pt x="436" y="295"/>
                  </a:cubicBezTo>
                  <a:cubicBezTo>
                    <a:pt x="436" y="295"/>
                    <a:pt x="436" y="295"/>
                    <a:pt x="436" y="295"/>
                  </a:cubicBezTo>
                  <a:cubicBezTo>
                    <a:pt x="436" y="293"/>
                    <a:pt x="436" y="292"/>
                    <a:pt x="437" y="290"/>
                  </a:cubicBezTo>
                  <a:cubicBezTo>
                    <a:pt x="437" y="289"/>
                    <a:pt x="438" y="288"/>
                    <a:pt x="439" y="287"/>
                  </a:cubicBezTo>
                  <a:cubicBezTo>
                    <a:pt x="439" y="287"/>
                    <a:pt x="439" y="287"/>
                    <a:pt x="439" y="287"/>
                  </a:cubicBezTo>
                  <a:cubicBezTo>
                    <a:pt x="439" y="286"/>
                    <a:pt x="439" y="285"/>
                    <a:pt x="439" y="284"/>
                  </a:cubicBezTo>
                  <a:cubicBezTo>
                    <a:pt x="439" y="283"/>
                    <a:pt x="439" y="283"/>
                    <a:pt x="439" y="283"/>
                  </a:cubicBezTo>
                  <a:cubicBezTo>
                    <a:pt x="439" y="283"/>
                    <a:pt x="439" y="282"/>
                    <a:pt x="439" y="282"/>
                  </a:cubicBezTo>
                  <a:cubicBezTo>
                    <a:pt x="439" y="280"/>
                    <a:pt x="439" y="279"/>
                    <a:pt x="439" y="277"/>
                  </a:cubicBezTo>
                  <a:cubicBezTo>
                    <a:pt x="439" y="275"/>
                    <a:pt x="441" y="271"/>
                    <a:pt x="441" y="270"/>
                  </a:cubicBezTo>
                  <a:cubicBezTo>
                    <a:pt x="441" y="269"/>
                    <a:pt x="441" y="269"/>
                    <a:pt x="441" y="269"/>
                  </a:cubicBezTo>
                  <a:cubicBezTo>
                    <a:pt x="442" y="268"/>
                    <a:pt x="443" y="266"/>
                    <a:pt x="445" y="265"/>
                  </a:cubicBezTo>
                  <a:cubicBezTo>
                    <a:pt x="445" y="264"/>
                    <a:pt x="445" y="264"/>
                    <a:pt x="446" y="264"/>
                  </a:cubicBezTo>
                  <a:cubicBezTo>
                    <a:pt x="445" y="263"/>
                    <a:pt x="444" y="262"/>
                    <a:pt x="444" y="261"/>
                  </a:cubicBezTo>
                  <a:cubicBezTo>
                    <a:pt x="443" y="258"/>
                    <a:pt x="444" y="253"/>
                    <a:pt x="444" y="253"/>
                  </a:cubicBezTo>
                  <a:cubicBezTo>
                    <a:pt x="444" y="252"/>
                    <a:pt x="445" y="251"/>
                    <a:pt x="446" y="250"/>
                  </a:cubicBezTo>
                  <a:cubicBezTo>
                    <a:pt x="446" y="250"/>
                    <a:pt x="446" y="250"/>
                    <a:pt x="446" y="250"/>
                  </a:cubicBezTo>
                  <a:cubicBezTo>
                    <a:pt x="446" y="249"/>
                    <a:pt x="446" y="249"/>
                    <a:pt x="446" y="249"/>
                  </a:cubicBezTo>
                  <a:cubicBezTo>
                    <a:pt x="446" y="247"/>
                    <a:pt x="446" y="244"/>
                    <a:pt x="447" y="242"/>
                  </a:cubicBezTo>
                  <a:cubicBezTo>
                    <a:pt x="448" y="241"/>
                    <a:pt x="448" y="241"/>
                    <a:pt x="449" y="240"/>
                  </a:cubicBezTo>
                  <a:cubicBezTo>
                    <a:pt x="449" y="239"/>
                    <a:pt x="449" y="238"/>
                    <a:pt x="450" y="237"/>
                  </a:cubicBezTo>
                  <a:cubicBezTo>
                    <a:pt x="450" y="235"/>
                    <a:pt x="452" y="232"/>
                    <a:pt x="453" y="230"/>
                  </a:cubicBezTo>
                  <a:cubicBezTo>
                    <a:pt x="456" y="225"/>
                    <a:pt x="456" y="225"/>
                    <a:pt x="456" y="225"/>
                  </a:cubicBezTo>
                  <a:cubicBezTo>
                    <a:pt x="473" y="236"/>
                    <a:pt x="473" y="236"/>
                    <a:pt x="473" y="236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479" y="215"/>
                    <a:pt x="479" y="215"/>
                    <a:pt x="479" y="215"/>
                  </a:cubicBezTo>
                  <a:cubicBezTo>
                    <a:pt x="480" y="215"/>
                    <a:pt x="480" y="215"/>
                    <a:pt x="480" y="214"/>
                  </a:cubicBezTo>
                  <a:cubicBezTo>
                    <a:pt x="481" y="214"/>
                    <a:pt x="481" y="214"/>
                    <a:pt x="481" y="213"/>
                  </a:cubicBezTo>
                  <a:cubicBezTo>
                    <a:pt x="481" y="212"/>
                    <a:pt x="481" y="210"/>
                    <a:pt x="482" y="209"/>
                  </a:cubicBezTo>
                  <a:cubicBezTo>
                    <a:pt x="483" y="207"/>
                    <a:pt x="486" y="204"/>
                    <a:pt x="489" y="204"/>
                  </a:cubicBezTo>
                  <a:cubicBezTo>
                    <a:pt x="490" y="204"/>
                    <a:pt x="490" y="204"/>
                    <a:pt x="490" y="204"/>
                  </a:cubicBezTo>
                  <a:cubicBezTo>
                    <a:pt x="491" y="204"/>
                    <a:pt x="492" y="204"/>
                    <a:pt x="492" y="205"/>
                  </a:cubicBezTo>
                  <a:cubicBezTo>
                    <a:pt x="492" y="204"/>
                    <a:pt x="492" y="204"/>
                    <a:pt x="492" y="204"/>
                  </a:cubicBezTo>
                  <a:cubicBezTo>
                    <a:pt x="493" y="202"/>
                    <a:pt x="493" y="200"/>
                    <a:pt x="494" y="198"/>
                  </a:cubicBezTo>
                  <a:cubicBezTo>
                    <a:pt x="496" y="196"/>
                    <a:pt x="500" y="195"/>
                    <a:pt x="501" y="195"/>
                  </a:cubicBezTo>
                  <a:cubicBezTo>
                    <a:pt x="501" y="195"/>
                    <a:pt x="501" y="195"/>
                    <a:pt x="502" y="195"/>
                  </a:cubicBezTo>
                  <a:cubicBezTo>
                    <a:pt x="502" y="194"/>
                    <a:pt x="502" y="194"/>
                    <a:pt x="502" y="194"/>
                  </a:cubicBezTo>
                  <a:cubicBezTo>
                    <a:pt x="502" y="193"/>
                    <a:pt x="502" y="193"/>
                    <a:pt x="502" y="193"/>
                  </a:cubicBezTo>
                  <a:cubicBezTo>
                    <a:pt x="502" y="192"/>
                    <a:pt x="501" y="192"/>
                    <a:pt x="501" y="191"/>
                  </a:cubicBezTo>
                  <a:cubicBezTo>
                    <a:pt x="499" y="187"/>
                    <a:pt x="502" y="182"/>
                    <a:pt x="503" y="181"/>
                  </a:cubicBezTo>
                  <a:cubicBezTo>
                    <a:pt x="503" y="180"/>
                    <a:pt x="504" y="179"/>
                    <a:pt x="505" y="179"/>
                  </a:cubicBezTo>
                  <a:cubicBezTo>
                    <a:pt x="505" y="179"/>
                    <a:pt x="505" y="179"/>
                    <a:pt x="505" y="179"/>
                  </a:cubicBezTo>
                  <a:cubicBezTo>
                    <a:pt x="505" y="178"/>
                    <a:pt x="506" y="177"/>
                    <a:pt x="506" y="175"/>
                  </a:cubicBezTo>
                  <a:cubicBezTo>
                    <a:pt x="507" y="174"/>
                    <a:pt x="509" y="171"/>
                    <a:pt x="511" y="169"/>
                  </a:cubicBezTo>
                  <a:cubicBezTo>
                    <a:pt x="511" y="168"/>
                    <a:pt x="512" y="168"/>
                    <a:pt x="513" y="168"/>
                  </a:cubicBezTo>
                  <a:cubicBezTo>
                    <a:pt x="513" y="167"/>
                    <a:pt x="513" y="166"/>
                    <a:pt x="514" y="166"/>
                  </a:cubicBezTo>
                  <a:cubicBezTo>
                    <a:pt x="514" y="165"/>
                    <a:pt x="515" y="164"/>
                    <a:pt x="515" y="163"/>
                  </a:cubicBezTo>
                  <a:cubicBezTo>
                    <a:pt x="514" y="163"/>
                    <a:pt x="513" y="162"/>
                    <a:pt x="513" y="161"/>
                  </a:cubicBezTo>
                  <a:cubicBezTo>
                    <a:pt x="511" y="159"/>
                    <a:pt x="510" y="155"/>
                    <a:pt x="511" y="152"/>
                  </a:cubicBezTo>
                  <a:cubicBezTo>
                    <a:pt x="512" y="151"/>
                    <a:pt x="513" y="150"/>
                    <a:pt x="514" y="149"/>
                  </a:cubicBezTo>
                  <a:cubicBezTo>
                    <a:pt x="512" y="148"/>
                    <a:pt x="511" y="147"/>
                    <a:pt x="511" y="145"/>
                  </a:cubicBezTo>
                  <a:cubicBezTo>
                    <a:pt x="510" y="142"/>
                    <a:pt x="512" y="139"/>
                    <a:pt x="513" y="137"/>
                  </a:cubicBezTo>
                  <a:cubicBezTo>
                    <a:pt x="513" y="137"/>
                    <a:pt x="513" y="137"/>
                    <a:pt x="513" y="137"/>
                  </a:cubicBezTo>
                  <a:cubicBezTo>
                    <a:pt x="514" y="136"/>
                    <a:pt x="515" y="136"/>
                    <a:pt x="516" y="135"/>
                  </a:cubicBezTo>
                  <a:cubicBezTo>
                    <a:pt x="516" y="135"/>
                    <a:pt x="516" y="135"/>
                    <a:pt x="516" y="134"/>
                  </a:cubicBezTo>
                  <a:cubicBezTo>
                    <a:pt x="517" y="134"/>
                    <a:pt x="517" y="133"/>
                    <a:pt x="517" y="132"/>
                  </a:cubicBezTo>
                  <a:cubicBezTo>
                    <a:pt x="517" y="132"/>
                    <a:pt x="517" y="131"/>
                    <a:pt x="517" y="130"/>
                  </a:cubicBezTo>
                  <a:cubicBezTo>
                    <a:pt x="516" y="129"/>
                    <a:pt x="515" y="128"/>
                    <a:pt x="515" y="126"/>
                  </a:cubicBezTo>
                  <a:cubicBezTo>
                    <a:pt x="515" y="125"/>
                    <a:pt x="515" y="124"/>
                    <a:pt x="515" y="123"/>
                  </a:cubicBezTo>
                  <a:cubicBezTo>
                    <a:pt x="514" y="122"/>
                    <a:pt x="513" y="121"/>
                    <a:pt x="512" y="119"/>
                  </a:cubicBezTo>
                  <a:cubicBezTo>
                    <a:pt x="512" y="116"/>
                    <a:pt x="513" y="115"/>
                    <a:pt x="513" y="113"/>
                  </a:cubicBezTo>
                  <a:cubicBezTo>
                    <a:pt x="513" y="113"/>
                    <a:pt x="513" y="111"/>
                    <a:pt x="513" y="110"/>
                  </a:cubicBezTo>
                  <a:cubicBezTo>
                    <a:pt x="511" y="100"/>
                    <a:pt x="511" y="100"/>
                    <a:pt x="511" y="100"/>
                  </a:cubicBezTo>
                  <a:cubicBezTo>
                    <a:pt x="594" y="141"/>
                    <a:pt x="594" y="141"/>
                    <a:pt x="594" y="141"/>
                  </a:cubicBezTo>
                  <a:cubicBezTo>
                    <a:pt x="594" y="140"/>
                    <a:pt x="594" y="140"/>
                    <a:pt x="594" y="140"/>
                  </a:cubicBezTo>
                  <a:cubicBezTo>
                    <a:pt x="594" y="139"/>
                    <a:pt x="594" y="139"/>
                    <a:pt x="594" y="139"/>
                  </a:cubicBezTo>
                  <a:cubicBezTo>
                    <a:pt x="594" y="136"/>
                    <a:pt x="594" y="133"/>
                    <a:pt x="595" y="131"/>
                  </a:cubicBezTo>
                  <a:cubicBezTo>
                    <a:pt x="595" y="130"/>
                    <a:pt x="596" y="129"/>
                    <a:pt x="596" y="128"/>
                  </a:cubicBezTo>
                  <a:cubicBezTo>
                    <a:pt x="596" y="128"/>
                    <a:pt x="597" y="128"/>
                    <a:pt x="597" y="128"/>
                  </a:cubicBezTo>
                  <a:cubicBezTo>
                    <a:pt x="597" y="127"/>
                    <a:pt x="597" y="126"/>
                    <a:pt x="597" y="126"/>
                  </a:cubicBezTo>
                  <a:cubicBezTo>
                    <a:pt x="596" y="125"/>
                    <a:pt x="596" y="124"/>
                    <a:pt x="596" y="123"/>
                  </a:cubicBezTo>
                  <a:cubicBezTo>
                    <a:pt x="597" y="120"/>
                    <a:pt x="597" y="118"/>
                    <a:pt x="597" y="11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64225" y="2792413"/>
              <a:ext cx="152400" cy="354013"/>
            </a:xfrm>
            <a:custGeom>
              <a:avLst/>
              <a:gdLst>
                <a:gd name="T0" fmla="*/ 175 w 182"/>
                <a:gd name="T1" fmla="*/ 186 h 420"/>
                <a:gd name="T2" fmla="*/ 164 w 182"/>
                <a:gd name="T3" fmla="*/ 124 h 420"/>
                <a:gd name="T4" fmla="*/ 163 w 182"/>
                <a:gd name="T5" fmla="*/ 130 h 420"/>
                <a:gd name="T6" fmla="*/ 140 w 182"/>
                <a:gd name="T7" fmla="*/ 134 h 420"/>
                <a:gd name="T8" fmla="*/ 127 w 182"/>
                <a:gd name="T9" fmla="*/ 128 h 420"/>
                <a:gd name="T10" fmla="*/ 129 w 182"/>
                <a:gd name="T11" fmla="*/ 109 h 420"/>
                <a:gd name="T12" fmla="*/ 143 w 182"/>
                <a:gd name="T13" fmla="*/ 97 h 420"/>
                <a:gd name="T14" fmla="*/ 146 w 182"/>
                <a:gd name="T15" fmla="*/ 89 h 420"/>
                <a:gd name="T16" fmla="*/ 36 w 182"/>
                <a:gd name="T17" fmla="*/ 2 h 420"/>
                <a:gd name="T18" fmla="*/ 25 w 182"/>
                <a:gd name="T19" fmla="*/ 14 h 420"/>
                <a:gd name="T20" fmla="*/ 22 w 182"/>
                <a:gd name="T21" fmla="*/ 33 h 420"/>
                <a:gd name="T22" fmla="*/ 13 w 182"/>
                <a:gd name="T23" fmla="*/ 50 h 420"/>
                <a:gd name="T24" fmla="*/ 11 w 182"/>
                <a:gd name="T25" fmla="*/ 60 h 420"/>
                <a:gd name="T26" fmla="*/ 15 w 182"/>
                <a:gd name="T27" fmla="*/ 91 h 420"/>
                <a:gd name="T28" fmla="*/ 10 w 182"/>
                <a:gd name="T29" fmla="*/ 112 h 420"/>
                <a:gd name="T30" fmla="*/ 4 w 182"/>
                <a:gd name="T31" fmla="*/ 127 h 420"/>
                <a:gd name="T32" fmla="*/ 8 w 182"/>
                <a:gd name="T33" fmla="*/ 143 h 420"/>
                <a:gd name="T34" fmla="*/ 31 w 182"/>
                <a:gd name="T35" fmla="*/ 157 h 420"/>
                <a:gd name="T36" fmla="*/ 33 w 182"/>
                <a:gd name="T37" fmla="*/ 167 h 420"/>
                <a:gd name="T38" fmla="*/ 48 w 182"/>
                <a:gd name="T39" fmla="*/ 172 h 420"/>
                <a:gd name="T40" fmla="*/ 53 w 182"/>
                <a:gd name="T41" fmla="*/ 177 h 420"/>
                <a:gd name="T42" fmla="*/ 67 w 182"/>
                <a:gd name="T43" fmla="*/ 188 h 420"/>
                <a:gd name="T44" fmla="*/ 78 w 182"/>
                <a:gd name="T45" fmla="*/ 191 h 420"/>
                <a:gd name="T46" fmla="*/ 88 w 182"/>
                <a:gd name="T47" fmla="*/ 210 h 420"/>
                <a:gd name="T48" fmla="*/ 77 w 182"/>
                <a:gd name="T49" fmla="*/ 217 h 420"/>
                <a:gd name="T50" fmla="*/ 66 w 182"/>
                <a:gd name="T51" fmla="*/ 228 h 420"/>
                <a:gd name="T52" fmla="*/ 56 w 182"/>
                <a:gd name="T53" fmla="*/ 241 h 420"/>
                <a:gd name="T54" fmla="*/ 48 w 182"/>
                <a:gd name="T55" fmla="*/ 252 h 420"/>
                <a:gd name="T56" fmla="*/ 48 w 182"/>
                <a:gd name="T57" fmla="*/ 258 h 420"/>
                <a:gd name="T58" fmla="*/ 37 w 182"/>
                <a:gd name="T59" fmla="*/ 275 h 420"/>
                <a:gd name="T60" fmla="*/ 23 w 182"/>
                <a:gd name="T61" fmla="*/ 282 h 420"/>
                <a:gd name="T62" fmla="*/ 16 w 182"/>
                <a:gd name="T63" fmla="*/ 289 h 420"/>
                <a:gd name="T64" fmla="*/ 7 w 182"/>
                <a:gd name="T65" fmla="*/ 295 h 420"/>
                <a:gd name="T66" fmla="*/ 5 w 182"/>
                <a:gd name="T67" fmla="*/ 313 h 420"/>
                <a:gd name="T68" fmla="*/ 4 w 182"/>
                <a:gd name="T69" fmla="*/ 326 h 420"/>
                <a:gd name="T70" fmla="*/ 10 w 182"/>
                <a:gd name="T71" fmla="*/ 338 h 420"/>
                <a:gd name="T72" fmla="*/ 21 w 182"/>
                <a:gd name="T73" fmla="*/ 351 h 420"/>
                <a:gd name="T74" fmla="*/ 36 w 182"/>
                <a:gd name="T75" fmla="*/ 364 h 420"/>
                <a:gd name="T76" fmla="*/ 49 w 182"/>
                <a:gd name="T77" fmla="*/ 371 h 420"/>
                <a:gd name="T78" fmla="*/ 64 w 182"/>
                <a:gd name="T79" fmla="*/ 372 h 420"/>
                <a:gd name="T80" fmla="*/ 71 w 182"/>
                <a:gd name="T81" fmla="*/ 383 h 420"/>
                <a:gd name="T82" fmla="*/ 83 w 182"/>
                <a:gd name="T83" fmla="*/ 376 h 420"/>
                <a:gd name="T84" fmla="*/ 98 w 182"/>
                <a:gd name="T85" fmla="*/ 376 h 420"/>
                <a:gd name="T86" fmla="*/ 109 w 182"/>
                <a:gd name="T87" fmla="*/ 394 h 420"/>
                <a:gd name="T88" fmla="*/ 108 w 182"/>
                <a:gd name="T89" fmla="*/ 419 h 420"/>
                <a:gd name="T90" fmla="*/ 127 w 182"/>
                <a:gd name="T91" fmla="*/ 405 h 420"/>
                <a:gd name="T92" fmla="*/ 136 w 182"/>
                <a:gd name="T93" fmla="*/ 381 h 420"/>
                <a:gd name="T94" fmla="*/ 146 w 182"/>
                <a:gd name="T95" fmla="*/ 346 h 420"/>
                <a:gd name="T96" fmla="*/ 165 w 182"/>
                <a:gd name="T97" fmla="*/ 319 h 420"/>
                <a:gd name="T98" fmla="*/ 172 w 182"/>
                <a:gd name="T99" fmla="*/ 294 h 420"/>
                <a:gd name="T100" fmla="*/ 181 w 182"/>
                <a:gd name="T101" fmla="*/ 263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2" h="420">
                  <a:moveTo>
                    <a:pt x="181" y="242"/>
                  </a:moveTo>
                  <a:cubicBezTo>
                    <a:pt x="181" y="237"/>
                    <a:pt x="180" y="228"/>
                    <a:pt x="180" y="224"/>
                  </a:cubicBezTo>
                  <a:cubicBezTo>
                    <a:pt x="179" y="221"/>
                    <a:pt x="178" y="217"/>
                    <a:pt x="178" y="215"/>
                  </a:cubicBezTo>
                  <a:cubicBezTo>
                    <a:pt x="177" y="211"/>
                    <a:pt x="176" y="205"/>
                    <a:pt x="175" y="201"/>
                  </a:cubicBezTo>
                  <a:cubicBezTo>
                    <a:pt x="175" y="197"/>
                    <a:pt x="175" y="190"/>
                    <a:pt x="175" y="186"/>
                  </a:cubicBezTo>
                  <a:cubicBezTo>
                    <a:pt x="175" y="184"/>
                    <a:pt x="174" y="179"/>
                    <a:pt x="174" y="176"/>
                  </a:cubicBezTo>
                  <a:cubicBezTo>
                    <a:pt x="174" y="172"/>
                    <a:pt x="173" y="161"/>
                    <a:pt x="173" y="160"/>
                  </a:cubicBezTo>
                  <a:cubicBezTo>
                    <a:pt x="173" y="160"/>
                    <a:pt x="171" y="147"/>
                    <a:pt x="170" y="143"/>
                  </a:cubicBezTo>
                  <a:cubicBezTo>
                    <a:pt x="170" y="140"/>
                    <a:pt x="169" y="133"/>
                    <a:pt x="168" y="130"/>
                  </a:cubicBezTo>
                  <a:cubicBezTo>
                    <a:pt x="167" y="129"/>
                    <a:pt x="165" y="125"/>
                    <a:pt x="164" y="124"/>
                  </a:cubicBezTo>
                  <a:cubicBezTo>
                    <a:pt x="163" y="123"/>
                    <a:pt x="162" y="123"/>
                    <a:pt x="161" y="123"/>
                  </a:cubicBezTo>
                  <a:cubicBezTo>
                    <a:pt x="160" y="123"/>
                    <a:pt x="159" y="124"/>
                    <a:pt x="159" y="124"/>
                  </a:cubicBezTo>
                  <a:cubicBezTo>
                    <a:pt x="158" y="125"/>
                    <a:pt x="158" y="126"/>
                    <a:pt x="159" y="126"/>
                  </a:cubicBezTo>
                  <a:cubicBezTo>
                    <a:pt x="159" y="127"/>
                    <a:pt x="161" y="127"/>
                    <a:pt x="161" y="127"/>
                  </a:cubicBezTo>
                  <a:cubicBezTo>
                    <a:pt x="162" y="128"/>
                    <a:pt x="163" y="129"/>
                    <a:pt x="163" y="130"/>
                  </a:cubicBezTo>
                  <a:cubicBezTo>
                    <a:pt x="163" y="131"/>
                    <a:pt x="163" y="133"/>
                    <a:pt x="162" y="134"/>
                  </a:cubicBezTo>
                  <a:cubicBezTo>
                    <a:pt x="162" y="135"/>
                    <a:pt x="160" y="135"/>
                    <a:pt x="159" y="135"/>
                  </a:cubicBezTo>
                  <a:cubicBezTo>
                    <a:pt x="158" y="135"/>
                    <a:pt x="155" y="133"/>
                    <a:pt x="153" y="132"/>
                  </a:cubicBezTo>
                  <a:cubicBezTo>
                    <a:pt x="152" y="132"/>
                    <a:pt x="149" y="131"/>
                    <a:pt x="148" y="131"/>
                  </a:cubicBezTo>
                  <a:cubicBezTo>
                    <a:pt x="146" y="132"/>
                    <a:pt x="142" y="133"/>
                    <a:pt x="140" y="134"/>
                  </a:cubicBezTo>
                  <a:cubicBezTo>
                    <a:pt x="139" y="134"/>
                    <a:pt x="138" y="135"/>
                    <a:pt x="137" y="136"/>
                  </a:cubicBezTo>
                  <a:cubicBezTo>
                    <a:pt x="136" y="136"/>
                    <a:pt x="133" y="136"/>
                    <a:pt x="131" y="136"/>
                  </a:cubicBezTo>
                  <a:cubicBezTo>
                    <a:pt x="130" y="135"/>
                    <a:pt x="128" y="134"/>
                    <a:pt x="127" y="132"/>
                  </a:cubicBezTo>
                  <a:cubicBezTo>
                    <a:pt x="126" y="132"/>
                    <a:pt x="126" y="129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7"/>
                    <a:pt x="127" y="127"/>
                  </a:cubicBezTo>
                  <a:cubicBezTo>
                    <a:pt x="127" y="126"/>
                    <a:pt x="127" y="124"/>
                    <a:pt x="128" y="123"/>
                  </a:cubicBezTo>
                  <a:cubicBezTo>
                    <a:pt x="128" y="122"/>
                    <a:pt x="128" y="119"/>
                    <a:pt x="128" y="118"/>
                  </a:cubicBezTo>
                  <a:cubicBezTo>
                    <a:pt x="129" y="117"/>
                    <a:pt x="130" y="116"/>
                    <a:pt x="130" y="115"/>
                  </a:cubicBezTo>
                  <a:cubicBezTo>
                    <a:pt x="130" y="114"/>
                    <a:pt x="129" y="111"/>
                    <a:pt x="129" y="109"/>
                  </a:cubicBezTo>
                  <a:cubicBezTo>
                    <a:pt x="129" y="108"/>
                    <a:pt x="128" y="105"/>
                    <a:pt x="129" y="104"/>
                  </a:cubicBezTo>
                  <a:cubicBezTo>
                    <a:pt x="129" y="103"/>
                    <a:pt x="131" y="101"/>
                    <a:pt x="132" y="101"/>
                  </a:cubicBezTo>
                  <a:cubicBezTo>
                    <a:pt x="133" y="100"/>
                    <a:pt x="135" y="100"/>
                    <a:pt x="137" y="100"/>
                  </a:cubicBezTo>
                  <a:cubicBezTo>
                    <a:pt x="138" y="100"/>
                    <a:pt x="140" y="99"/>
                    <a:pt x="141" y="99"/>
                  </a:cubicBezTo>
                  <a:cubicBezTo>
                    <a:pt x="141" y="98"/>
                    <a:pt x="143" y="97"/>
                    <a:pt x="143" y="97"/>
                  </a:cubicBezTo>
                  <a:cubicBezTo>
                    <a:pt x="143" y="97"/>
                    <a:pt x="143" y="96"/>
                    <a:pt x="142" y="96"/>
                  </a:cubicBezTo>
                  <a:cubicBezTo>
                    <a:pt x="142" y="95"/>
                    <a:pt x="142" y="94"/>
                    <a:pt x="142" y="93"/>
                  </a:cubicBezTo>
                  <a:cubicBezTo>
                    <a:pt x="142" y="92"/>
                    <a:pt x="143" y="91"/>
                    <a:pt x="144" y="90"/>
                  </a:cubicBezTo>
                  <a:cubicBezTo>
                    <a:pt x="144" y="90"/>
                    <a:pt x="145" y="88"/>
                    <a:pt x="146" y="89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3"/>
                    <a:pt x="34" y="4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6"/>
                    <a:pt x="31" y="6"/>
                    <a:pt x="30" y="6"/>
                  </a:cubicBezTo>
                  <a:cubicBezTo>
                    <a:pt x="30" y="8"/>
                    <a:pt x="30" y="9"/>
                    <a:pt x="29" y="10"/>
                  </a:cubicBezTo>
                  <a:cubicBezTo>
                    <a:pt x="28" y="12"/>
                    <a:pt x="26" y="13"/>
                    <a:pt x="25" y="14"/>
                  </a:cubicBezTo>
                  <a:cubicBezTo>
                    <a:pt x="25" y="14"/>
                    <a:pt x="25" y="14"/>
                    <a:pt x="24" y="14"/>
                  </a:cubicBezTo>
                  <a:cubicBezTo>
                    <a:pt x="24" y="15"/>
                    <a:pt x="23" y="18"/>
                    <a:pt x="22" y="20"/>
                  </a:cubicBezTo>
                  <a:cubicBezTo>
                    <a:pt x="22" y="22"/>
                    <a:pt x="21" y="25"/>
                    <a:pt x="21" y="27"/>
                  </a:cubicBezTo>
                  <a:cubicBezTo>
                    <a:pt x="21" y="27"/>
                    <a:pt x="22" y="28"/>
                    <a:pt x="22" y="29"/>
                  </a:cubicBezTo>
                  <a:cubicBezTo>
                    <a:pt x="22" y="30"/>
                    <a:pt x="22" y="32"/>
                    <a:pt x="22" y="33"/>
                  </a:cubicBezTo>
                  <a:cubicBezTo>
                    <a:pt x="22" y="35"/>
                    <a:pt x="22" y="37"/>
                    <a:pt x="21" y="40"/>
                  </a:cubicBezTo>
                  <a:cubicBezTo>
                    <a:pt x="20" y="40"/>
                    <a:pt x="20" y="41"/>
                    <a:pt x="20" y="41"/>
                  </a:cubicBezTo>
                  <a:cubicBezTo>
                    <a:pt x="20" y="41"/>
                    <a:pt x="20" y="42"/>
                    <a:pt x="20" y="42"/>
                  </a:cubicBezTo>
                  <a:cubicBezTo>
                    <a:pt x="19" y="44"/>
                    <a:pt x="19" y="46"/>
                    <a:pt x="18" y="48"/>
                  </a:cubicBezTo>
                  <a:cubicBezTo>
                    <a:pt x="16" y="49"/>
                    <a:pt x="15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3"/>
                    <a:pt x="13" y="55"/>
                    <a:pt x="13" y="57"/>
                  </a:cubicBezTo>
                  <a:cubicBezTo>
                    <a:pt x="12" y="58"/>
                    <a:pt x="11" y="59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0" y="61"/>
                    <a:pt x="10" y="62"/>
                    <a:pt x="10" y="64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6" y="97"/>
                    <a:pt x="15" y="99"/>
                    <a:pt x="14" y="100"/>
                  </a:cubicBezTo>
                  <a:cubicBezTo>
                    <a:pt x="13" y="101"/>
                    <a:pt x="12" y="102"/>
                    <a:pt x="11" y="102"/>
                  </a:cubicBezTo>
                  <a:cubicBezTo>
                    <a:pt x="12" y="103"/>
                    <a:pt x="12" y="104"/>
                    <a:pt x="12" y="106"/>
                  </a:cubicBezTo>
                  <a:cubicBezTo>
                    <a:pt x="12" y="108"/>
                    <a:pt x="10" y="112"/>
                    <a:pt x="10" y="112"/>
                  </a:cubicBezTo>
                  <a:cubicBezTo>
                    <a:pt x="9" y="113"/>
                    <a:pt x="7" y="116"/>
                    <a:pt x="4" y="118"/>
                  </a:cubicBezTo>
                  <a:cubicBezTo>
                    <a:pt x="4" y="118"/>
                    <a:pt x="3" y="118"/>
                    <a:pt x="2" y="118"/>
                  </a:cubicBezTo>
                  <a:cubicBezTo>
                    <a:pt x="3" y="119"/>
                    <a:pt x="4" y="120"/>
                    <a:pt x="4" y="121"/>
                  </a:cubicBezTo>
                  <a:cubicBezTo>
                    <a:pt x="4" y="123"/>
                    <a:pt x="4" y="125"/>
                    <a:pt x="4" y="126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5" y="128"/>
                    <a:pt x="7" y="129"/>
                    <a:pt x="7" y="132"/>
                  </a:cubicBezTo>
                  <a:cubicBezTo>
                    <a:pt x="7" y="134"/>
                    <a:pt x="6" y="136"/>
                    <a:pt x="5" y="137"/>
                  </a:cubicBezTo>
                  <a:cubicBezTo>
                    <a:pt x="5" y="137"/>
                    <a:pt x="5" y="138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ubicBezTo>
                    <a:pt x="7" y="141"/>
                    <a:pt x="8" y="142"/>
                    <a:pt x="8" y="143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10" y="141"/>
                    <a:pt x="12" y="141"/>
                    <a:pt x="15" y="141"/>
                  </a:cubicBezTo>
                  <a:cubicBezTo>
                    <a:pt x="16" y="141"/>
                    <a:pt x="17" y="141"/>
                    <a:pt x="18" y="141"/>
                  </a:cubicBezTo>
                  <a:cubicBezTo>
                    <a:pt x="21" y="142"/>
                    <a:pt x="25" y="145"/>
                    <a:pt x="27" y="147"/>
                  </a:cubicBezTo>
                  <a:cubicBezTo>
                    <a:pt x="28" y="149"/>
                    <a:pt x="31" y="154"/>
                    <a:pt x="31" y="157"/>
                  </a:cubicBezTo>
                  <a:cubicBezTo>
                    <a:pt x="32" y="159"/>
                    <a:pt x="31" y="161"/>
                    <a:pt x="31" y="162"/>
                  </a:cubicBezTo>
                  <a:cubicBezTo>
                    <a:pt x="31" y="163"/>
                    <a:pt x="31" y="164"/>
                    <a:pt x="31" y="164"/>
                  </a:cubicBezTo>
                  <a:cubicBezTo>
                    <a:pt x="31" y="165"/>
                    <a:pt x="31" y="166"/>
                    <a:pt x="32" y="166"/>
                  </a:cubicBezTo>
                  <a:cubicBezTo>
                    <a:pt x="32" y="166"/>
                    <a:pt x="32" y="167"/>
                    <a:pt x="33" y="167"/>
                  </a:cubicBezTo>
                  <a:cubicBezTo>
                    <a:pt x="33" y="167"/>
                    <a:pt x="33" y="167"/>
                    <a:pt x="33" y="167"/>
                  </a:cubicBezTo>
                  <a:cubicBezTo>
                    <a:pt x="34" y="166"/>
                    <a:pt x="35" y="166"/>
                    <a:pt x="36" y="166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7" y="166"/>
                    <a:pt x="39" y="165"/>
                    <a:pt x="40" y="165"/>
                  </a:cubicBezTo>
                  <a:cubicBezTo>
                    <a:pt x="41" y="165"/>
                    <a:pt x="42" y="165"/>
                    <a:pt x="43" y="166"/>
                  </a:cubicBezTo>
                  <a:cubicBezTo>
                    <a:pt x="46" y="167"/>
                    <a:pt x="47" y="170"/>
                    <a:pt x="48" y="172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73"/>
                    <a:pt x="49" y="174"/>
                    <a:pt x="49" y="175"/>
                  </a:cubicBezTo>
                  <a:cubicBezTo>
                    <a:pt x="49" y="175"/>
                    <a:pt x="50" y="176"/>
                    <a:pt x="50" y="177"/>
                  </a:cubicBezTo>
                  <a:cubicBezTo>
                    <a:pt x="50" y="177"/>
                    <a:pt x="51" y="177"/>
                    <a:pt x="52" y="177"/>
                  </a:cubicBezTo>
                  <a:cubicBezTo>
                    <a:pt x="52" y="177"/>
                    <a:pt x="53" y="177"/>
                    <a:pt x="53" y="177"/>
                  </a:cubicBezTo>
                  <a:cubicBezTo>
                    <a:pt x="53" y="177"/>
                    <a:pt x="54" y="177"/>
                    <a:pt x="54" y="177"/>
                  </a:cubicBezTo>
                  <a:cubicBezTo>
                    <a:pt x="56" y="178"/>
                    <a:pt x="59" y="178"/>
                    <a:pt x="61" y="179"/>
                  </a:cubicBezTo>
                  <a:cubicBezTo>
                    <a:pt x="63" y="181"/>
                    <a:pt x="64" y="183"/>
                    <a:pt x="65" y="185"/>
                  </a:cubicBezTo>
                  <a:cubicBezTo>
                    <a:pt x="65" y="186"/>
                    <a:pt x="66" y="186"/>
                    <a:pt x="66" y="187"/>
                  </a:cubicBezTo>
                  <a:cubicBezTo>
                    <a:pt x="66" y="187"/>
                    <a:pt x="66" y="187"/>
                    <a:pt x="67" y="188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8"/>
                    <a:pt x="69" y="187"/>
                    <a:pt x="69" y="187"/>
                  </a:cubicBezTo>
                  <a:cubicBezTo>
                    <a:pt x="70" y="187"/>
                    <a:pt x="71" y="187"/>
                    <a:pt x="71" y="188"/>
                  </a:cubicBezTo>
                  <a:cubicBezTo>
                    <a:pt x="73" y="188"/>
                    <a:pt x="76" y="189"/>
                    <a:pt x="78" y="191"/>
                  </a:cubicBezTo>
                  <a:cubicBezTo>
                    <a:pt x="79" y="192"/>
                    <a:pt x="80" y="194"/>
                    <a:pt x="81" y="195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1" y="195"/>
                    <a:pt x="82" y="195"/>
                    <a:pt x="83" y="195"/>
                  </a:cubicBezTo>
                  <a:cubicBezTo>
                    <a:pt x="85" y="195"/>
                    <a:pt x="87" y="196"/>
                    <a:pt x="87" y="197"/>
                  </a:cubicBezTo>
                  <a:cubicBezTo>
                    <a:pt x="91" y="200"/>
                    <a:pt x="90" y="207"/>
                    <a:pt x="88" y="210"/>
                  </a:cubicBezTo>
                  <a:cubicBezTo>
                    <a:pt x="87" y="212"/>
                    <a:pt x="84" y="213"/>
                    <a:pt x="83" y="213"/>
                  </a:cubicBezTo>
                  <a:cubicBezTo>
                    <a:pt x="83" y="213"/>
                    <a:pt x="82" y="214"/>
                    <a:pt x="81" y="215"/>
                  </a:cubicBezTo>
                  <a:cubicBezTo>
                    <a:pt x="80" y="216"/>
                    <a:pt x="79" y="216"/>
                    <a:pt x="77" y="217"/>
                  </a:cubicBezTo>
                  <a:cubicBezTo>
                    <a:pt x="77" y="217"/>
                    <a:pt x="77" y="217"/>
                    <a:pt x="77" y="217"/>
                  </a:cubicBezTo>
                  <a:cubicBezTo>
                    <a:pt x="77" y="217"/>
                    <a:pt x="77" y="217"/>
                    <a:pt x="77" y="217"/>
                  </a:cubicBezTo>
                  <a:cubicBezTo>
                    <a:pt x="76" y="218"/>
                    <a:pt x="76" y="218"/>
                    <a:pt x="76" y="219"/>
                  </a:cubicBezTo>
                  <a:cubicBezTo>
                    <a:pt x="75" y="221"/>
                    <a:pt x="74" y="223"/>
                    <a:pt x="73" y="224"/>
                  </a:cubicBezTo>
                  <a:cubicBezTo>
                    <a:pt x="72" y="225"/>
                    <a:pt x="70" y="226"/>
                    <a:pt x="68" y="227"/>
                  </a:cubicBezTo>
                  <a:cubicBezTo>
                    <a:pt x="68" y="227"/>
                    <a:pt x="68" y="227"/>
                    <a:pt x="67" y="227"/>
                  </a:cubicBezTo>
                  <a:cubicBezTo>
                    <a:pt x="67" y="228"/>
                    <a:pt x="66" y="228"/>
                    <a:pt x="66" y="228"/>
                  </a:cubicBezTo>
                  <a:cubicBezTo>
                    <a:pt x="66" y="228"/>
                    <a:pt x="65" y="229"/>
                    <a:pt x="65" y="229"/>
                  </a:cubicBezTo>
                  <a:cubicBezTo>
                    <a:pt x="64" y="229"/>
                    <a:pt x="63" y="231"/>
                    <a:pt x="63" y="232"/>
                  </a:cubicBezTo>
                  <a:cubicBezTo>
                    <a:pt x="62" y="233"/>
                    <a:pt x="61" y="234"/>
                    <a:pt x="61" y="235"/>
                  </a:cubicBezTo>
                  <a:cubicBezTo>
                    <a:pt x="61" y="235"/>
                    <a:pt x="61" y="235"/>
                    <a:pt x="61" y="235"/>
                  </a:cubicBezTo>
                  <a:cubicBezTo>
                    <a:pt x="59" y="237"/>
                    <a:pt x="57" y="240"/>
                    <a:pt x="56" y="241"/>
                  </a:cubicBezTo>
                  <a:cubicBezTo>
                    <a:pt x="56" y="242"/>
                    <a:pt x="55" y="242"/>
                    <a:pt x="55" y="242"/>
                  </a:cubicBezTo>
                  <a:cubicBezTo>
                    <a:pt x="55" y="243"/>
                    <a:pt x="54" y="243"/>
                    <a:pt x="54" y="243"/>
                  </a:cubicBezTo>
                  <a:cubicBezTo>
                    <a:pt x="54" y="243"/>
                    <a:pt x="54" y="243"/>
                    <a:pt x="54" y="243"/>
                  </a:cubicBezTo>
                  <a:cubicBezTo>
                    <a:pt x="54" y="244"/>
                    <a:pt x="54" y="245"/>
                    <a:pt x="53" y="246"/>
                  </a:cubicBezTo>
                  <a:cubicBezTo>
                    <a:pt x="52" y="248"/>
                    <a:pt x="50" y="250"/>
                    <a:pt x="48" y="252"/>
                  </a:cubicBezTo>
                  <a:cubicBezTo>
                    <a:pt x="47" y="252"/>
                    <a:pt x="46" y="253"/>
                    <a:pt x="45" y="253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3"/>
                    <a:pt x="45" y="253"/>
                    <a:pt x="45" y="254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6" y="255"/>
                    <a:pt x="47" y="256"/>
                    <a:pt x="48" y="258"/>
                  </a:cubicBezTo>
                  <a:cubicBezTo>
                    <a:pt x="49" y="260"/>
                    <a:pt x="49" y="265"/>
                    <a:pt x="46" y="268"/>
                  </a:cubicBezTo>
                  <a:cubicBezTo>
                    <a:pt x="45" y="269"/>
                    <a:pt x="42" y="270"/>
                    <a:pt x="41" y="270"/>
                  </a:cubicBezTo>
                  <a:cubicBezTo>
                    <a:pt x="40" y="270"/>
                    <a:pt x="40" y="271"/>
                    <a:pt x="39" y="272"/>
                  </a:cubicBezTo>
                  <a:cubicBezTo>
                    <a:pt x="39" y="272"/>
                    <a:pt x="38" y="273"/>
                    <a:pt x="37" y="274"/>
                  </a:cubicBezTo>
                  <a:cubicBezTo>
                    <a:pt x="37" y="274"/>
                    <a:pt x="37" y="274"/>
                    <a:pt x="37" y="275"/>
                  </a:cubicBezTo>
                  <a:cubicBezTo>
                    <a:pt x="34" y="277"/>
                    <a:pt x="33" y="279"/>
                    <a:pt x="30" y="280"/>
                  </a:cubicBezTo>
                  <a:cubicBezTo>
                    <a:pt x="29" y="281"/>
                    <a:pt x="28" y="281"/>
                    <a:pt x="27" y="281"/>
                  </a:cubicBezTo>
                  <a:cubicBezTo>
                    <a:pt x="26" y="281"/>
                    <a:pt x="25" y="281"/>
                    <a:pt x="25" y="281"/>
                  </a:cubicBezTo>
                  <a:cubicBezTo>
                    <a:pt x="24" y="281"/>
                    <a:pt x="24" y="281"/>
                    <a:pt x="24" y="281"/>
                  </a:cubicBezTo>
                  <a:cubicBezTo>
                    <a:pt x="23" y="281"/>
                    <a:pt x="23" y="282"/>
                    <a:pt x="23" y="282"/>
                  </a:cubicBezTo>
                  <a:cubicBezTo>
                    <a:pt x="22" y="282"/>
                    <a:pt x="22" y="282"/>
                    <a:pt x="22" y="283"/>
                  </a:cubicBezTo>
                  <a:cubicBezTo>
                    <a:pt x="22" y="283"/>
                    <a:pt x="21" y="284"/>
                    <a:pt x="21" y="284"/>
                  </a:cubicBezTo>
                  <a:cubicBezTo>
                    <a:pt x="20" y="285"/>
                    <a:pt x="19" y="286"/>
                    <a:pt x="18" y="287"/>
                  </a:cubicBezTo>
                  <a:cubicBezTo>
                    <a:pt x="18" y="288"/>
                    <a:pt x="17" y="288"/>
                    <a:pt x="17" y="289"/>
                  </a:cubicBezTo>
                  <a:cubicBezTo>
                    <a:pt x="17" y="289"/>
                    <a:pt x="17" y="289"/>
                    <a:pt x="16" y="289"/>
                  </a:cubicBezTo>
                  <a:cubicBezTo>
                    <a:pt x="16" y="289"/>
                    <a:pt x="16" y="289"/>
                    <a:pt x="16" y="289"/>
                  </a:cubicBezTo>
                  <a:cubicBezTo>
                    <a:pt x="15" y="294"/>
                    <a:pt x="15" y="294"/>
                    <a:pt x="15" y="294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2"/>
                    <a:pt x="9" y="292"/>
                    <a:pt x="9" y="292"/>
                  </a:cubicBezTo>
                  <a:cubicBezTo>
                    <a:pt x="8" y="293"/>
                    <a:pt x="7" y="294"/>
                    <a:pt x="7" y="295"/>
                  </a:cubicBezTo>
                  <a:cubicBezTo>
                    <a:pt x="6" y="297"/>
                    <a:pt x="8" y="300"/>
                    <a:pt x="8" y="302"/>
                  </a:cubicBezTo>
                  <a:cubicBezTo>
                    <a:pt x="7" y="303"/>
                    <a:pt x="6" y="305"/>
                    <a:pt x="5" y="306"/>
                  </a:cubicBezTo>
                  <a:cubicBezTo>
                    <a:pt x="5" y="307"/>
                    <a:pt x="4" y="308"/>
                    <a:pt x="4" y="308"/>
                  </a:cubicBezTo>
                  <a:cubicBezTo>
                    <a:pt x="4" y="309"/>
                    <a:pt x="4" y="309"/>
                    <a:pt x="4" y="310"/>
                  </a:cubicBezTo>
                  <a:cubicBezTo>
                    <a:pt x="5" y="310"/>
                    <a:pt x="6" y="312"/>
                    <a:pt x="5" y="313"/>
                  </a:cubicBezTo>
                  <a:cubicBezTo>
                    <a:pt x="5" y="314"/>
                    <a:pt x="4" y="316"/>
                    <a:pt x="4" y="316"/>
                  </a:cubicBezTo>
                  <a:cubicBezTo>
                    <a:pt x="4" y="317"/>
                    <a:pt x="3" y="318"/>
                    <a:pt x="2" y="319"/>
                  </a:cubicBezTo>
                  <a:cubicBezTo>
                    <a:pt x="2" y="320"/>
                    <a:pt x="0" y="321"/>
                    <a:pt x="0" y="322"/>
                  </a:cubicBezTo>
                  <a:cubicBezTo>
                    <a:pt x="0" y="322"/>
                    <a:pt x="0" y="324"/>
                    <a:pt x="1" y="324"/>
                  </a:cubicBezTo>
                  <a:cubicBezTo>
                    <a:pt x="1" y="325"/>
                    <a:pt x="3" y="326"/>
                    <a:pt x="4" y="326"/>
                  </a:cubicBezTo>
                  <a:cubicBezTo>
                    <a:pt x="5" y="326"/>
                    <a:pt x="7" y="326"/>
                    <a:pt x="8" y="327"/>
                  </a:cubicBezTo>
                  <a:cubicBezTo>
                    <a:pt x="8" y="327"/>
                    <a:pt x="9" y="328"/>
                    <a:pt x="10" y="329"/>
                  </a:cubicBezTo>
                  <a:cubicBezTo>
                    <a:pt x="10" y="329"/>
                    <a:pt x="10" y="330"/>
                    <a:pt x="10" y="331"/>
                  </a:cubicBezTo>
                  <a:cubicBezTo>
                    <a:pt x="10" y="332"/>
                    <a:pt x="9" y="334"/>
                    <a:pt x="9" y="335"/>
                  </a:cubicBezTo>
                  <a:cubicBezTo>
                    <a:pt x="9" y="336"/>
                    <a:pt x="10" y="337"/>
                    <a:pt x="10" y="338"/>
                  </a:cubicBezTo>
                  <a:cubicBezTo>
                    <a:pt x="10" y="339"/>
                    <a:pt x="11" y="341"/>
                    <a:pt x="11" y="342"/>
                  </a:cubicBezTo>
                  <a:cubicBezTo>
                    <a:pt x="10" y="343"/>
                    <a:pt x="8" y="344"/>
                    <a:pt x="7" y="345"/>
                  </a:cubicBezTo>
                  <a:cubicBezTo>
                    <a:pt x="7" y="346"/>
                    <a:pt x="8" y="349"/>
                    <a:pt x="9" y="349"/>
                  </a:cubicBezTo>
                  <a:cubicBezTo>
                    <a:pt x="10" y="350"/>
                    <a:pt x="12" y="350"/>
                    <a:pt x="13" y="350"/>
                  </a:cubicBezTo>
                  <a:cubicBezTo>
                    <a:pt x="15" y="350"/>
                    <a:pt x="19" y="351"/>
                    <a:pt x="21" y="351"/>
                  </a:cubicBezTo>
                  <a:cubicBezTo>
                    <a:pt x="22" y="352"/>
                    <a:pt x="24" y="354"/>
                    <a:pt x="25" y="355"/>
                  </a:cubicBezTo>
                  <a:cubicBezTo>
                    <a:pt x="25" y="356"/>
                    <a:pt x="26" y="357"/>
                    <a:pt x="26" y="357"/>
                  </a:cubicBezTo>
                  <a:cubicBezTo>
                    <a:pt x="28" y="358"/>
                    <a:pt x="31" y="358"/>
                    <a:pt x="32" y="359"/>
                  </a:cubicBezTo>
                  <a:cubicBezTo>
                    <a:pt x="33" y="359"/>
                    <a:pt x="33" y="361"/>
                    <a:pt x="33" y="361"/>
                  </a:cubicBezTo>
                  <a:cubicBezTo>
                    <a:pt x="34" y="362"/>
                    <a:pt x="35" y="363"/>
                    <a:pt x="36" y="364"/>
                  </a:cubicBezTo>
                  <a:cubicBezTo>
                    <a:pt x="36" y="364"/>
                    <a:pt x="38" y="363"/>
                    <a:pt x="39" y="363"/>
                  </a:cubicBezTo>
                  <a:cubicBezTo>
                    <a:pt x="40" y="363"/>
                    <a:pt x="41" y="362"/>
                    <a:pt x="42" y="362"/>
                  </a:cubicBezTo>
                  <a:cubicBezTo>
                    <a:pt x="43" y="362"/>
                    <a:pt x="44" y="363"/>
                    <a:pt x="44" y="364"/>
                  </a:cubicBezTo>
                  <a:cubicBezTo>
                    <a:pt x="45" y="365"/>
                    <a:pt x="45" y="366"/>
                    <a:pt x="46" y="367"/>
                  </a:cubicBezTo>
                  <a:cubicBezTo>
                    <a:pt x="46" y="368"/>
                    <a:pt x="48" y="371"/>
                    <a:pt x="49" y="371"/>
                  </a:cubicBezTo>
                  <a:cubicBezTo>
                    <a:pt x="50" y="371"/>
                    <a:pt x="51" y="368"/>
                    <a:pt x="52" y="368"/>
                  </a:cubicBezTo>
                  <a:cubicBezTo>
                    <a:pt x="52" y="367"/>
                    <a:pt x="54" y="368"/>
                    <a:pt x="55" y="368"/>
                  </a:cubicBezTo>
                  <a:cubicBezTo>
                    <a:pt x="56" y="368"/>
                    <a:pt x="56" y="371"/>
                    <a:pt x="57" y="372"/>
                  </a:cubicBezTo>
                  <a:cubicBezTo>
                    <a:pt x="58" y="372"/>
                    <a:pt x="59" y="372"/>
                    <a:pt x="60" y="372"/>
                  </a:cubicBezTo>
                  <a:cubicBezTo>
                    <a:pt x="61" y="372"/>
                    <a:pt x="63" y="372"/>
                    <a:pt x="64" y="372"/>
                  </a:cubicBezTo>
                  <a:cubicBezTo>
                    <a:pt x="64" y="372"/>
                    <a:pt x="65" y="374"/>
                    <a:pt x="65" y="374"/>
                  </a:cubicBezTo>
                  <a:cubicBezTo>
                    <a:pt x="66" y="374"/>
                    <a:pt x="68" y="375"/>
                    <a:pt x="69" y="376"/>
                  </a:cubicBezTo>
                  <a:cubicBezTo>
                    <a:pt x="69" y="376"/>
                    <a:pt x="69" y="377"/>
                    <a:pt x="69" y="378"/>
                  </a:cubicBezTo>
                  <a:cubicBezTo>
                    <a:pt x="69" y="378"/>
                    <a:pt x="69" y="380"/>
                    <a:pt x="69" y="380"/>
                  </a:cubicBezTo>
                  <a:cubicBezTo>
                    <a:pt x="70" y="381"/>
                    <a:pt x="71" y="383"/>
                    <a:pt x="71" y="383"/>
                  </a:cubicBezTo>
                  <a:cubicBezTo>
                    <a:pt x="72" y="383"/>
                    <a:pt x="74" y="384"/>
                    <a:pt x="74" y="383"/>
                  </a:cubicBezTo>
                  <a:cubicBezTo>
                    <a:pt x="75" y="383"/>
                    <a:pt x="76" y="382"/>
                    <a:pt x="76" y="382"/>
                  </a:cubicBezTo>
                  <a:cubicBezTo>
                    <a:pt x="77" y="381"/>
                    <a:pt x="77" y="379"/>
                    <a:pt x="77" y="379"/>
                  </a:cubicBezTo>
                  <a:cubicBezTo>
                    <a:pt x="78" y="378"/>
                    <a:pt x="80" y="378"/>
                    <a:pt x="80" y="378"/>
                  </a:cubicBezTo>
                  <a:cubicBezTo>
                    <a:pt x="81" y="377"/>
                    <a:pt x="82" y="376"/>
                    <a:pt x="83" y="376"/>
                  </a:cubicBezTo>
                  <a:cubicBezTo>
                    <a:pt x="83" y="375"/>
                    <a:pt x="84" y="374"/>
                    <a:pt x="85" y="374"/>
                  </a:cubicBezTo>
                  <a:cubicBezTo>
                    <a:pt x="85" y="374"/>
                    <a:pt x="87" y="374"/>
                    <a:pt x="87" y="374"/>
                  </a:cubicBezTo>
                  <a:cubicBezTo>
                    <a:pt x="88" y="375"/>
                    <a:pt x="88" y="377"/>
                    <a:pt x="88" y="377"/>
                  </a:cubicBezTo>
                  <a:cubicBezTo>
                    <a:pt x="89" y="378"/>
                    <a:pt x="92" y="379"/>
                    <a:pt x="93" y="379"/>
                  </a:cubicBezTo>
                  <a:cubicBezTo>
                    <a:pt x="94" y="378"/>
                    <a:pt x="97" y="376"/>
                    <a:pt x="98" y="376"/>
                  </a:cubicBezTo>
                  <a:cubicBezTo>
                    <a:pt x="99" y="376"/>
                    <a:pt x="101" y="376"/>
                    <a:pt x="101" y="376"/>
                  </a:cubicBezTo>
                  <a:cubicBezTo>
                    <a:pt x="103" y="376"/>
                    <a:pt x="107" y="377"/>
                    <a:pt x="108" y="378"/>
                  </a:cubicBezTo>
                  <a:cubicBezTo>
                    <a:pt x="109" y="379"/>
                    <a:pt x="110" y="381"/>
                    <a:pt x="110" y="383"/>
                  </a:cubicBezTo>
                  <a:cubicBezTo>
                    <a:pt x="111" y="384"/>
                    <a:pt x="111" y="387"/>
                    <a:pt x="111" y="388"/>
                  </a:cubicBezTo>
                  <a:cubicBezTo>
                    <a:pt x="111" y="390"/>
                    <a:pt x="110" y="392"/>
                    <a:pt x="109" y="394"/>
                  </a:cubicBezTo>
                  <a:cubicBezTo>
                    <a:pt x="109" y="396"/>
                    <a:pt x="108" y="399"/>
                    <a:pt x="107" y="400"/>
                  </a:cubicBezTo>
                  <a:cubicBezTo>
                    <a:pt x="107" y="401"/>
                    <a:pt x="106" y="403"/>
                    <a:pt x="106" y="404"/>
                  </a:cubicBezTo>
                  <a:cubicBezTo>
                    <a:pt x="106" y="405"/>
                    <a:pt x="105" y="407"/>
                    <a:pt x="105" y="408"/>
                  </a:cubicBezTo>
                  <a:cubicBezTo>
                    <a:pt x="105" y="410"/>
                    <a:pt x="105" y="413"/>
                    <a:pt x="106" y="414"/>
                  </a:cubicBezTo>
                  <a:cubicBezTo>
                    <a:pt x="106" y="416"/>
                    <a:pt x="107" y="419"/>
                    <a:pt x="108" y="419"/>
                  </a:cubicBezTo>
                  <a:cubicBezTo>
                    <a:pt x="109" y="420"/>
                    <a:pt x="112" y="420"/>
                    <a:pt x="113" y="420"/>
                  </a:cubicBezTo>
                  <a:cubicBezTo>
                    <a:pt x="115" y="419"/>
                    <a:pt x="117" y="418"/>
                    <a:pt x="118" y="417"/>
                  </a:cubicBezTo>
                  <a:cubicBezTo>
                    <a:pt x="119" y="416"/>
                    <a:pt x="122" y="414"/>
                    <a:pt x="123" y="413"/>
                  </a:cubicBezTo>
                  <a:cubicBezTo>
                    <a:pt x="123" y="412"/>
                    <a:pt x="124" y="410"/>
                    <a:pt x="124" y="409"/>
                  </a:cubicBezTo>
                  <a:cubicBezTo>
                    <a:pt x="125" y="408"/>
                    <a:pt x="127" y="406"/>
                    <a:pt x="127" y="405"/>
                  </a:cubicBezTo>
                  <a:cubicBezTo>
                    <a:pt x="128" y="404"/>
                    <a:pt x="129" y="402"/>
                    <a:pt x="129" y="401"/>
                  </a:cubicBezTo>
                  <a:cubicBezTo>
                    <a:pt x="130" y="399"/>
                    <a:pt x="129" y="396"/>
                    <a:pt x="130" y="394"/>
                  </a:cubicBezTo>
                  <a:cubicBezTo>
                    <a:pt x="130" y="393"/>
                    <a:pt x="130" y="390"/>
                    <a:pt x="131" y="389"/>
                  </a:cubicBezTo>
                  <a:cubicBezTo>
                    <a:pt x="132" y="388"/>
                    <a:pt x="133" y="386"/>
                    <a:pt x="134" y="385"/>
                  </a:cubicBezTo>
                  <a:cubicBezTo>
                    <a:pt x="135" y="384"/>
                    <a:pt x="136" y="382"/>
                    <a:pt x="136" y="381"/>
                  </a:cubicBezTo>
                  <a:cubicBezTo>
                    <a:pt x="136" y="380"/>
                    <a:pt x="134" y="379"/>
                    <a:pt x="134" y="379"/>
                  </a:cubicBezTo>
                  <a:cubicBezTo>
                    <a:pt x="134" y="378"/>
                    <a:pt x="135" y="377"/>
                    <a:pt x="135" y="376"/>
                  </a:cubicBezTo>
                  <a:cubicBezTo>
                    <a:pt x="135" y="374"/>
                    <a:pt x="135" y="370"/>
                    <a:pt x="136" y="368"/>
                  </a:cubicBezTo>
                  <a:cubicBezTo>
                    <a:pt x="136" y="365"/>
                    <a:pt x="137" y="358"/>
                    <a:pt x="138" y="356"/>
                  </a:cubicBezTo>
                  <a:cubicBezTo>
                    <a:pt x="140" y="353"/>
                    <a:pt x="144" y="348"/>
                    <a:pt x="146" y="346"/>
                  </a:cubicBezTo>
                  <a:cubicBezTo>
                    <a:pt x="147" y="344"/>
                    <a:pt x="149" y="341"/>
                    <a:pt x="150" y="339"/>
                  </a:cubicBezTo>
                  <a:cubicBezTo>
                    <a:pt x="151" y="337"/>
                    <a:pt x="153" y="333"/>
                    <a:pt x="155" y="331"/>
                  </a:cubicBezTo>
                  <a:cubicBezTo>
                    <a:pt x="156" y="331"/>
                    <a:pt x="158" y="329"/>
                    <a:pt x="158" y="329"/>
                  </a:cubicBezTo>
                  <a:cubicBezTo>
                    <a:pt x="159" y="327"/>
                    <a:pt x="160" y="324"/>
                    <a:pt x="161" y="323"/>
                  </a:cubicBezTo>
                  <a:cubicBezTo>
                    <a:pt x="161" y="322"/>
                    <a:pt x="164" y="321"/>
                    <a:pt x="165" y="319"/>
                  </a:cubicBezTo>
                  <a:cubicBezTo>
                    <a:pt x="166" y="318"/>
                    <a:pt x="167" y="316"/>
                    <a:pt x="168" y="314"/>
                  </a:cubicBezTo>
                  <a:cubicBezTo>
                    <a:pt x="168" y="313"/>
                    <a:pt x="169" y="309"/>
                    <a:pt x="169" y="307"/>
                  </a:cubicBezTo>
                  <a:cubicBezTo>
                    <a:pt x="169" y="306"/>
                    <a:pt x="167" y="302"/>
                    <a:pt x="167" y="301"/>
                  </a:cubicBezTo>
                  <a:cubicBezTo>
                    <a:pt x="167" y="300"/>
                    <a:pt x="169" y="299"/>
                    <a:pt x="170" y="298"/>
                  </a:cubicBezTo>
                  <a:cubicBezTo>
                    <a:pt x="171" y="297"/>
                    <a:pt x="172" y="295"/>
                    <a:pt x="172" y="294"/>
                  </a:cubicBezTo>
                  <a:cubicBezTo>
                    <a:pt x="173" y="293"/>
                    <a:pt x="173" y="291"/>
                    <a:pt x="174" y="290"/>
                  </a:cubicBezTo>
                  <a:cubicBezTo>
                    <a:pt x="174" y="289"/>
                    <a:pt x="174" y="287"/>
                    <a:pt x="174" y="286"/>
                  </a:cubicBezTo>
                  <a:cubicBezTo>
                    <a:pt x="174" y="286"/>
                    <a:pt x="175" y="284"/>
                    <a:pt x="175" y="284"/>
                  </a:cubicBezTo>
                  <a:cubicBezTo>
                    <a:pt x="176" y="281"/>
                    <a:pt x="176" y="277"/>
                    <a:pt x="177" y="275"/>
                  </a:cubicBezTo>
                  <a:cubicBezTo>
                    <a:pt x="177" y="272"/>
                    <a:pt x="181" y="266"/>
                    <a:pt x="181" y="263"/>
                  </a:cubicBezTo>
                  <a:cubicBezTo>
                    <a:pt x="182" y="260"/>
                    <a:pt x="182" y="255"/>
                    <a:pt x="182" y="253"/>
                  </a:cubicBezTo>
                  <a:cubicBezTo>
                    <a:pt x="182" y="250"/>
                    <a:pt x="181" y="244"/>
                    <a:pt x="181" y="24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326063" y="2233613"/>
              <a:ext cx="876300" cy="652463"/>
            </a:xfrm>
            <a:custGeom>
              <a:avLst/>
              <a:gdLst>
                <a:gd name="T0" fmla="*/ 1017 w 1040"/>
                <a:gd name="T1" fmla="*/ 623 h 774"/>
                <a:gd name="T2" fmla="*/ 1001 w 1040"/>
                <a:gd name="T3" fmla="*/ 626 h 774"/>
                <a:gd name="T4" fmla="*/ 980 w 1040"/>
                <a:gd name="T5" fmla="*/ 621 h 774"/>
                <a:gd name="T6" fmla="*/ 989 w 1040"/>
                <a:gd name="T7" fmla="*/ 609 h 774"/>
                <a:gd name="T8" fmla="*/ 969 w 1040"/>
                <a:gd name="T9" fmla="*/ 625 h 774"/>
                <a:gd name="T10" fmla="*/ 943 w 1040"/>
                <a:gd name="T11" fmla="*/ 651 h 774"/>
                <a:gd name="T12" fmla="*/ 910 w 1040"/>
                <a:gd name="T13" fmla="*/ 666 h 774"/>
                <a:gd name="T14" fmla="*/ 884 w 1040"/>
                <a:gd name="T15" fmla="*/ 680 h 774"/>
                <a:gd name="T16" fmla="*/ 855 w 1040"/>
                <a:gd name="T17" fmla="*/ 683 h 774"/>
                <a:gd name="T18" fmla="*/ 842 w 1040"/>
                <a:gd name="T19" fmla="*/ 690 h 774"/>
                <a:gd name="T20" fmla="*/ 823 w 1040"/>
                <a:gd name="T21" fmla="*/ 710 h 774"/>
                <a:gd name="T22" fmla="*/ 812 w 1040"/>
                <a:gd name="T23" fmla="*/ 725 h 774"/>
                <a:gd name="T24" fmla="*/ 812 w 1040"/>
                <a:gd name="T25" fmla="*/ 701 h 774"/>
                <a:gd name="T26" fmla="*/ 803 w 1040"/>
                <a:gd name="T27" fmla="*/ 672 h 774"/>
                <a:gd name="T28" fmla="*/ 778 w 1040"/>
                <a:gd name="T29" fmla="*/ 373 h 774"/>
                <a:gd name="T30" fmla="*/ 733 w 1040"/>
                <a:gd name="T31" fmla="*/ 231 h 774"/>
                <a:gd name="T32" fmla="*/ 719 w 1040"/>
                <a:gd name="T33" fmla="*/ 233 h 774"/>
                <a:gd name="T34" fmla="*/ 715 w 1040"/>
                <a:gd name="T35" fmla="*/ 195 h 774"/>
                <a:gd name="T36" fmla="*/ 698 w 1040"/>
                <a:gd name="T37" fmla="*/ 165 h 774"/>
                <a:gd name="T38" fmla="*/ 702 w 1040"/>
                <a:gd name="T39" fmla="*/ 122 h 774"/>
                <a:gd name="T40" fmla="*/ 690 w 1040"/>
                <a:gd name="T41" fmla="*/ 81 h 774"/>
                <a:gd name="T42" fmla="*/ 672 w 1040"/>
                <a:gd name="T43" fmla="*/ 42 h 774"/>
                <a:gd name="T44" fmla="*/ 665 w 1040"/>
                <a:gd name="T45" fmla="*/ 9 h 774"/>
                <a:gd name="T46" fmla="*/ 499 w 1040"/>
                <a:gd name="T47" fmla="*/ 48 h 774"/>
                <a:gd name="T48" fmla="*/ 474 w 1040"/>
                <a:gd name="T49" fmla="*/ 57 h 774"/>
                <a:gd name="T50" fmla="*/ 454 w 1040"/>
                <a:gd name="T51" fmla="*/ 74 h 774"/>
                <a:gd name="T52" fmla="*/ 433 w 1040"/>
                <a:gd name="T53" fmla="*/ 100 h 774"/>
                <a:gd name="T54" fmla="*/ 407 w 1040"/>
                <a:gd name="T55" fmla="*/ 141 h 774"/>
                <a:gd name="T56" fmla="*/ 388 w 1040"/>
                <a:gd name="T57" fmla="*/ 187 h 774"/>
                <a:gd name="T58" fmla="*/ 359 w 1040"/>
                <a:gd name="T59" fmla="*/ 212 h 774"/>
                <a:gd name="T60" fmla="*/ 344 w 1040"/>
                <a:gd name="T61" fmla="*/ 233 h 774"/>
                <a:gd name="T62" fmla="*/ 350 w 1040"/>
                <a:gd name="T63" fmla="*/ 257 h 774"/>
                <a:gd name="T64" fmla="*/ 374 w 1040"/>
                <a:gd name="T65" fmla="*/ 269 h 774"/>
                <a:gd name="T66" fmla="*/ 362 w 1040"/>
                <a:gd name="T67" fmla="*/ 291 h 774"/>
                <a:gd name="T68" fmla="*/ 384 w 1040"/>
                <a:gd name="T69" fmla="*/ 331 h 774"/>
                <a:gd name="T70" fmla="*/ 356 w 1040"/>
                <a:gd name="T71" fmla="*/ 355 h 774"/>
                <a:gd name="T72" fmla="*/ 329 w 1040"/>
                <a:gd name="T73" fmla="*/ 392 h 774"/>
                <a:gd name="T74" fmla="*/ 291 w 1040"/>
                <a:gd name="T75" fmla="*/ 412 h 774"/>
                <a:gd name="T76" fmla="*/ 247 w 1040"/>
                <a:gd name="T77" fmla="*/ 425 h 774"/>
                <a:gd name="T78" fmla="*/ 210 w 1040"/>
                <a:gd name="T79" fmla="*/ 425 h 774"/>
                <a:gd name="T80" fmla="*/ 130 w 1040"/>
                <a:gd name="T81" fmla="*/ 434 h 774"/>
                <a:gd name="T82" fmla="*/ 50 w 1040"/>
                <a:gd name="T83" fmla="*/ 468 h 774"/>
                <a:gd name="T84" fmla="*/ 51 w 1040"/>
                <a:gd name="T85" fmla="*/ 499 h 774"/>
                <a:gd name="T86" fmla="*/ 66 w 1040"/>
                <a:gd name="T87" fmla="*/ 520 h 774"/>
                <a:gd name="T88" fmla="*/ 89 w 1040"/>
                <a:gd name="T89" fmla="*/ 546 h 774"/>
                <a:gd name="T90" fmla="*/ 67 w 1040"/>
                <a:gd name="T91" fmla="*/ 579 h 774"/>
                <a:gd name="T92" fmla="*/ 45 w 1040"/>
                <a:gd name="T93" fmla="*/ 607 h 774"/>
                <a:gd name="T94" fmla="*/ 109 w 1040"/>
                <a:gd name="T95" fmla="*/ 680 h 774"/>
                <a:gd name="T96" fmla="*/ 565 w 1040"/>
                <a:gd name="T97" fmla="*/ 576 h 774"/>
                <a:gd name="T98" fmla="*/ 586 w 1040"/>
                <a:gd name="T99" fmla="*/ 586 h 774"/>
                <a:gd name="T100" fmla="*/ 607 w 1040"/>
                <a:gd name="T101" fmla="*/ 600 h 774"/>
                <a:gd name="T102" fmla="*/ 617 w 1040"/>
                <a:gd name="T103" fmla="*/ 619 h 774"/>
                <a:gd name="T104" fmla="*/ 628 w 1040"/>
                <a:gd name="T105" fmla="*/ 642 h 774"/>
                <a:gd name="T106" fmla="*/ 646 w 1040"/>
                <a:gd name="T107" fmla="*/ 648 h 774"/>
                <a:gd name="T108" fmla="*/ 657 w 1040"/>
                <a:gd name="T109" fmla="*/ 648 h 774"/>
                <a:gd name="T110" fmla="*/ 677 w 1040"/>
                <a:gd name="T111" fmla="*/ 663 h 774"/>
                <a:gd name="T112" fmla="*/ 787 w 1040"/>
                <a:gd name="T113" fmla="*/ 759 h 774"/>
                <a:gd name="T114" fmla="*/ 799 w 1040"/>
                <a:gd name="T115" fmla="*/ 769 h 774"/>
                <a:gd name="T116" fmla="*/ 825 w 1040"/>
                <a:gd name="T117" fmla="*/ 759 h 774"/>
                <a:gd name="T118" fmla="*/ 880 w 1040"/>
                <a:gd name="T119" fmla="*/ 739 h 774"/>
                <a:gd name="T120" fmla="*/ 958 w 1040"/>
                <a:gd name="T121" fmla="*/ 683 h 774"/>
                <a:gd name="T122" fmla="*/ 1039 w 1040"/>
                <a:gd name="T123" fmla="*/ 612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0" h="774">
                  <a:moveTo>
                    <a:pt x="1036" y="606"/>
                  </a:moveTo>
                  <a:cubicBezTo>
                    <a:pt x="1035" y="606"/>
                    <a:pt x="1032" y="606"/>
                    <a:pt x="1031" y="607"/>
                  </a:cubicBezTo>
                  <a:cubicBezTo>
                    <a:pt x="1030" y="607"/>
                    <a:pt x="1029" y="609"/>
                    <a:pt x="1029" y="609"/>
                  </a:cubicBezTo>
                  <a:cubicBezTo>
                    <a:pt x="1028" y="610"/>
                    <a:pt x="1027" y="612"/>
                    <a:pt x="1027" y="613"/>
                  </a:cubicBezTo>
                  <a:cubicBezTo>
                    <a:pt x="1026" y="614"/>
                    <a:pt x="1025" y="615"/>
                    <a:pt x="1024" y="616"/>
                  </a:cubicBezTo>
                  <a:cubicBezTo>
                    <a:pt x="1023" y="617"/>
                    <a:pt x="1021" y="619"/>
                    <a:pt x="1020" y="620"/>
                  </a:cubicBezTo>
                  <a:cubicBezTo>
                    <a:pt x="1019" y="621"/>
                    <a:pt x="1018" y="622"/>
                    <a:pt x="1017" y="623"/>
                  </a:cubicBezTo>
                  <a:cubicBezTo>
                    <a:pt x="1016" y="624"/>
                    <a:pt x="1016" y="627"/>
                    <a:pt x="1015" y="628"/>
                  </a:cubicBezTo>
                  <a:cubicBezTo>
                    <a:pt x="1015" y="628"/>
                    <a:pt x="1014" y="629"/>
                    <a:pt x="1013" y="629"/>
                  </a:cubicBezTo>
                  <a:cubicBezTo>
                    <a:pt x="1012" y="629"/>
                    <a:pt x="1009" y="627"/>
                    <a:pt x="1009" y="627"/>
                  </a:cubicBezTo>
                  <a:cubicBezTo>
                    <a:pt x="1009" y="627"/>
                    <a:pt x="1008" y="624"/>
                    <a:pt x="1007" y="624"/>
                  </a:cubicBezTo>
                  <a:cubicBezTo>
                    <a:pt x="1006" y="623"/>
                    <a:pt x="1005" y="621"/>
                    <a:pt x="1004" y="621"/>
                  </a:cubicBezTo>
                  <a:cubicBezTo>
                    <a:pt x="1003" y="621"/>
                    <a:pt x="1002" y="622"/>
                    <a:pt x="1001" y="622"/>
                  </a:cubicBezTo>
                  <a:cubicBezTo>
                    <a:pt x="1001" y="623"/>
                    <a:pt x="1001" y="625"/>
                    <a:pt x="1001" y="626"/>
                  </a:cubicBezTo>
                  <a:cubicBezTo>
                    <a:pt x="1000" y="627"/>
                    <a:pt x="999" y="627"/>
                    <a:pt x="998" y="627"/>
                  </a:cubicBezTo>
                  <a:cubicBezTo>
                    <a:pt x="997" y="627"/>
                    <a:pt x="996" y="625"/>
                    <a:pt x="996" y="625"/>
                  </a:cubicBezTo>
                  <a:cubicBezTo>
                    <a:pt x="995" y="625"/>
                    <a:pt x="994" y="627"/>
                    <a:pt x="994" y="627"/>
                  </a:cubicBezTo>
                  <a:cubicBezTo>
                    <a:pt x="993" y="628"/>
                    <a:pt x="992" y="627"/>
                    <a:pt x="991" y="627"/>
                  </a:cubicBezTo>
                  <a:cubicBezTo>
                    <a:pt x="990" y="627"/>
                    <a:pt x="988" y="625"/>
                    <a:pt x="987" y="625"/>
                  </a:cubicBezTo>
                  <a:cubicBezTo>
                    <a:pt x="987" y="624"/>
                    <a:pt x="985" y="622"/>
                    <a:pt x="985" y="622"/>
                  </a:cubicBezTo>
                  <a:cubicBezTo>
                    <a:pt x="984" y="621"/>
                    <a:pt x="981" y="622"/>
                    <a:pt x="980" y="621"/>
                  </a:cubicBezTo>
                  <a:cubicBezTo>
                    <a:pt x="979" y="621"/>
                    <a:pt x="978" y="620"/>
                    <a:pt x="978" y="619"/>
                  </a:cubicBezTo>
                  <a:cubicBezTo>
                    <a:pt x="977" y="618"/>
                    <a:pt x="977" y="616"/>
                    <a:pt x="978" y="616"/>
                  </a:cubicBezTo>
                  <a:cubicBezTo>
                    <a:pt x="978" y="615"/>
                    <a:pt x="978" y="615"/>
                    <a:pt x="979" y="615"/>
                  </a:cubicBezTo>
                  <a:cubicBezTo>
                    <a:pt x="980" y="615"/>
                    <a:pt x="981" y="617"/>
                    <a:pt x="982" y="617"/>
                  </a:cubicBezTo>
                  <a:cubicBezTo>
                    <a:pt x="983" y="617"/>
                    <a:pt x="984" y="617"/>
                    <a:pt x="985" y="617"/>
                  </a:cubicBezTo>
                  <a:cubicBezTo>
                    <a:pt x="986" y="616"/>
                    <a:pt x="988" y="614"/>
                    <a:pt x="988" y="613"/>
                  </a:cubicBezTo>
                  <a:cubicBezTo>
                    <a:pt x="989" y="612"/>
                    <a:pt x="990" y="610"/>
                    <a:pt x="989" y="609"/>
                  </a:cubicBezTo>
                  <a:cubicBezTo>
                    <a:pt x="989" y="609"/>
                    <a:pt x="987" y="607"/>
                    <a:pt x="987" y="607"/>
                  </a:cubicBezTo>
                  <a:cubicBezTo>
                    <a:pt x="985" y="607"/>
                    <a:pt x="983" y="607"/>
                    <a:pt x="982" y="608"/>
                  </a:cubicBezTo>
                  <a:cubicBezTo>
                    <a:pt x="981" y="608"/>
                    <a:pt x="979" y="609"/>
                    <a:pt x="978" y="610"/>
                  </a:cubicBezTo>
                  <a:cubicBezTo>
                    <a:pt x="977" y="611"/>
                    <a:pt x="975" y="612"/>
                    <a:pt x="975" y="613"/>
                  </a:cubicBezTo>
                  <a:cubicBezTo>
                    <a:pt x="974" y="614"/>
                    <a:pt x="973" y="617"/>
                    <a:pt x="973" y="617"/>
                  </a:cubicBezTo>
                  <a:cubicBezTo>
                    <a:pt x="973" y="618"/>
                    <a:pt x="973" y="622"/>
                    <a:pt x="972" y="623"/>
                  </a:cubicBezTo>
                  <a:cubicBezTo>
                    <a:pt x="971" y="623"/>
                    <a:pt x="970" y="624"/>
                    <a:pt x="969" y="625"/>
                  </a:cubicBezTo>
                  <a:cubicBezTo>
                    <a:pt x="968" y="625"/>
                    <a:pt x="966" y="627"/>
                    <a:pt x="966" y="628"/>
                  </a:cubicBezTo>
                  <a:cubicBezTo>
                    <a:pt x="965" y="629"/>
                    <a:pt x="965" y="631"/>
                    <a:pt x="964" y="632"/>
                  </a:cubicBezTo>
                  <a:cubicBezTo>
                    <a:pt x="963" y="633"/>
                    <a:pt x="961" y="635"/>
                    <a:pt x="960" y="637"/>
                  </a:cubicBezTo>
                  <a:cubicBezTo>
                    <a:pt x="959" y="638"/>
                    <a:pt x="957" y="639"/>
                    <a:pt x="956" y="640"/>
                  </a:cubicBezTo>
                  <a:cubicBezTo>
                    <a:pt x="955" y="642"/>
                    <a:pt x="953" y="644"/>
                    <a:pt x="952" y="645"/>
                  </a:cubicBezTo>
                  <a:cubicBezTo>
                    <a:pt x="951" y="646"/>
                    <a:pt x="950" y="648"/>
                    <a:pt x="949" y="649"/>
                  </a:cubicBezTo>
                  <a:cubicBezTo>
                    <a:pt x="948" y="650"/>
                    <a:pt x="945" y="651"/>
                    <a:pt x="943" y="651"/>
                  </a:cubicBezTo>
                  <a:cubicBezTo>
                    <a:pt x="942" y="652"/>
                    <a:pt x="939" y="652"/>
                    <a:pt x="938" y="653"/>
                  </a:cubicBezTo>
                  <a:cubicBezTo>
                    <a:pt x="937" y="653"/>
                    <a:pt x="935" y="654"/>
                    <a:pt x="934" y="655"/>
                  </a:cubicBezTo>
                  <a:cubicBezTo>
                    <a:pt x="933" y="656"/>
                    <a:pt x="932" y="658"/>
                    <a:pt x="931" y="659"/>
                  </a:cubicBezTo>
                  <a:cubicBezTo>
                    <a:pt x="930" y="659"/>
                    <a:pt x="928" y="659"/>
                    <a:pt x="926" y="659"/>
                  </a:cubicBezTo>
                  <a:cubicBezTo>
                    <a:pt x="925" y="660"/>
                    <a:pt x="922" y="660"/>
                    <a:pt x="921" y="660"/>
                  </a:cubicBezTo>
                  <a:cubicBezTo>
                    <a:pt x="920" y="661"/>
                    <a:pt x="918" y="663"/>
                    <a:pt x="917" y="663"/>
                  </a:cubicBezTo>
                  <a:cubicBezTo>
                    <a:pt x="915" y="664"/>
                    <a:pt x="911" y="665"/>
                    <a:pt x="910" y="666"/>
                  </a:cubicBezTo>
                  <a:cubicBezTo>
                    <a:pt x="908" y="666"/>
                    <a:pt x="903" y="666"/>
                    <a:pt x="901" y="667"/>
                  </a:cubicBezTo>
                  <a:cubicBezTo>
                    <a:pt x="900" y="668"/>
                    <a:pt x="898" y="670"/>
                    <a:pt x="897" y="670"/>
                  </a:cubicBezTo>
                  <a:cubicBezTo>
                    <a:pt x="896" y="670"/>
                    <a:pt x="895" y="668"/>
                    <a:pt x="894" y="668"/>
                  </a:cubicBezTo>
                  <a:cubicBezTo>
                    <a:pt x="892" y="668"/>
                    <a:pt x="890" y="670"/>
                    <a:pt x="889" y="671"/>
                  </a:cubicBezTo>
                  <a:cubicBezTo>
                    <a:pt x="888" y="671"/>
                    <a:pt x="885" y="671"/>
                    <a:pt x="885" y="672"/>
                  </a:cubicBezTo>
                  <a:cubicBezTo>
                    <a:pt x="884" y="673"/>
                    <a:pt x="884" y="675"/>
                    <a:pt x="883" y="676"/>
                  </a:cubicBezTo>
                  <a:cubicBezTo>
                    <a:pt x="883" y="677"/>
                    <a:pt x="885" y="679"/>
                    <a:pt x="884" y="680"/>
                  </a:cubicBezTo>
                  <a:cubicBezTo>
                    <a:pt x="884" y="681"/>
                    <a:pt x="880" y="681"/>
                    <a:pt x="879" y="682"/>
                  </a:cubicBezTo>
                  <a:cubicBezTo>
                    <a:pt x="878" y="683"/>
                    <a:pt x="877" y="685"/>
                    <a:pt x="876" y="685"/>
                  </a:cubicBezTo>
                  <a:cubicBezTo>
                    <a:pt x="875" y="686"/>
                    <a:pt x="872" y="687"/>
                    <a:pt x="871" y="687"/>
                  </a:cubicBezTo>
                  <a:cubicBezTo>
                    <a:pt x="870" y="687"/>
                    <a:pt x="868" y="685"/>
                    <a:pt x="867" y="685"/>
                  </a:cubicBezTo>
                  <a:cubicBezTo>
                    <a:pt x="865" y="685"/>
                    <a:pt x="864" y="687"/>
                    <a:pt x="862" y="687"/>
                  </a:cubicBezTo>
                  <a:cubicBezTo>
                    <a:pt x="861" y="687"/>
                    <a:pt x="859" y="687"/>
                    <a:pt x="858" y="686"/>
                  </a:cubicBezTo>
                  <a:cubicBezTo>
                    <a:pt x="857" y="686"/>
                    <a:pt x="856" y="683"/>
                    <a:pt x="855" y="683"/>
                  </a:cubicBezTo>
                  <a:cubicBezTo>
                    <a:pt x="854" y="682"/>
                    <a:pt x="852" y="682"/>
                    <a:pt x="851" y="683"/>
                  </a:cubicBezTo>
                  <a:cubicBezTo>
                    <a:pt x="851" y="684"/>
                    <a:pt x="851" y="685"/>
                    <a:pt x="851" y="685"/>
                  </a:cubicBezTo>
                  <a:cubicBezTo>
                    <a:pt x="851" y="686"/>
                    <a:pt x="853" y="687"/>
                    <a:pt x="853" y="688"/>
                  </a:cubicBezTo>
                  <a:cubicBezTo>
                    <a:pt x="853" y="688"/>
                    <a:pt x="852" y="690"/>
                    <a:pt x="852" y="690"/>
                  </a:cubicBezTo>
                  <a:cubicBezTo>
                    <a:pt x="851" y="691"/>
                    <a:pt x="849" y="691"/>
                    <a:pt x="849" y="690"/>
                  </a:cubicBezTo>
                  <a:cubicBezTo>
                    <a:pt x="848" y="690"/>
                    <a:pt x="847" y="689"/>
                    <a:pt x="846" y="689"/>
                  </a:cubicBezTo>
                  <a:cubicBezTo>
                    <a:pt x="845" y="689"/>
                    <a:pt x="842" y="689"/>
                    <a:pt x="842" y="690"/>
                  </a:cubicBezTo>
                  <a:cubicBezTo>
                    <a:pt x="841" y="691"/>
                    <a:pt x="842" y="693"/>
                    <a:pt x="842" y="694"/>
                  </a:cubicBezTo>
                  <a:cubicBezTo>
                    <a:pt x="841" y="695"/>
                    <a:pt x="838" y="698"/>
                    <a:pt x="836" y="698"/>
                  </a:cubicBezTo>
                  <a:cubicBezTo>
                    <a:pt x="835" y="698"/>
                    <a:pt x="833" y="697"/>
                    <a:pt x="832" y="697"/>
                  </a:cubicBezTo>
                  <a:cubicBezTo>
                    <a:pt x="831" y="697"/>
                    <a:pt x="829" y="699"/>
                    <a:pt x="828" y="700"/>
                  </a:cubicBezTo>
                  <a:cubicBezTo>
                    <a:pt x="827" y="700"/>
                    <a:pt x="825" y="701"/>
                    <a:pt x="825" y="702"/>
                  </a:cubicBezTo>
                  <a:cubicBezTo>
                    <a:pt x="824" y="703"/>
                    <a:pt x="825" y="705"/>
                    <a:pt x="825" y="706"/>
                  </a:cubicBezTo>
                  <a:cubicBezTo>
                    <a:pt x="825" y="707"/>
                    <a:pt x="824" y="709"/>
                    <a:pt x="823" y="710"/>
                  </a:cubicBezTo>
                  <a:cubicBezTo>
                    <a:pt x="822" y="710"/>
                    <a:pt x="821" y="710"/>
                    <a:pt x="820" y="710"/>
                  </a:cubicBezTo>
                  <a:cubicBezTo>
                    <a:pt x="819" y="710"/>
                    <a:pt x="817" y="708"/>
                    <a:pt x="816" y="709"/>
                  </a:cubicBezTo>
                  <a:cubicBezTo>
                    <a:pt x="816" y="709"/>
                    <a:pt x="815" y="710"/>
                    <a:pt x="815" y="711"/>
                  </a:cubicBezTo>
                  <a:cubicBezTo>
                    <a:pt x="815" y="712"/>
                    <a:pt x="816" y="715"/>
                    <a:pt x="816" y="716"/>
                  </a:cubicBezTo>
                  <a:cubicBezTo>
                    <a:pt x="815" y="717"/>
                    <a:pt x="814" y="717"/>
                    <a:pt x="814" y="718"/>
                  </a:cubicBezTo>
                  <a:cubicBezTo>
                    <a:pt x="813" y="719"/>
                    <a:pt x="815" y="722"/>
                    <a:pt x="815" y="723"/>
                  </a:cubicBezTo>
                  <a:cubicBezTo>
                    <a:pt x="814" y="724"/>
                    <a:pt x="813" y="725"/>
                    <a:pt x="812" y="725"/>
                  </a:cubicBezTo>
                  <a:cubicBezTo>
                    <a:pt x="811" y="726"/>
                    <a:pt x="809" y="724"/>
                    <a:pt x="808" y="724"/>
                  </a:cubicBezTo>
                  <a:cubicBezTo>
                    <a:pt x="807" y="723"/>
                    <a:pt x="805" y="720"/>
                    <a:pt x="806" y="719"/>
                  </a:cubicBezTo>
                  <a:cubicBezTo>
                    <a:pt x="806" y="718"/>
                    <a:pt x="808" y="718"/>
                    <a:pt x="808" y="717"/>
                  </a:cubicBezTo>
                  <a:cubicBezTo>
                    <a:pt x="808" y="716"/>
                    <a:pt x="809" y="715"/>
                    <a:pt x="809" y="714"/>
                  </a:cubicBezTo>
                  <a:cubicBezTo>
                    <a:pt x="809" y="713"/>
                    <a:pt x="808" y="711"/>
                    <a:pt x="808" y="710"/>
                  </a:cubicBezTo>
                  <a:cubicBezTo>
                    <a:pt x="808" y="709"/>
                    <a:pt x="808" y="708"/>
                    <a:pt x="809" y="707"/>
                  </a:cubicBezTo>
                  <a:cubicBezTo>
                    <a:pt x="809" y="705"/>
                    <a:pt x="811" y="702"/>
                    <a:pt x="812" y="701"/>
                  </a:cubicBezTo>
                  <a:cubicBezTo>
                    <a:pt x="813" y="700"/>
                    <a:pt x="816" y="698"/>
                    <a:pt x="816" y="697"/>
                  </a:cubicBezTo>
                  <a:cubicBezTo>
                    <a:pt x="817" y="696"/>
                    <a:pt x="817" y="694"/>
                    <a:pt x="817" y="693"/>
                  </a:cubicBezTo>
                  <a:cubicBezTo>
                    <a:pt x="818" y="692"/>
                    <a:pt x="819" y="690"/>
                    <a:pt x="819" y="689"/>
                  </a:cubicBezTo>
                  <a:cubicBezTo>
                    <a:pt x="819" y="689"/>
                    <a:pt x="819" y="689"/>
                    <a:pt x="819" y="689"/>
                  </a:cubicBezTo>
                  <a:cubicBezTo>
                    <a:pt x="818" y="689"/>
                    <a:pt x="817" y="690"/>
                    <a:pt x="816" y="689"/>
                  </a:cubicBezTo>
                  <a:cubicBezTo>
                    <a:pt x="815" y="688"/>
                    <a:pt x="816" y="683"/>
                    <a:pt x="816" y="683"/>
                  </a:cubicBezTo>
                  <a:cubicBezTo>
                    <a:pt x="803" y="672"/>
                    <a:pt x="803" y="672"/>
                    <a:pt x="803" y="672"/>
                  </a:cubicBezTo>
                  <a:cubicBezTo>
                    <a:pt x="829" y="644"/>
                    <a:pt x="829" y="644"/>
                    <a:pt x="829" y="644"/>
                  </a:cubicBezTo>
                  <a:cubicBezTo>
                    <a:pt x="816" y="631"/>
                    <a:pt x="816" y="631"/>
                    <a:pt x="816" y="631"/>
                  </a:cubicBezTo>
                  <a:cubicBezTo>
                    <a:pt x="790" y="509"/>
                    <a:pt x="790" y="509"/>
                    <a:pt x="790" y="509"/>
                  </a:cubicBezTo>
                  <a:cubicBezTo>
                    <a:pt x="787" y="510"/>
                    <a:pt x="787" y="510"/>
                    <a:pt x="787" y="510"/>
                  </a:cubicBezTo>
                  <a:cubicBezTo>
                    <a:pt x="778" y="499"/>
                    <a:pt x="778" y="499"/>
                    <a:pt x="778" y="499"/>
                  </a:cubicBezTo>
                  <a:cubicBezTo>
                    <a:pt x="776" y="374"/>
                    <a:pt x="776" y="374"/>
                    <a:pt x="776" y="374"/>
                  </a:cubicBezTo>
                  <a:cubicBezTo>
                    <a:pt x="778" y="373"/>
                    <a:pt x="778" y="373"/>
                    <a:pt x="778" y="373"/>
                  </a:cubicBezTo>
                  <a:cubicBezTo>
                    <a:pt x="774" y="368"/>
                    <a:pt x="774" y="368"/>
                    <a:pt x="774" y="368"/>
                  </a:cubicBezTo>
                  <a:cubicBezTo>
                    <a:pt x="774" y="356"/>
                    <a:pt x="774" y="356"/>
                    <a:pt x="774" y="356"/>
                  </a:cubicBezTo>
                  <a:cubicBezTo>
                    <a:pt x="746" y="242"/>
                    <a:pt x="746" y="242"/>
                    <a:pt x="746" y="242"/>
                  </a:cubicBezTo>
                  <a:cubicBezTo>
                    <a:pt x="746" y="242"/>
                    <a:pt x="743" y="239"/>
                    <a:pt x="742" y="238"/>
                  </a:cubicBezTo>
                  <a:cubicBezTo>
                    <a:pt x="741" y="237"/>
                    <a:pt x="738" y="238"/>
                    <a:pt x="737" y="237"/>
                  </a:cubicBezTo>
                  <a:cubicBezTo>
                    <a:pt x="737" y="237"/>
                    <a:pt x="736" y="235"/>
                    <a:pt x="736" y="234"/>
                  </a:cubicBezTo>
                  <a:cubicBezTo>
                    <a:pt x="735" y="233"/>
                    <a:pt x="734" y="232"/>
                    <a:pt x="733" y="231"/>
                  </a:cubicBezTo>
                  <a:cubicBezTo>
                    <a:pt x="732" y="231"/>
                    <a:pt x="730" y="232"/>
                    <a:pt x="729" y="232"/>
                  </a:cubicBezTo>
                  <a:cubicBezTo>
                    <a:pt x="729" y="232"/>
                    <a:pt x="727" y="234"/>
                    <a:pt x="727" y="235"/>
                  </a:cubicBezTo>
                  <a:cubicBezTo>
                    <a:pt x="727" y="235"/>
                    <a:pt x="727" y="237"/>
                    <a:pt x="727" y="238"/>
                  </a:cubicBezTo>
                  <a:cubicBezTo>
                    <a:pt x="727" y="239"/>
                    <a:pt x="728" y="242"/>
                    <a:pt x="727" y="243"/>
                  </a:cubicBezTo>
                  <a:cubicBezTo>
                    <a:pt x="726" y="243"/>
                    <a:pt x="724" y="244"/>
                    <a:pt x="723" y="244"/>
                  </a:cubicBezTo>
                  <a:cubicBezTo>
                    <a:pt x="721" y="243"/>
                    <a:pt x="720" y="240"/>
                    <a:pt x="720" y="239"/>
                  </a:cubicBezTo>
                  <a:cubicBezTo>
                    <a:pt x="719" y="238"/>
                    <a:pt x="719" y="235"/>
                    <a:pt x="719" y="233"/>
                  </a:cubicBezTo>
                  <a:cubicBezTo>
                    <a:pt x="718" y="230"/>
                    <a:pt x="718" y="224"/>
                    <a:pt x="719" y="221"/>
                  </a:cubicBezTo>
                  <a:cubicBezTo>
                    <a:pt x="719" y="220"/>
                    <a:pt x="722" y="218"/>
                    <a:pt x="722" y="216"/>
                  </a:cubicBezTo>
                  <a:cubicBezTo>
                    <a:pt x="723" y="214"/>
                    <a:pt x="722" y="211"/>
                    <a:pt x="722" y="209"/>
                  </a:cubicBezTo>
                  <a:cubicBezTo>
                    <a:pt x="722" y="208"/>
                    <a:pt x="721" y="206"/>
                    <a:pt x="720" y="206"/>
                  </a:cubicBezTo>
                  <a:cubicBezTo>
                    <a:pt x="719" y="205"/>
                    <a:pt x="716" y="204"/>
                    <a:pt x="715" y="203"/>
                  </a:cubicBezTo>
                  <a:cubicBezTo>
                    <a:pt x="715" y="202"/>
                    <a:pt x="713" y="201"/>
                    <a:pt x="713" y="200"/>
                  </a:cubicBezTo>
                  <a:cubicBezTo>
                    <a:pt x="713" y="199"/>
                    <a:pt x="715" y="196"/>
                    <a:pt x="715" y="195"/>
                  </a:cubicBezTo>
                  <a:cubicBezTo>
                    <a:pt x="715" y="193"/>
                    <a:pt x="713" y="191"/>
                    <a:pt x="713" y="190"/>
                  </a:cubicBezTo>
                  <a:cubicBezTo>
                    <a:pt x="712" y="189"/>
                    <a:pt x="709" y="188"/>
                    <a:pt x="708" y="186"/>
                  </a:cubicBezTo>
                  <a:cubicBezTo>
                    <a:pt x="707" y="186"/>
                    <a:pt x="706" y="184"/>
                    <a:pt x="706" y="183"/>
                  </a:cubicBezTo>
                  <a:cubicBezTo>
                    <a:pt x="706" y="182"/>
                    <a:pt x="706" y="179"/>
                    <a:pt x="705" y="178"/>
                  </a:cubicBezTo>
                  <a:cubicBezTo>
                    <a:pt x="705" y="176"/>
                    <a:pt x="704" y="171"/>
                    <a:pt x="703" y="169"/>
                  </a:cubicBezTo>
                  <a:cubicBezTo>
                    <a:pt x="703" y="169"/>
                    <a:pt x="701" y="167"/>
                    <a:pt x="700" y="167"/>
                  </a:cubicBezTo>
                  <a:cubicBezTo>
                    <a:pt x="700" y="166"/>
                    <a:pt x="698" y="166"/>
                    <a:pt x="698" y="165"/>
                  </a:cubicBezTo>
                  <a:cubicBezTo>
                    <a:pt x="697" y="164"/>
                    <a:pt x="697" y="161"/>
                    <a:pt x="697" y="160"/>
                  </a:cubicBezTo>
                  <a:cubicBezTo>
                    <a:pt x="697" y="159"/>
                    <a:pt x="698" y="157"/>
                    <a:pt x="698" y="155"/>
                  </a:cubicBezTo>
                  <a:cubicBezTo>
                    <a:pt x="698" y="154"/>
                    <a:pt x="695" y="152"/>
                    <a:pt x="695" y="150"/>
                  </a:cubicBezTo>
                  <a:cubicBezTo>
                    <a:pt x="695" y="149"/>
                    <a:pt x="697" y="145"/>
                    <a:pt x="697" y="144"/>
                  </a:cubicBezTo>
                  <a:cubicBezTo>
                    <a:pt x="697" y="141"/>
                    <a:pt x="696" y="137"/>
                    <a:pt x="696" y="135"/>
                  </a:cubicBezTo>
                  <a:cubicBezTo>
                    <a:pt x="697" y="133"/>
                    <a:pt x="700" y="131"/>
                    <a:pt x="701" y="129"/>
                  </a:cubicBezTo>
                  <a:cubicBezTo>
                    <a:pt x="701" y="128"/>
                    <a:pt x="702" y="124"/>
                    <a:pt x="702" y="122"/>
                  </a:cubicBezTo>
                  <a:cubicBezTo>
                    <a:pt x="701" y="121"/>
                    <a:pt x="697" y="118"/>
                    <a:pt x="696" y="116"/>
                  </a:cubicBezTo>
                  <a:cubicBezTo>
                    <a:pt x="696" y="115"/>
                    <a:pt x="697" y="112"/>
                    <a:pt x="696" y="111"/>
                  </a:cubicBezTo>
                  <a:cubicBezTo>
                    <a:pt x="696" y="110"/>
                    <a:pt x="694" y="109"/>
                    <a:pt x="694" y="108"/>
                  </a:cubicBezTo>
                  <a:cubicBezTo>
                    <a:pt x="694" y="107"/>
                    <a:pt x="696" y="105"/>
                    <a:pt x="696" y="103"/>
                  </a:cubicBezTo>
                  <a:cubicBezTo>
                    <a:pt x="697" y="100"/>
                    <a:pt x="697" y="94"/>
                    <a:pt x="696" y="91"/>
                  </a:cubicBezTo>
                  <a:cubicBezTo>
                    <a:pt x="695" y="90"/>
                    <a:pt x="693" y="88"/>
                    <a:pt x="692" y="87"/>
                  </a:cubicBezTo>
                  <a:cubicBezTo>
                    <a:pt x="692" y="86"/>
                    <a:pt x="690" y="83"/>
                    <a:pt x="690" y="81"/>
                  </a:cubicBezTo>
                  <a:cubicBezTo>
                    <a:pt x="689" y="80"/>
                    <a:pt x="688" y="78"/>
                    <a:pt x="687" y="77"/>
                  </a:cubicBezTo>
                  <a:cubicBezTo>
                    <a:pt x="686" y="77"/>
                    <a:pt x="683" y="76"/>
                    <a:pt x="682" y="75"/>
                  </a:cubicBezTo>
                  <a:cubicBezTo>
                    <a:pt x="681" y="74"/>
                    <a:pt x="679" y="72"/>
                    <a:pt x="678" y="71"/>
                  </a:cubicBezTo>
                  <a:cubicBezTo>
                    <a:pt x="677" y="70"/>
                    <a:pt x="676" y="68"/>
                    <a:pt x="675" y="66"/>
                  </a:cubicBezTo>
                  <a:cubicBezTo>
                    <a:pt x="675" y="64"/>
                    <a:pt x="677" y="58"/>
                    <a:pt x="677" y="55"/>
                  </a:cubicBezTo>
                  <a:cubicBezTo>
                    <a:pt x="677" y="53"/>
                    <a:pt x="674" y="50"/>
                    <a:pt x="674" y="49"/>
                  </a:cubicBezTo>
                  <a:cubicBezTo>
                    <a:pt x="673" y="47"/>
                    <a:pt x="672" y="43"/>
                    <a:pt x="672" y="42"/>
                  </a:cubicBezTo>
                  <a:cubicBezTo>
                    <a:pt x="672" y="40"/>
                    <a:pt x="674" y="38"/>
                    <a:pt x="674" y="37"/>
                  </a:cubicBezTo>
                  <a:cubicBezTo>
                    <a:pt x="674" y="36"/>
                    <a:pt x="673" y="34"/>
                    <a:pt x="672" y="33"/>
                  </a:cubicBezTo>
                  <a:cubicBezTo>
                    <a:pt x="671" y="32"/>
                    <a:pt x="667" y="33"/>
                    <a:pt x="666" y="32"/>
                  </a:cubicBezTo>
                  <a:cubicBezTo>
                    <a:pt x="665" y="31"/>
                    <a:pt x="665" y="28"/>
                    <a:pt x="665" y="27"/>
                  </a:cubicBezTo>
                  <a:cubicBezTo>
                    <a:pt x="665" y="25"/>
                    <a:pt x="665" y="21"/>
                    <a:pt x="665" y="19"/>
                  </a:cubicBezTo>
                  <a:cubicBezTo>
                    <a:pt x="665" y="18"/>
                    <a:pt x="667" y="16"/>
                    <a:pt x="667" y="15"/>
                  </a:cubicBezTo>
                  <a:cubicBezTo>
                    <a:pt x="667" y="13"/>
                    <a:pt x="666" y="10"/>
                    <a:pt x="665" y="9"/>
                  </a:cubicBezTo>
                  <a:cubicBezTo>
                    <a:pt x="665" y="8"/>
                    <a:pt x="664" y="7"/>
                    <a:pt x="664" y="6"/>
                  </a:cubicBezTo>
                  <a:cubicBezTo>
                    <a:pt x="663" y="5"/>
                    <a:pt x="662" y="2"/>
                    <a:pt x="662" y="0"/>
                  </a:cubicBezTo>
                  <a:cubicBezTo>
                    <a:pt x="662" y="0"/>
                    <a:pt x="662" y="0"/>
                    <a:pt x="662" y="0"/>
                  </a:cubicBezTo>
                  <a:cubicBezTo>
                    <a:pt x="583" y="24"/>
                    <a:pt x="583" y="24"/>
                    <a:pt x="583" y="24"/>
                  </a:cubicBezTo>
                  <a:cubicBezTo>
                    <a:pt x="537" y="39"/>
                    <a:pt x="537" y="39"/>
                    <a:pt x="537" y="39"/>
                  </a:cubicBezTo>
                  <a:cubicBezTo>
                    <a:pt x="537" y="39"/>
                    <a:pt x="513" y="43"/>
                    <a:pt x="506" y="45"/>
                  </a:cubicBezTo>
                  <a:cubicBezTo>
                    <a:pt x="504" y="46"/>
                    <a:pt x="501" y="47"/>
                    <a:pt x="499" y="48"/>
                  </a:cubicBezTo>
                  <a:cubicBezTo>
                    <a:pt x="498" y="48"/>
                    <a:pt x="496" y="49"/>
                    <a:pt x="495" y="49"/>
                  </a:cubicBezTo>
                  <a:cubicBezTo>
                    <a:pt x="494" y="49"/>
                    <a:pt x="492" y="47"/>
                    <a:pt x="490" y="47"/>
                  </a:cubicBezTo>
                  <a:cubicBezTo>
                    <a:pt x="489" y="47"/>
                    <a:pt x="486" y="47"/>
                    <a:pt x="485" y="48"/>
                  </a:cubicBezTo>
                  <a:cubicBezTo>
                    <a:pt x="484" y="49"/>
                    <a:pt x="482" y="51"/>
                    <a:pt x="481" y="51"/>
                  </a:cubicBezTo>
                  <a:cubicBezTo>
                    <a:pt x="481" y="52"/>
                    <a:pt x="479" y="52"/>
                    <a:pt x="478" y="53"/>
                  </a:cubicBezTo>
                  <a:cubicBezTo>
                    <a:pt x="477" y="54"/>
                    <a:pt x="477" y="56"/>
                    <a:pt x="477" y="56"/>
                  </a:cubicBezTo>
                  <a:cubicBezTo>
                    <a:pt x="476" y="57"/>
                    <a:pt x="474" y="57"/>
                    <a:pt x="474" y="57"/>
                  </a:cubicBezTo>
                  <a:cubicBezTo>
                    <a:pt x="473" y="57"/>
                    <a:pt x="471" y="57"/>
                    <a:pt x="470" y="57"/>
                  </a:cubicBezTo>
                  <a:cubicBezTo>
                    <a:pt x="469" y="58"/>
                    <a:pt x="468" y="59"/>
                    <a:pt x="468" y="59"/>
                  </a:cubicBezTo>
                  <a:cubicBezTo>
                    <a:pt x="467" y="60"/>
                    <a:pt x="467" y="62"/>
                    <a:pt x="467" y="63"/>
                  </a:cubicBezTo>
                  <a:cubicBezTo>
                    <a:pt x="466" y="64"/>
                    <a:pt x="465" y="66"/>
                    <a:pt x="465" y="67"/>
                  </a:cubicBezTo>
                  <a:cubicBezTo>
                    <a:pt x="464" y="68"/>
                    <a:pt x="462" y="69"/>
                    <a:pt x="461" y="69"/>
                  </a:cubicBezTo>
                  <a:cubicBezTo>
                    <a:pt x="460" y="70"/>
                    <a:pt x="457" y="71"/>
                    <a:pt x="456" y="72"/>
                  </a:cubicBezTo>
                  <a:cubicBezTo>
                    <a:pt x="455" y="72"/>
                    <a:pt x="454" y="73"/>
                    <a:pt x="454" y="74"/>
                  </a:cubicBezTo>
                  <a:cubicBezTo>
                    <a:pt x="453" y="75"/>
                    <a:pt x="453" y="77"/>
                    <a:pt x="452" y="78"/>
                  </a:cubicBezTo>
                  <a:cubicBezTo>
                    <a:pt x="452" y="78"/>
                    <a:pt x="450" y="80"/>
                    <a:pt x="449" y="81"/>
                  </a:cubicBezTo>
                  <a:cubicBezTo>
                    <a:pt x="448" y="82"/>
                    <a:pt x="446" y="83"/>
                    <a:pt x="445" y="84"/>
                  </a:cubicBezTo>
                  <a:cubicBezTo>
                    <a:pt x="444" y="85"/>
                    <a:pt x="441" y="87"/>
                    <a:pt x="440" y="88"/>
                  </a:cubicBezTo>
                  <a:cubicBezTo>
                    <a:pt x="439" y="89"/>
                    <a:pt x="438" y="90"/>
                    <a:pt x="437" y="91"/>
                  </a:cubicBezTo>
                  <a:cubicBezTo>
                    <a:pt x="437" y="92"/>
                    <a:pt x="436" y="95"/>
                    <a:pt x="436" y="96"/>
                  </a:cubicBezTo>
                  <a:cubicBezTo>
                    <a:pt x="435" y="97"/>
                    <a:pt x="434" y="99"/>
                    <a:pt x="433" y="100"/>
                  </a:cubicBezTo>
                  <a:cubicBezTo>
                    <a:pt x="432" y="102"/>
                    <a:pt x="430" y="104"/>
                    <a:pt x="429" y="105"/>
                  </a:cubicBezTo>
                  <a:cubicBezTo>
                    <a:pt x="428" y="106"/>
                    <a:pt x="426" y="107"/>
                    <a:pt x="426" y="108"/>
                  </a:cubicBezTo>
                  <a:cubicBezTo>
                    <a:pt x="425" y="109"/>
                    <a:pt x="425" y="112"/>
                    <a:pt x="424" y="113"/>
                  </a:cubicBezTo>
                  <a:cubicBezTo>
                    <a:pt x="423" y="115"/>
                    <a:pt x="421" y="118"/>
                    <a:pt x="419" y="120"/>
                  </a:cubicBezTo>
                  <a:cubicBezTo>
                    <a:pt x="418" y="122"/>
                    <a:pt x="414" y="126"/>
                    <a:pt x="413" y="128"/>
                  </a:cubicBezTo>
                  <a:cubicBezTo>
                    <a:pt x="412" y="129"/>
                    <a:pt x="412" y="132"/>
                    <a:pt x="411" y="134"/>
                  </a:cubicBezTo>
                  <a:cubicBezTo>
                    <a:pt x="410" y="136"/>
                    <a:pt x="408" y="140"/>
                    <a:pt x="407" y="141"/>
                  </a:cubicBezTo>
                  <a:cubicBezTo>
                    <a:pt x="406" y="143"/>
                    <a:pt x="405" y="147"/>
                    <a:pt x="404" y="148"/>
                  </a:cubicBezTo>
                  <a:cubicBezTo>
                    <a:pt x="403" y="150"/>
                    <a:pt x="400" y="153"/>
                    <a:pt x="399" y="155"/>
                  </a:cubicBezTo>
                  <a:cubicBezTo>
                    <a:pt x="398" y="156"/>
                    <a:pt x="395" y="160"/>
                    <a:pt x="394" y="162"/>
                  </a:cubicBezTo>
                  <a:cubicBezTo>
                    <a:pt x="394" y="163"/>
                    <a:pt x="393" y="166"/>
                    <a:pt x="393" y="167"/>
                  </a:cubicBezTo>
                  <a:cubicBezTo>
                    <a:pt x="393" y="169"/>
                    <a:pt x="392" y="173"/>
                    <a:pt x="392" y="175"/>
                  </a:cubicBezTo>
                  <a:cubicBezTo>
                    <a:pt x="392" y="176"/>
                    <a:pt x="391" y="180"/>
                    <a:pt x="391" y="181"/>
                  </a:cubicBezTo>
                  <a:cubicBezTo>
                    <a:pt x="390" y="183"/>
                    <a:pt x="388" y="186"/>
                    <a:pt x="388" y="187"/>
                  </a:cubicBezTo>
                  <a:cubicBezTo>
                    <a:pt x="386" y="189"/>
                    <a:pt x="384" y="192"/>
                    <a:pt x="382" y="194"/>
                  </a:cubicBezTo>
                  <a:cubicBezTo>
                    <a:pt x="382" y="195"/>
                    <a:pt x="380" y="196"/>
                    <a:pt x="378" y="197"/>
                  </a:cubicBezTo>
                  <a:cubicBezTo>
                    <a:pt x="378" y="197"/>
                    <a:pt x="376" y="197"/>
                    <a:pt x="375" y="198"/>
                  </a:cubicBezTo>
                  <a:cubicBezTo>
                    <a:pt x="374" y="198"/>
                    <a:pt x="372" y="199"/>
                    <a:pt x="371" y="200"/>
                  </a:cubicBezTo>
                  <a:cubicBezTo>
                    <a:pt x="370" y="201"/>
                    <a:pt x="367" y="204"/>
                    <a:pt x="366" y="206"/>
                  </a:cubicBezTo>
                  <a:cubicBezTo>
                    <a:pt x="365" y="206"/>
                    <a:pt x="364" y="209"/>
                    <a:pt x="363" y="210"/>
                  </a:cubicBezTo>
                  <a:cubicBezTo>
                    <a:pt x="362" y="210"/>
                    <a:pt x="360" y="211"/>
                    <a:pt x="359" y="212"/>
                  </a:cubicBezTo>
                  <a:cubicBezTo>
                    <a:pt x="358" y="212"/>
                    <a:pt x="358" y="215"/>
                    <a:pt x="358" y="216"/>
                  </a:cubicBezTo>
                  <a:cubicBezTo>
                    <a:pt x="358" y="217"/>
                    <a:pt x="359" y="218"/>
                    <a:pt x="360" y="219"/>
                  </a:cubicBezTo>
                  <a:cubicBezTo>
                    <a:pt x="360" y="220"/>
                    <a:pt x="359" y="222"/>
                    <a:pt x="359" y="223"/>
                  </a:cubicBezTo>
                  <a:cubicBezTo>
                    <a:pt x="358" y="224"/>
                    <a:pt x="355" y="226"/>
                    <a:pt x="354" y="227"/>
                  </a:cubicBezTo>
                  <a:cubicBezTo>
                    <a:pt x="353" y="228"/>
                    <a:pt x="351" y="230"/>
                    <a:pt x="350" y="230"/>
                  </a:cubicBezTo>
                  <a:cubicBezTo>
                    <a:pt x="349" y="231"/>
                    <a:pt x="347" y="230"/>
                    <a:pt x="346" y="230"/>
                  </a:cubicBezTo>
                  <a:cubicBezTo>
                    <a:pt x="346" y="231"/>
                    <a:pt x="344" y="232"/>
                    <a:pt x="344" y="233"/>
                  </a:cubicBezTo>
                  <a:cubicBezTo>
                    <a:pt x="344" y="233"/>
                    <a:pt x="344" y="235"/>
                    <a:pt x="344" y="236"/>
                  </a:cubicBezTo>
                  <a:cubicBezTo>
                    <a:pt x="343" y="237"/>
                    <a:pt x="343" y="240"/>
                    <a:pt x="342" y="241"/>
                  </a:cubicBezTo>
                  <a:cubicBezTo>
                    <a:pt x="342" y="242"/>
                    <a:pt x="341" y="244"/>
                    <a:pt x="341" y="245"/>
                  </a:cubicBezTo>
                  <a:cubicBezTo>
                    <a:pt x="340" y="246"/>
                    <a:pt x="340" y="248"/>
                    <a:pt x="340" y="249"/>
                  </a:cubicBezTo>
                  <a:cubicBezTo>
                    <a:pt x="341" y="251"/>
                    <a:pt x="342" y="252"/>
                    <a:pt x="343" y="253"/>
                  </a:cubicBezTo>
                  <a:cubicBezTo>
                    <a:pt x="343" y="254"/>
                    <a:pt x="344" y="255"/>
                    <a:pt x="345" y="255"/>
                  </a:cubicBezTo>
                  <a:cubicBezTo>
                    <a:pt x="346" y="256"/>
                    <a:pt x="349" y="256"/>
                    <a:pt x="350" y="257"/>
                  </a:cubicBezTo>
                  <a:cubicBezTo>
                    <a:pt x="351" y="257"/>
                    <a:pt x="352" y="258"/>
                    <a:pt x="352" y="259"/>
                  </a:cubicBezTo>
                  <a:cubicBezTo>
                    <a:pt x="352" y="259"/>
                    <a:pt x="351" y="262"/>
                    <a:pt x="352" y="262"/>
                  </a:cubicBezTo>
                  <a:cubicBezTo>
                    <a:pt x="353" y="264"/>
                    <a:pt x="356" y="264"/>
                    <a:pt x="357" y="265"/>
                  </a:cubicBezTo>
                  <a:cubicBezTo>
                    <a:pt x="358" y="265"/>
                    <a:pt x="357" y="268"/>
                    <a:pt x="358" y="268"/>
                  </a:cubicBezTo>
                  <a:cubicBezTo>
                    <a:pt x="359" y="269"/>
                    <a:pt x="362" y="267"/>
                    <a:pt x="363" y="267"/>
                  </a:cubicBezTo>
                  <a:cubicBezTo>
                    <a:pt x="364" y="267"/>
                    <a:pt x="367" y="267"/>
                    <a:pt x="369" y="267"/>
                  </a:cubicBezTo>
                  <a:cubicBezTo>
                    <a:pt x="370" y="267"/>
                    <a:pt x="373" y="268"/>
                    <a:pt x="374" y="269"/>
                  </a:cubicBezTo>
                  <a:cubicBezTo>
                    <a:pt x="375" y="270"/>
                    <a:pt x="377" y="272"/>
                    <a:pt x="377" y="274"/>
                  </a:cubicBezTo>
                  <a:cubicBezTo>
                    <a:pt x="377" y="275"/>
                    <a:pt x="377" y="278"/>
                    <a:pt x="376" y="279"/>
                  </a:cubicBezTo>
                  <a:cubicBezTo>
                    <a:pt x="376" y="280"/>
                    <a:pt x="373" y="281"/>
                    <a:pt x="373" y="282"/>
                  </a:cubicBezTo>
                  <a:cubicBezTo>
                    <a:pt x="372" y="282"/>
                    <a:pt x="372" y="284"/>
                    <a:pt x="371" y="285"/>
                  </a:cubicBezTo>
                  <a:cubicBezTo>
                    <a:pt x="370" y="285"/>
                    <a:pt x="368" y="285"/>
                    <a:pt x="367" y="285"/>
                  </a:cubicBezTo>
                  <a:cubicBezTo>
                    <a:pt x="366" y="285"/>
                    <a:pt x="364" y="285"/>
                    <a:pt x="363" y="286"/>
                  </a:cubicBezTo>
                  <a:cubicBezTo>
                    <a:pt x="363" y="287"/>
                    <a:pt x="361" y="289"/>
                    <a:pt x="362" y="291"/>
                  </a:cubicBezTo>
                  <a:cubicBezTo>
                    <a:pt x="362" y="292"/>
                    <a:pt x="363" y="293"/>
                    <a:pt x="364" y="294"/>
                  </a:cubicBezTo>
                  <a:cubicBezTo>
                    <a:pt x="366" y="295"/>
                    <a:pt x="370" y="296"/>
                    <a:pt x="371" y="298"/>
                  </a:cubicBezTo>
                  <a:cubicBezTo>
                    <a:pt x="372" y="299"/>
                    <a:pt x="372" y="303"/>
                    <a:pt x="373" y="304"/>
                  </a:cubicBezTo>
                  <a:cubicBezTo>
                    <a:pt x="373" y="306"/>
                    <a:pt x="376" y="309"/>
                    <a:pt x="376" y="310"/>
                  </a:cubicBezTo>
                  <a:cubicBezTo>
                    <a:pt x="377" y="311"/>
                    <a:pt x="378" y="314"/>
                    <a:pt x="379" y="315"/>
                  </a:cubicBezTo>
                  <a:cubicBezTo>
                    <a:pt x="380" y="317"/>
                    <a:pt x="381" y="322"/>
                    <a:pt x="382" y="324"/>
                  </a:cubicBezTo>
                  <a:cubicBezTo>
                    <a:pt x="382" y="326"/>
                    <a:pt x="383" y="329"/>
                    <a:pt x="384" y="331"/>
                  </a:cubicBezTo>
                  <a:cubicBezTo>
                    <a:pt x="384" y="333"/>
                    <a:pt x="384" y="338"/>
                    <a:pt x="383" y="340"/>
                  </a:cubicBezTo>
                  <a:cubicBezTo>
                    <a:pt x="382" y="342"/>
                    <a:pt x="380" y="343"/>
                    <a:pt x="379" y="344"/>
                  </a:cubicBezTo>
                  <a:cubicBezTo>
                    <a:pt x="377" y="346"/>
                    <a:pt x="375" y="348"/>
                    <a:pt x="374" y="349"/>
                  </a:cubicBezTo>
                  <a:cubicBezTo>
                    <a:pt x="373" y="349"/>
                    <a:pt x="370" y="350"/>
                    <a:pt x="369" y="350"/>
                  </a:cubicBezTo>
                  <a:cubicBezTo>
                    <a:pt x="368" y="350"/>
                    <a:pt x="366" y="348"/>
                    <a:pt x="366" y="349"/>
                  </a:cubicBezTo>
                  <a:cubicBezTo>
                    <a:pt x="364" y="349"/>
                    <a:pt x="362" y="350"/>
                    <a:pt x="361" y="350"/>
                  </a:cubicBezTo>
                  <a:cubicBezTo>
                    <a:pt x="359" y="351"/>
                    <a:pt x="357" y="354"/>
                    <a:pt x="356" y="355"/>
                  </a:cubicBezTo>
                  <a:cubicBezTo>
                    <a:pt x="355" y="356"/>
                    <a:pt x="354" y="359"/>
                    <a:pt x="353" y="360"/>
                  </a:cubicBezTo>
                  <a:cubicBezTo>
                    <a:pt x="352" y="361"/>
                    <a:pt x="349" y="363"/>
                    <a:pt x="348" y="364"/>
                  </a:cubicBezTo>
                  <a:cubicBezTo>
                    <a:pt x="347" y="366"/>
                    <a:pt x="344" y="369"/>
                    <a:pt x="343" y="371"/>
                  </a:cubicBezTo>
                  <a:cubicBezTo>
                    <a:pt x="342" y="372"/>
                    <a:pt x="339" y="373"/>
                    <a:pt x="339" y="374"/>
                  </a:cubicBezTo>
                  <a:cubicBezTo>
                    <a:pt x="338" y="376"/>
                    <a:pt x="337" y="379"/>
                    <a:pt x="336" y="380"/>
                  </a:cubicBezTo>
                  <a:cubicBezTo>
                    <a:pt x="335" y="382"/>
                    <a:pt x="335" y="386"/>
                    <a:pt x="334" y="388"/>
                  </a:cubicBezTo>
                  <a:cubicBezTo>
                    <a:pt x="333" y="389"/>
                    <a:pt x="330" y="391"/>
                    <a:pt x="329" y="392"/>
                  </a:cubicBezTo>
                  <a:cubicBezTo>
                    <a:pt x="328" y="393"/>
                    <a:pt x="326" y="397"/>
                    <a:pt x="324" y="398"/>
                  </a:cubicBezTo>
                  <a:cubicBezTo>
                    <a:pt x="323" y="398"/>
                    <a:pt x="320" y="398"/>
                    <a:pt x="319" y="399"/>
                  </a:cubicBezTo>
                  <a:cubicBezTo>
                    <a:pt x="318" y="400"/>
                    <a:pt x="316" y="402"/>
                    <a:pt x="315" y="403"/>
                  </a:cubicBezTo>
                  <a:cubicBezTo>
                    <a:pt x="313" y="404"/>
                    <a:pt x="310" y="405"/>
                    <a:pt x="309" y="406"/>
                  </a:cubicBezTo>
                  <a:cubicBezTo>
                    <a:pt x="308" y="407"/>
                    <a:pt x="306" y="409"/>
                    <a:pt x="305" y="410"/>
                  </a:cubicBezTo>
                  <a:cubicBezTo>
                    <a:pt x="304" y="411"/>
                    <a:pt x="300" y="411"/>
                    <a:pt x="298" y="411"/>
                  </a:cubicBezTo>
                  <a:cubicBezTo>
                    <a:pt x="296" y="411"/>
                    <a:pt x="293" y="412"/>
                    <a:pt x="291" y="412"/>
                  </a:cubicBezTo>
                  <a:cubicBezTo>
                    <a:pt x="290" y="412"/>
                    <a:pt x="286" y="412"/>
                    <a:pt x="285" y="412"/>
                  </a:cubicBezTo>
                  <a:cubicBezTo>
                    <a:pt x="284" y="412"/>
                    <a:pt x="281" y="413"/>
                    <a:pt x="280" y="413"/>
                  </a:cubicBezTo>
                  <a:cubicBezTo>
                    <a:pt x="279" y="413"/>
                    <a:pt x="276" y="415"/>
                    <a:pt x="275" y="415"/>
                  </a:cubicBezTo>
                  <a:cubicBezTo>
                    <a:pt x="273" y="416"/>
                    <a:pt x="268" y="418"/>
                    <a:pt x="266" y="418"/>
                  </a:cubicBezTo>
                  <a:cubicBezTo>
                    <a:pt x="264" y="419"/>
                    <a:pt x="260" y="419"/>
                    <a:pt x="259" y="419"/>
                  </a:cubicBezTo>
                  <a:cubicBezTo>
                    <a:pt x="257" y="420"/>
                    <a:pt x="255" y="421"/>
                    <a:pt x="253" y="422"/>
                  </a:cubicBezTo>
                  <a:cubicBezTo>
                    <a:pt x="252" y="423"/>
                    <a:pt x="249" y="424"/>
                    <a:pt x="247" y="425"/>
                  </a:cubicBezTo>
                  <a:cubicBezTo>
                    <a:pt x="245" y="426"/>
                    <a:pt x="241" y="427"/>
                    <a:pt x="239" y="428"/>
                  </a:cubicBezTo>
                  <a:cubicBezTo>
                    <a:pt x="239" y="429"/>
                    <a:pt x="238" y="431"/>
                    <a:pt x="237" y="432"/>
                  </a:cubicBezTo>
                  <a:cubicBezTo>
                    <a:pt x="236" y="432"/>
                    <a:pt x="233" y="433"/>
                    <a:pt x="232" y="434"/>
                  </a:cubicBezTo>
                  <a:cubicBezTo>
                    <a:pt x="231" y="434"/>
                    <a:pt x="228" y="433"/>
                    <a:pt x="227" y="433"/>
                  </a:cubicBezTo>
                  <a:cubicBezTo>
                    <a:pt x="225" y="432"/>
                    <a:pt x="223" y="431"/>
                    <a:pt x="221" y="430"/>
                  </a:cubicBezTo>
                  <a:cubicBezTo>
                    <a:pt x="220" y="430"/>
                    <a:pt x="217" y="429"/>
                    <a:pt x="216" y="428"/>
                  </a:cubicBezTo>
                  <a:cubicBezTo>
                    <a:pt x="214" y="428"/>
                    <a:pt x="212" y="425"/>
                    <a:pt x="210" y="425"/>
                  </a:cubicBezTo>
                  <a:cubicBezTo>
                    <a:pt x="209" y="424"/>
                    <a:pt x="206" y="423"/>
                    <a:pt x="204" y="422"/>
                  </a:cubicBezTo>
                  <a:cubicBezTo>
                    <a:pt x="201" y="422"/>
                    <a:pt x="195" y="422"/>
                    <a:pt x="192" y="422"/>
                  </a:cubicBezTo>
                  <a:cubicBezTo>
                    <a:pt x="188" y="422"/>
                    <a:pt x="180" y="424"/>
                    <a:pt x="176" y="424"/>
                  </a:cubicBezTo>
                  <a:cubicBezTo>
                    <a:pt x="173" y="424"/>
                    <a:pt x="168" y="425"/>
                    <a:pt x="165" y="426"/>
                  </a:cubicBezTo>
                  <a:cubicBezTo>
                    <a:pt x="161" y="426"/>
                    <a:pt x="154" y="427"/>
                    <a:pt x="151" y="428"/>
                  </a:cubicBezTo>
                  <a:cubicBezTo>
                    <a:pt x="148" y="429"/>
                    <a:pt x="143" y="432"/>
                    <a:pt x="140" y="433"/>
                  </a:cubicBezTo>
                  <a:cubicBezTo>
                    <a:pt x="138" y="433"/>
                    <a:pt x="133" y="433"/>
                    <a:pt x="130" y="434"/>
                  </a:cubicBezTo>
                  <a:cubicBezTo>
                    <a:pt x="125" y="434"/>
                    <a:pt x="116" y="436"/>
                    <a:pt x="112" y="437"/>
                  </a:cubicBezTo>
                  <a:cubicBezTo>
                    <a:pt x="110" y="438"/>
                    <a:pt x="106" y="439"/>
                    <a:pt x="104" y="440"/>
                  </a:cubicBezTo>
                  <a:cubicBezTo>
                    <a:pt x="100" y="441"/>
                    <a:pt x="92" y="445"/>
                    <a:pt x="89" y="446"/>
                  </a:cubicBezTo>
                  <a:cubicBezTo>
                    <a:pt x="85" y="448"/>
                    <a:pt x="78" y="451"/>
                    <a:pt x="75" y="453"/>
                  </a:cubicBezTo>
                  <a:cubicBezTo>
                    <a:pt x="72" y="455"/>
                    <a:pt x="67" y="458"/>
                    <a:pt x="64" y="459"/>
                  </a:cubicBezTo>
                  <a:cubicBezTo>
                    <a:pt x="62" y="460"/>
                    <a:pt x="59" y="463"/>
                    <a:pt x="57" y="464"/>
                  </a:cubicBezTo>
                  <a:cubicBezTo>
                    <a:pt x="55" y="465"/>
                    <a:pt x="52" y="467"/>
                    <a:pt x="50" y="468"/>
                  </a:cubicBezTo>
                  <a:cubicBezTo>
                    <a:pt x="49" y="469"/>
                    <a:pt x="46" y="470"/>
                    <a:pt x="45" y="472"/>
                  </a:cubicBezTo>
                  <a:cubicBezTo>
                    <a:pt x="45" y="472"/>
                    <a:pt x="45" y="474"/>
                    <a:pt x="45" y="475"/>
                  </a:cubicBezTo>
                  <a:cubicBezTo>
                    <a:pt x="46" y="477"/>
                    <a:pt x="48" y="480"/>
                    <a:pt x="49" y="482"/>
                  </a:cubicBezTo>
                  <a:cubicBezTo>
                    <a:pt x="49" y="483"/>
                    <a:pt x="49" y="485"/>
                    <a:pt x="49" y="486"/>
                  </a:cubicBezTo>
                  <a:cubicBezTo>
                    <a:pt x="50" y="487"/>
                    <a:pt x="53" y="489"/>
                    <a:pt x="52" y="491"/>
                  </a:cubicBezTo>
                  <a:cubicBezTo>
                    <a:pt x="52" y="492"/>
                    <a:pt x="50" y="494"/>
                    <a:pt x="50" y="495"/>
                  </a:cubicBezTo>
                  <a:cubicBezTo>
                    <a:pt x="50" y="496"/>
                    <a:pt x="51" y="498"/>
                    <a:pt x="51" y="499"/>
                  </a:cubicBezTo>
                  <a:cubicBezTo>
                    <a:pt x="51" y="500"/>
                    <a:pt x="49" y="503"/>
                    <a:pt x="50" y="504"/>
                  </a:cubicBezTo>
                  <a:cubicBezTo>
                    <a:pt x="51" y="505"/>
                    <a:pt x="53" y="505"/>
                    <a:pt x="54" y="505"/>
                  </a:cubicBezTo>
                  <a:cubicBezTo>
                    <a:pt x="55" y="505"/>
                    <a:pt x="59" y="504"/>
                    <a:pt x="60" y="505"/>
                  </a:cubicBezTo>
                  <a:cubicBezTo>
                    <a:pt x="60" y="505"/>
                    <a:pt x="60" y="507"/>
                    <a:pt x="60" y="508"/>
                  </a:cubicBezTo>
                  <a:cubicBezTo>
                    <a:pt x="59" y="509"/>
                    <a:pt x="59" y="511"/>
                    <a:pt x="59" y="512"/>
                  </a:cubicBezTo>
                  <a:cubicBezTo>
                    <a:pt x="59" y="513"/>
                    <a:pt x="59" y="516"/>
                    <a:pt x="60" y="517"/>
                  </a:cubicBezTo>
                  <a:cubicBezTo>
                    <a:pt x="61" y="518"/>
                    <a:pt x="64" y="519"/>
                    <a:pt x="66" y="520"/>
                  </a:cubicBezTo>
                  <a:cubicBezTo>
                    <a:pt x="68" y="520"/>
                    <a:pt x="71" y="520"/>
                    <a:pt x="73" y="521"/>
                  </a:cubicBezTo>
                  <a:cubicBezTo>
                    <a:pt x="74" y="521"/>
                    <a:pt x="76" y="523"/>
                    <a:pt x="77" y="524"/>
                  </a:cubicBezTo>
                  <a:cubicBezTo>
                    <a:pt x="77" y="525"/>
                    <a:pt x="78" y="528"/>
                    <a:pt x="78" y="529"/>
                  </a:cubicBezTo>
                  <a:cubicBezTo>
                    <a:pt x="78" y="530"/>
                    <a:pt x="80" y="532"/>
                    <a:pt x="81" y="533"/>
                  </a:cubicBezTo>
                  <a:cubicBezTo>
                    <a:pt x="81" y="534"/>
                    <a:pt x="84" y="535"/>
                    <a:pt x="85" y="536"/>
                  </a:cubicBezTo>
                  <a:cubicBezTo>
                    <a:pt x="86" y="537"/>
                    <a:pt x="86" y="540"/>
                    <a:pt x="86" y="542"/>
                  </a:cubicBezTo>
                  <a:cubicBezTo>
                    <a:pt x="87" y="543"/>
                    <a:pt x="89" y="545"/>
                    <a:pt x="89" y="546"/>
                  </a:cubicBezTo>
                  <a:cubicBezTo>
                    <a:pt x="89" y="548"/>
                    <a:pt x="88" y="551"/>
                    <a:pt x="87" y="553"/>
                  </a:cubicBezTo>
                  <a:cubicBezTo>
                    <a:pt x="86" y="555"/>
                    <a:pt x="83" y="558"/>
                    <a:pt x="81" y="560"/>
                  </a:cubicBezTo>
                  <a:cubicBezTo>
                    <a:pt x="80" y="561"/>
                    <a:pt x="77" y="562"/>
                    <a:pt x="76" y="563"/>
                  </a:cubicBezTo>
                  <a:cubicBezTo>
                    <a:pt x="75" y="564"/>
                    <a:pt x="74" y="566"/>
                    <a:pt x="73" y="567"/>
                  </a:cubicBezTo>
                  <a:cubicBezTo>
                    <a:pt x="72" y="567"/>
                    <a:pt x="69" y="568"/>
                    <a:pt x="69" y="569"/>
                  </a:cubicBezTo>
                  <a:cubicBezTo>
                    <a:pt x="68" y="570"/>
                    <a:pt x="69" y="573"/>
                    <a:pt x="68" y="575"/>
                  </a:cubicBezTo>
                  <a:cubicBezTo>
                    <a:pt x="68" y="576"/>
                    <a:pt x="68" y="578"/>
                    <a:pt x="67" y="579"/>
                  </a:cubicBezTo>
                  <a:cubicBezTo>
                    <a:pt x="66" y="580"/>
                    <a:pt x="64" y="581"/>
                    <a:pt x="63" y="582"/>
                  </a:cubicBezTo>
                  <a:cubicBezTo>
                    <a:pt x="62" y="584"/>
                    <a:pt x="62" y="586"/>
                    <a:pt x="62" y="587"/>
                  </a:cubicBezTo>
                  <a:cubicBezTo>
                    <a:pt x="62" y="588"/>
                    <a:pt x="63" y="590"/>
                    <a:pt x="63" y="590"/>
                  </a:cubicBezTo>
                  <a:cubicBezTo>
                    <a:pt x="63" y="591"/>
                    <a:pt x="62" y="593"/>
                    <a:pt x="61" y="594"/>
                  </a:cubicBezTo>
                  <a:cubicBezTo>
                    <a:pt x="61" y="595"/>
                    <a:pt x="59" y="596"/>
                    <a:pt x="59" y="596"/>
                  </a:cubicBezTo>
                  <a:cubicBezTo>
                    <a:pt x="57" y="598"/>
                    <a:pt x="52" y="599"/>
                    <a:pt x="50" y="601"/>
                  </a:cubicBezTo>
                  <a:cubicBezTo>
                    <a:pt x="49" y="602"/>
                    <a:pt x="46" y="606"/>
                    <a:pt x="45" y="607"/>
                  </a:cubicBezTo>
                  <a:cubicBezTo>
                    <a:pt x="43" y="610"/>
                    <a:pt x="38" y="614"/>
                    <a:pt x="36" y="616"/>
                  </a:cubicBezTo>
                  <a:cubicBezTo>
                    <a:pt x="35" y="618"/>
                    <a:pt x="32" y="621"/>
                    <a:pt x="31" y="623"/>
                  </a:cubicBezTo>
                  <a:cubicBezTo>
                    <a:pt x="30" y="625"/>
                    <a:pt x="27" y="629"/>
                    <a:pt x="26" y="631"/>
                  </a:cubicBezTo>
                  <a:cubicBezTo>
                    <a:pt x="23" y="635"/>
                    <a:pt x="17" y="641"/>
                    <a:pt x="14" y="644"/>
                  </a:cubicBezTo>
                  <a:cubicBezTo>
                    <a:pt x="11" y="648"/>
                    <a:pt x="4" y="654"/>
                    <a:pt x="0" y="658"/>
                  </a:cubicBezTo>
                  <a:cubicBezTo>
                    <a:pt x="9" y="701"/>
                    <a:pt x="9" y="701"/>
                    <a:pt x="9" y="701"/>
                  </a:cubicBezTo>
                  <a:cubicBezTo>
                    <a:pt x="109" y="680"/>
                    <a:pt x="109" y="680"/>
                    <a:pt x="109" y="680"/>
                  </a:cubicBezTo>
                  <a:cubicBezTo>
                    <a:pt x="274" y="642"/>
                    <a:pt x="274" y="642"/>
                    <a:pt x="274" y="642"/>
                  </a:cubicBezTo>
                  <a:cubicBezTo>
                    <a:pt x="459" y="596"/>
                    <a:pt x="459" y="596"/>
                    <a:pt x="459" y="596"/>
                  </a:cubicBezTo>
                  <a:cubicBezTo>
                    <a:pt x="552" y="571"/>
                    <a:pt x="552" y="571"/>
                    <a:pt x="552" y="571"/>
                  </a:cubicBezTo>
                  <a:cubicBezTo>
                    <a:pt x="552" y="571"/>
                    <a:pt x="552" y="571"/>
                    <a:pt x="552" y="571"/>
                  </a:cubicBezTo>
                  <a:cubicBezTo>
                    <a:pt x="552" y="571"/>
                    <a:pt x="555" y="570"/>
                    <a:pt x="557" y="570"/>
                  </a:cubicBezTo>
                  <a:cubicBezTo>
                    <a:pt x="559" y="570"/>
                    <a:pt x="561" y="571"/>
                    <a:pt x="562" y="572"/>
                  </a:cubicBezTo>
                  <a:cubicBezTo>
                    <a:pt x="564" y="573"/>
                    <a:pt x="565" y="574"/>
                    <a:pt x="565" y="576"/>
                  </a:cubicBezTo>
                  <a:cubicBezTo>
                    <a:pt x="566" y="575"/>
                    <a:pt x="567" y="575"/>
                    <a:pt x="567" y="575"/>
                  </a:cubicBezTo>
                  <a:cubicBezTo>
                    <a:pt x="568" y="575"/>
                    <a:pt x="569" y="575"/>
                    <a:pt x="570" y="576"/>
                  </a:cubicBezTo>
                  <a:cubicBezTo>
                    <a:pt x="572" y="576"/>
                    <a:pt x="574" y="578"/>
                    <a:pt x="577" y="583"/>
                  </a:cubicBezTo>
                  <a:cubicBezTo>
                    <a:pt x="578" y="584"/>
                    <a:pt x="578" y="585"/>
                    <a:pt x="579" y="587"/>
                  </a:cubicBezTo>
                  <a:cubicBezTo>
                    <a:pt x="579" y="587"/>
                    <a:pt x="579" y="588"/>
                    <a:pt x="579" y="588"/>
                  </a:cubicBezTo>
                  <a:cubicBezTo>
                    <a:pt x="580" y="588"/>
                    <a:pt x="581" y="587"/>
                    <a:pt x="582" y="587"/>
                  </a:cubicBezTo>
                  <a:cubicBezTo>
                    <a:pt x="583" y="586"/>
                    <a:pt x="586" y="586"/>
                    <a:pt x="586" y="586"/>
                  </a:cubicBezTo>
                  <a:cubicBezTo>
                    <a:pt x="587" y="586"/>
                    <a:pt x="588" y="586"/>
                    <a:pt x="589" y="587"/>
                  </a:cubicBezTo>
                  <a:cubicBezTo>
                    <a:pt x="590" y="587"/>
                    <a:pt x="592" y="588"/>
                    <a:pt x="593" y="589"/>
                  </a:cubicBezTo>
                  <a:cubicBezTo>
                    <a:pt x="593" y="589"/>
                    <a:pt x="594" y="588"/>
                    <a:pt x="595" y="588"/>
                  </a:cubicBezTo>
                  <a:cubicBezTo>
                    <a:pt x="595" y="588"/>
                    <a:pt x="596" y="589"/>
                    <a:pt x="597" y="589"/>
                  </a:cubicBezTo>
                  <a:cubicBezTo>
                    <a:pt x="599" y="589"/>
                    <a:pt x="600" y="591"/>
                    <a:pt x="600" y="592"/>
                  </a:cubicBezTo>
                  <a:cubicBezTo>
                    <a:pt x="602" y="592"/>
                    <a:pt x="605" y="592"/>
                    <a:pt x="607" y="595"/>
                  </a:cubicBezTo>
                  <a:cubicBezTo>
                    <a:pt x="607" y="597"/>
                    <a:pt x="607" y="599"/>
                    <a:pt x="607" y="600"/>
                  </a:cubicBezTo>
                  <a:cubicBezTo>
                    <a:pt x="607" y="600"/>
                    <a:pt x="607" y="600"/>
                    <a:pt x="607" y="601"/>
                  </a:cubicBezTo>
                  <a:cubicBezTo>
                    <a:pt x="611" y="602"/>
                    <a:pt x="612" y="606"/>
                    <a:pt x="613" y="609"/>
                  </a:cubicBezTo>
                  <a:cubicBezTo>
                    <a:pt x="613" y="611"/>
                    <a:pt x="613" y="612"/>
                    <a:pt x="612" y="613"/>
                  </a:cubicBezTo>
                  <a:cubicBezTo>
                    <a:pt x="612" y="614"/>
                    <a:pt x="612" y="614"/>
                    <a:pt x="612" y="614"/>
                  </a:cubicBezTo>
                  <a:cubicBezTo>
                    <a:pt x="612" y="615"/>
                    <a:pt x="613" y="615"/>
                    <a:pt x="613" y="615"/>
                  </a:cubicBezTo>
                  <a:cubicBezTo>
                    <a:pt x="613" y="615"/>
                    <a:pt x="613" y="616"/>
                    <a:pt x="614" y="616"/>
                  </a:cubicBezTo>
                  <a:cubicBezTo>
                    <a:pt x="615" y="617"/>
                    <a:pt x="616" y="618"/>
                    <a:pt x="617" y="619"/>
                  </a:cubicBezTo>
                  <a:cubicBezTo>
                    <a:pt x="618" y="621"/>
                    <a:pt x="620" y="626"/>
                    <a:pt x="619" y="629"/>
                  </a:cubicBezTo>
                  <a:cubicBezTo>
                    <a:pt x="619" y="630"/>
                    <a:pt x="619" y="631"/>
                    <a:pt x="618" y="632"/>
                  </a:cubicBezTo>
                  <a:cubicBezTo>
                    <a:pt x="619" y="632"/>
                    <a:pt x="620" y="633"/>
                    <a:pt x="621" y="634"/>
                  </a:cubicBezTo>
                  <a:cubicBezTo>
                    <a:pt x="622" y="634"/>
                    <a:pt x="623" y="636"/>
                    <a:pt x="624" y="637"/>
                  </a:cubicBezTo>
                  <a:cubicBezTo>
                    <a:pt x="624" y="637"/>
                    <a:pt x="625" y="638"/>
                    <a:pt x="625" y="638"/>
                  </a:cubicBezTo>
                  <a:cubicBezTo>
                    <a:pt x="625" y="638"/>
                    <a:pt x="625" y="639"/>
                    <a:pt x="626" y="639"/>
                  </a:cubicBezTo>
                  <a:cubicBezTo>
                    <a:pt x="626" y="640"/>
                    <a:pt x="627" y="641"/>
                    <a:pt x="628" y="642"/>
                  </a:cubicBezTo>
                  <a:cubicBezTo>
                    <a:pt x="629" y="642"/>
                    <a:pt x="630" y="643"/>
                    <a:pt x="631" y="644"/>
                  </a:cubicBezTo>
                  <a:cubicBezTo>
                    <a:pt x="631" y="644"/>
                    <a:pt x="631" y="645"/>
                    <a:pt x="631" y="645"/>
                  </a:cubicBezTo>
                  <a:cubicBezTo>
                    <a:pt x="632" y="645"/>
                    <a:pt x="632" y="645"/>
                    <a:pt x="632" y="644"/>
                  </a:cubicBezTo>
                  <a:cubicBezTo>
                    <a:pt x="633" y="644"/>
                    <a:pt x="635" y="644"/>
                    <a:pt x="636" y="644"/>
                  </a:cubicBezTo>
                  <a:cubicBezTo>
                    <a:pt x="637" y="644"/>
                    <a:pt x="639" y="644"/>
                    <a:pt x="640" y="645"/>
                  </a:cubicBezTo>
                  <a:cubicBezTo>
                    <a:pt x="641" y="646"/>
                    <a:pt x="642" y="648"/>
                    <a:pt x="643" y="649"/>
                  </a:cubicBezTo>
                  <a:cubicBezTo>
                    <a:pt x="643" y="648"/>
                    <a:pt x="645" y="648"/>
                    <a:pt x="646" y="648"/>
                  </a:cubicBezTo>
                  <a:cubicBezTo>
                    <a:pt x="646" y="648"/>
                    <a:pt x="646" y="648"/>
                    <a:pt x="647" y="648"/>
                  </a:cubicBezTo>
                  <a:cubicBezTo>
                    <a:pt x="647" y="648"/>
                    <a:pt x="648" y="648"/>
                    <a:pt x="649" y="648"/>
                  </a:cubicBezTo>
                  <a:cubicBezTo>
                    <a:pt x="650" y="647"/>
                    <a:pt x="651" y="647"/>
                    <a:pt x="653" y="647"/>
                  </a:cubicBezTo>
                  <a:cubicBezTo>
                    <a:pt x="653" y="647"/>
                    <a:pt x="653" y="647"/>
                    <a:pt x="653" y="647"/>
                  </a:cubicBezTo>
                  <a:cubicBezTo>
                    <a:pt x="653" y="647"/>
                    <a:pt x="653" y="647"/>
                    <a:pt x="653" y="647"/>
                  </a:cubicBezTo>
                  <a:cubicBezTo>
                    <a:pt x="654" y="647"/>
                    <a:pt x="656" y="647"/>
                    <a:pt x="656" y="648"/>
                  </a:cubicBezTo>
                  <a:cubicBezTo>
                    <a:pt x="657" y="648"/>
                    <a:pt x="657" y="648"/>
                    <a:pt x="657" y="648"/>
                  </a:cubicBezTo>
                  <a:cubicBezTo>
                    <a:pt x="658" y="647"/>
                    <a:pt x="660" y="647"/>
                    <a:pt x="661" y="647"/>
                  </a:cubicBezTo>
                  <a:cubicBezTo>
                    <a:pt x="662" y="647"/>
                    <a:pt x="664" y="647"/>
                    <a:pt x="664" y="648"/>
                  </a:cubicBezTo>
                  <a:cubicBezTo>
                    <a:pt x="666" y="649"/>
                    <a:pt x="667" y="651"/>
                    <a:pt x="668" y="652"/>
                  </a:cubicBezTo>
                  <a:cubicBezTo>
                    <a:pt x="668" y="652"/>
                    <a:pt x="669" y="653"/>
                    <a:pt x="670" y="653"/>
                  </a:cubicBezTo>
                  <a:cubicBezTo>
                    <a:pt x="671" y="654"/>
                    <a:pt x="671" y="654"/>
                    <a:pt x="673" y="657"/>
                  </a:cubicBezTo>
                  <a:cubicBezTo>
                    <a:pt x="681" y="659"/>
                    <a:pt x="681" y="659"/>
                    <a:pt x="681" y="659"/>
                  </a:cubicBezTo>
                  <a:cubicBezTo>
                    <a:pt x="677" y="663"/>
                    <a:pt x="677" y="663"/>
                    <a:pt x="677" y="663"/>
                  </a:cubicBezTo>
                  <a:cubicBezTo>
                    <a:pt x="787" y="695"/>
                    <a:pt x="787" y="695"/>
                    <a:pt x="787" y="695"/>
                  </a:cubicBezTo>
                  <a:cubicBezTo>
                    <a:pt x="789" y="709"/>
                    <a:pt x="789" y="709"/>
                    <a:pt x="789" y="709"/>
                  </a:cubicBezTo>
                  <a:cubicBezTo>
                    <a:pt x="786" y="725"/>
                    <a:pt x="786" y="725"/>
                    <a:pt x="786" y="725"/>
                  </a:cubicBezTo>
                  <a:cubicBezTo>
                    <a:pt x="784" y="752"/>
                    <a:pt x="784" y="752"/>
                    <a:pt x="784" y="752"/>
                  </a:cubicBezTo>
                  <a:cubicBezTo>
                    <a:pt x="785" y="752"/>
                    <a:pt x="785" y="753"/>
                    <a:pt x="785" y="754"/>
                  </a:cubicBezTo>
                  <a:cubicBezTo>
                    <a:pt x="786" y="754"/>
                    <a:pt x="787" y="756"/>
                    <a:pt x="787" y="756"/>
                  </a:cubicBezTo>
                  <a:cubicBezTo>
                    <a:pt x="787" y="757"/>
                    <a:pt x="787" y="759"/>
                    <a:pt x="787" y="759"/>
                  </a:cubicBezTo>
                  <a:cubicBezTo>
                    <a:pt x="787" y="761"/>
                    <a:pt x="786" y="763"/>
                    <a:pt x="787" y="764"/>
                  </a:cubicBezTo>
                  <a:cubicBezTo>
                    <a:pt x="787" y="764"/>
                    <a:pt x="789" y="765"/>
                    <a:pt x="790" y="765"/>
                  </a:cubicBezTo>
                  <a:cubicBezTo>
                    <a:pt x="790" y="766"/>
                    <a:pt x="792" y="765"/>
                    <a:pt x="793" y="766"/>
                  </a:cubicBezTo>
                  <a:cubicBezTo>
                    <a:pt x="793" y="766"/>
                    <a:pt x="794" y="769"/>
                    <a:pt x="794" y="769"/>
                  </a:cubicBezTo>
                  <a:cubicBezTo>
                    <a:pt x="794" y="770"/>
                    <a:pt x="794" y="771"/>
                    <a:pt x="794" y="772"/>
                  </a:cubicBezTo>
                  <a:cubicBezTo>
                    <a:pt x="795" y="772"/>
                    <a:pt x="796" y="771"/>
                    <a:pt x="797" y="771"/>
                  </a:cubicBezTo>
                  <a:cubicBezTo>
                    <a:pt x="798" y="771"/>
                    <a:pt x="798" y="769"/>
                    <a:pt x="799" y="769"/>
                  </a:cubicBezTo>
                  <a:cubicBezTo>
                    <a:pt x="800" y="768"/>
                    <a:pt x="801" y="768"/>
                    <a:pt x="801" y="769"/>
                  </a:cubicBezTo>
                  <a:cubicBezTo>
                    <a:pt x="802" y="769"/>
                    <a:pt x="802" y="771"/>
                    <a:pt x="802" y="772"/>
                  </a:cubicBezTo>
                  <a:cubicBezTo>
                    <a:pt x="803" y="772"/>
                    <a:pt x="805" y="774"/>
                    <a:pt x="806" y="774"/>
                  </a:cubicBezTo>
                  <a:cubicBezTo>
                    <a:pt x="807" y="773"/>
                    <a:pt x="808" y="771"/>
                    <a:pt x="809" y="770"/>
                  </a:cubicBezTo>
                  <a:cubicBezTo>
                    <a:pt x="810" y="770"/>
                    <a:pt x="811" y="768"/>
                    <a:pt x="812" y="767"/>
                  </a:cubicBezTo>
                  <a:cubicBezTo>
                    <a:pt x="813" y="766"/>
                    <a:pt x="816" y="763"/>
                    <a:pt x="817" y="762"/>
                  </a:cubicBezTo>
                  <a:cubicBezTo>
                    <a:pt x="819" y="761"/>
                    <a:pt x="823" y="760"/>
                    <a:pt x="825" y="759"/>
                  </a:cubicBezTo>
                  <a:cubicBezTo>
                    <a:pt x="828" y="758"/>
                    <a:pt x="835" y="757"/>
                    <a:pt x="838" y="756"/>
                  </a:cubicBezTo>
                  <a:cubicBezTo>
                    <a:pt x="842" y="755"/>
                    <a:pt x="850" y="753"/>
                    <a:pt x="853" y="752"/>
                  </a:cubicBezTo>
                  <a:cubicBezTo>
                    <a:pt x="857" y="750"/>
                    <a:pt x="863" y="746"/>
                    <a:pt x="866" y="744"/>
                  </a:cubicBezTo>
                  <a:cubicBezTo>
                    <a:pt x="868" y="743"/>
                    <a:pt x="870" y="740"/>
                    <a:pt x="872" y="739"/>
                  </a:cubicBezTo>
                  <a:cubicBezTo>
                    <a:pt x="873" y="738"/>
                    <a:pt x="875" y="735"/>
                    <a:pt x="877" y="735"/>
                  </a:cubicBezTo>
                  <a:cubicBezTo>
                    <a:pt x="878" y="735"/>
                    <a:pt x="879" y="736"/>
                    <a:pt x="879" y="737"/>
                  </a:cubicBezTo>
                  <a:cubicBezTo>
                    <a:pt x="880" y="737"/>
                    <a:pt x="879" y="738"/>
                    <a:pt x="880" y="739"/>
                  </a:cubicBezTo>
                  <a:cubicBezTo>
                    <a:pt x="881" y="739"/>
                    <a:pt x="883" y="738"/>
                    <a:pt x="883" y="738"/>
                  </a:cubicBezTo>
                  <a:cubicBezTo>
                    <a:pt x="886" y="737"/>
                    <a:pt x="890" y="735"/>
                    <a:pt x="892" y="734"/>
                  </a:cubicBezTo>
                  <a:cubicBezTo>
                    <a:pt x="895" y="732"/>
                    <a:pt x="900" y="728"/>
                    <a:pt x="902" y="726"/>
                  </a:cubicBezTo>
                  <a:cubicBezTo>
                    <a:pt x="905" y="724"/>
                    <a:pt x="911" y="719"/>
                    <a:pt x="914" y="717"/>
                  </a:cubicBezTo>
                  <a:cubicBezTo>
                    <a:pt x="917" y="714"/>
                    <a:pt x="923" y="709"/>
                    <a:pt x="926" y="706"/>
                  </a:cubicBezTo>
                  <a:cubicBezTo>
                    <a:pt x="929" y="704"/>
                    <a:pt x="936" y="699"/>
                    <a:pt x="939" y="697"/>
                  </a:cubicBezTo>
                  <a:cubicBezTo>
                    <a:pt x="944" y="693"/>
                    <a:pt x="954" y="686"/>
                    <a:pt x="958" y="683"/>
                  </a:cubicBezTo>
                  <a:cubicBezTo>
                    <a:pt x="962" y="680"/>
                    <a:pt x="968" y="675"/>
                    <a:pt x="971" y="672"/>
                  </a:cubicBezTo>
                  <a:cubicBezTo>
                    <a:pt x="977" y="667"/>
                    <a:pt x="989" y="657"/>
                    <a:pt x="995" y="651"/>
                  </a:cubicBezTo>
                  <a:cubicBezTo>
                    <a:pt x="998" y="648"/>
                    <a:pt x="1005" y="641"/>
                    <a:pt x="1009" y="638"/>
                  </a:cubicBezTo>
                  <a:cubicBezTo>
                    <a:pt x="1011" y="636"/>
                    <a:pt x="1017" y="632"/>
                    <a:pt x="1020" y="630"/>
                  </a:cubicBezTo>
                  <a:cubicBezTo>
                    <a:pt x="1022" y="628"/>
                    <a:pt x="1027" y="623"/>
                    <a:pt x="1029" y="621"/>
                  </a:cubicBezTo>
                  <a:cubicBezTo>
                    <a:pt x="1031" y="619"/>
                    <a:pt x="1034" y="616"/>
                    <a:pt x="1036" y="615"/>
                  </a:cubicBezTo>
                  <a:cubicBezTo>
                    <a:pt x="1037" y="614"/>
                    <a:pt x="1039" y="613"/>
                    <a:pt x="1039" y="612"/>
                  </a:cubicBezTo>
                  <a:cubicBezTo>
                    <a:pt x="1040" y="611"/>
                    <a:pt x="1040" y="608"/>
                    <a:pt x="1040" y="608"/>
                  </a:cubicBezTo>
                  <a:cubicBezTo>
                    <a:pt x="1039" y="607"/>
                    <a:pt x="1037" y="606"/>
                    <a:pt x="1036" y="60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995988" y="2614613"/>
              <a:ext cx="193675" cy="195263"/>
            </a:xfrm>
            <a:custGeom>
              <a:avLst/>
              <a:gdLst>
                <a:gd name="T0" fmla="*/ 41 w 229"/>
                <a:gd name="T1" fmla="*/ 191 h 231"/>
                <a:gd name="T2" fmla="*/ 27 w 229"/>
                <a:gd name="T3" fmla="*/ 229 h 231"/>
                <a:gd name="T4" fmla="*/ 29 w 229"/>
                <a:gd name="T5" fmla="*/ 230 h 231"/>
                <a:gd name="T6" fmla="*/ 33 w 229"/>
                <a:gd name="T7" fmla="*/ 230 h 231"/>
                <a:gd name="T8" fmla="*/ 38 w 229"/>
                <a:gd name="T9" fmla="*/ 226 h 231"/>
                <a:gd name="T10" fmla="*/ 41 w 229"/>
                <a:gd name="T11" fmla="*/ 220 h 231"/>
                <a:gd name="T12" fmla="*/ 45 w 229"/>
                <a:gd name="T13" fmla="*/ 217 h 231"/>
                <a:gd name="T14" fmla="*/ 50 w 229"/>
                <a:gd name="T15" fmla="*/ 214 h 231"/>
                <a:gd name="T16" fmla="*/ 52 w 229"/>
                <a:gd name="T17" fmla="*/ 208 h 231"/>
                <a:gd name="T18" fmla="*/ 58 w 229"/>
                <a:gd name="T19" fmla="*/ 203 h 231"/>
                <a:gd name="T20" fmla="*/ 66 w 229"/>
                <a:gd name="T21" fmla="*/ 199 h 231"/>
                <a:gd name="T22" fmla="*/ 72 w 229"/>
                <a:gd name="T23" fmla="*/ 191 h 231"/>
                <a:gd name="T24" fmla="*/ 80 w 229"/>
                <a:gd name="T25" fmla="*/ 190 h 231"/>
                <a:gd name="T26" fmla="*/ 83 w 229"/>
                <a:gd name="T27" fmla="*/ 187 h 231"/>
                <a:gd name="T28" fmla="*/ 87 w 229"/>
                <a:gd name="T29" fmla="*/ 177 h 231"/>
                <a:gd name="T30" fmla="*/ 95 w 229"/>
                <a:gd name="T31" fmla="*/ 174 h 231"/>
                <a:gd name="T32" fmla="*/ 99 w 229"/>
                <a:gd name="T33" fmla="*/ 166 h 231"/>
                <a:gd name="T34" fmla="*/ 103 w 229"/>
                <a:gd name="T35" fmla="*/ 158 h 231"/>
                <a:gd name="T36" fmla="*/ 107 w 229"/>
                <a:gd name="T37" fmla="*/ 165 h 231"/>
                <a:gd name="T38" fmla="*/ 113 w 229"/>
                <a:gd name="T39" fmla="*/ 161 h 231"/>
                <a:gd name="T40" fmla="*/ 120 w 229"/>
                <a:gd name="T41" fmla="*/ 157 h 231"/>
                <a:gd name="T42" fmla="*/ 128 w 229"/>
                <a:gd name="T43" fmla="*/ 158 h 231"/>
                <a:gd name="T44" fmla="*/ 131 w 229"/>
                <a:gd name="T45" fmla="*/ 160 h 231"/>
                <a:gd name="T46" fmla="*/ 136 w 229"/>
                <a:gd name="T47" fmla="*/ 152 h 231"/>
                <a:gd name="T48" fmla="*/ 144 w 229"/>
                <a:gd name="T49" fmla="*/ 150 h 231"/>
                <a:gd name="T50" fmla="*/ 151 w 229"/>
                <a:gd name="T51" fmla="*/ 151 h 231"/>
                <a:gd name="T52" fmla="*/ 154 w 229"/>
                <a:gd name="T53" fmla="*/ 148 h 231"/>
                <a:gd name="T54" fmla="*/ 160 w 229"/>
                <a:gd name="T55" fmla="*/ 142 h 231"/>
                <a:gd name="T56" fmla="*/ 167 w 229"/>
                <a:gd name="T57" fmla="*/ 142 h 231"/>
                <a:gd name="T58" fmla="*/ 170 w 229"/>
                <a:gd name="T59" fmla="*/ 144 h 231"/>
                <a:gd name="T60" fmla="*/ 174 w 229"/>
                <a:gd name="T61" fmla="*/ 138 h 231"/>
                <a:gd name="T62" fmla="*/ 181 w 229"/>
                <a:gd name="T63" fmla="*/ 136 h 231"/>
                <a:gd name="T64" fmla="*/ 186 w 229"/>
                <a:gd name="T65" fmla="*/ 131 h 231"/>
                <a:gd name="T66" fmla="*/ 189 w 229"/>
                <a:gd name="T67" fmla="*/ 127 h 231"/>
                <a:gd name="T68" fmla="*/ 193 w 229"/>
                <a:gd name="T69" fmla="*/ 125 h 231"/>
                <a:gd name="T70" fmla="*/ 199 w 229"/>
                <a:gd name="T71" fmla="*/ 128 h 231"/>
                <a:gd name="T72" fmla="*/ 203 w 229"/>
                <a:gd name="T73" fmla="*/ 123 h 231"/>
                <a:gd name="T74" fmla="*/ 212 w 229"/>
                <a:gd name="T75" fmla="*/ 120 h 231"/>
                <a:gd name="T76" fmla="*/ 220 w 229"/>
                <a:gd name="T77" fmla="*/ 114 h 231"/>
                <a:gd name="T78" fmla="*/ 226 w 229"/>
                <a:gd name="T79" fmla="*/ 114 h 231"/>
                <a:gd name="T80" fmla="*/ 229 w 229"/>
                <a:gd name="T81" fmla="*/ 106 h 231"/>
                <a:gd name="T82" fmla="*/ 228 w 229"/>
                <a:gd name="T83" fmla="*/ 91 h 231"/>
                <a:gd name="T84" fmla="*/ 199 w 229"/>
                <a:gd name="T85" fmla="*/ 1 h 231"/>
                <a:gd name="T86" fmla="*/ 107 w 229"/>
                <a:gd name="T87" fmla="*/ 27 h 231"/>
                <a:gd name="T88" fmla="*/ 90 w 229"/>
                <a:gd name="T89" fmla="*/ 36 h 231"/>
                <a:gd name="T90" fmla="*/ 72 w 229"/>
                <a:gd name="T91" fmla="*/ 34 h 231"/>
                <a:gd name="T92" fmla="*/ 26 w 229"/>
                <a:gd name="T93" fmla="*/ 17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231">
                  <a:moveTo>
                    <a:pt x="26" y="176"/>
                  </a:moveTo>
                  <a:cubicBezTo>
                    <a:pt x="41" y="191"/>
                    <a:pt x="41" y="191"/>
                    <a:pt x="41" y="191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6" y="230"/>
                    <a:pt x="26" y="230"/>
                    <a:pt x="26" y="230"/>
                  </a:cubicBezTo>
                  <a:cubicBezTo>
                    <a:pt x="27" y="230"/>
                    <a:pt x="28" y="230"/>
                    <a:pt x="29" y="230"/>
                  </a:cubicBezTo>
                  <a:cubicBezTo>
                    <a:pt x="29" y="230"/>
                    <a:pt x="30" y="231"/>
                    <a:pt x="31" y="231"/>
                  </a:cubicBezTo>
                  <a:cubicBezTo>
                    <a:pt x="31" y="231"/>
                    <a:pt x="32" y="230"/>
                    <a:pt x="33" y="230"/>
                  </a:cubicBezTo>
                  <a:cubicBezTo>
                    <a:pt x="33" y="229"/>
                    <a:pt x="34" y="227"/>
                    <a:pt x="35" y="227"/>
                  </a:cubicBezTo>
                  <a:cubicBezTo>
                    <a:pt x="35" y="226"/>
                    <a:pt x="37" y="227"/>
                    <a:pt x="38" y="226"/>
                  </a:cubicBezTo>
                  <a:cubicBezTo>
                    <a:pt x="38" y="226"/>
                    <a:pt x="39" y="224"/>
                    <a:pt x="39" y="224"/>
                  </a:cubicBezTo>
                  <a:cubicBezTo>
                    <a:pt x="39" y="223"/>
                    <a:pt x="40" y="221"/>
                    <a:pt x="41" y="220"/>
                  </a:cubicBezTo>
                  <a:cubicBezTo>
                    <a:pt x="41" y="220"/>
                    <a:pt x="43" y="221"/>
                    <a:pt x="44" y="220"/>
                  </a:cubicBezTo>
                  <a:cubicBezTo>
                    <a:pt x="44" y="220"/>
                    <a:pt x="44" y="217"/>
                    <a:pt x="45" y="217"/>
                  </a:cubicBezTo>
                  <a:cubicBezTo>
                    <a:pt x="45" y="216"/>
                    <a:pt x="46" y="217"/>
                    <a:pt x="47" y="217"/>
                  </a:cubicBezTo>
                  <a:cubicBezTo>
                    <a:pt x="48" y="216"/>
                    <a:pt x="49" y="215"/>
                    <a:pt x="50" y="214"/>
                  </a:cubicBezTo>
                  <a:cubicBezTo>
                    <a:pt x="50" y="214"/>
                    <a:pt x="50" y="211"/>
                    <a:pt x="50" y="211"/>
                  </a:cubicBezTo>
                  <a:cubicBezTo>
                    <a:pt x="51" y="210"/>
                    <a:pt x="52" y="209"/>
                    <a:pt x="52" y="208"/>
                  </a:cubicBezTo>
                  <a:cubicBezTo>
                    <a:pt x="53" y="207"/>
                    <a:pt x="54" y="205"/>
                    <a:pt x="55" y="204"/>
                  </a:cubicBezTo>
                  <a:cubicBezTo>
                    <a:pt x="56" y="204"/>
                    <a:pt x="57" y="203"/>
                    <a:pt x="58" y="203"/>
                  </a:cubicBezTo>
                  <a:cubicBezTo>
                    <a:pt x="60" y="202"/>
                    <a:pt x="62" y="199"/>
                    <a:pt x="63" y="198"/>
                  </a:cubicBezTo>
                  <a:cubicBezTo>
                    <a:pt x="64" y="198"/>
                    <a:pt x="66" y="199"/>
                    <a:pt x="66" y="199"/>
                  </a:cubicBezTo>
                  <a:cubicBezTo>
                    <a:pt x="67" y="198"/>
                    <a:pt x="68" y="196"/>
                    <a:pt x="69" y="195"/>
                  </a:cubicBezTo>
                  <a:cubicBezTo>
                    <a:pt x="70" y="194"/>
                    <a:pt x="71" y="192"/>
                    <a:pt x="72" y="191"/>
                  </a:cubicBezTo>
                  <a:cubicBezTo>
                    <a:pt x="73" y="190"/>
                    <a:pt x="75" y="189"/>
                    <a:pt x="76" y="189"/>
                  </a:cubicBezTo>
                  <a:cubicBezTo>
                    <a:pt x="77" y="189"/>
                    <a:pt x="79" y="191"/>
                    <a:pt x="80" y="190"/>
                  </a:cubicBezTo>
                  <a:cubicBezTo>
                    <a:pt x="81" y="190"/>
                    <a:pt x="83" y="190"/>
                    <a:pt x="83" y="189"/>
                  </a:cubicBezTo>
                  <a:cubicBezTo>
                    <a:pt x="84" y="189"/>
                    <a:pt x="83" y="187"/>
                    <a:pt x="83" y="187"/>
                  </a:cubicBezTo>
                  <a:cubicBezTo>
                    <a:pt x="83" y="185"/>
                    <a:pt x="85" y="183"/>
                    <a:pt x="85" y="182"/>
                  </a:cubicBezTo>
                  <a:cubicBezTo>
                    <a:pt x="86" y="181"/>
                    <a:pt x="86" y="178"/>
                    <a:pt x="87" y="177"/>
                  </a:cubicBezTo>
                  <a:cubicBezTo>
                    <a:pt x="88" y="176"/>
                    <a:pt x="91" y="177"/>
                    <a:pt x="92" y="177"/>
                  </a:cubicBezTo>
                  <a:cubicBezTo>
                    <a:pt x="93" y="177"/>
                    <a:pt x="95" y="175"/>
                    <a:pt x="95" y="174"/>
                  </a:cubicBezTo>
                  <a:cubicBezTo>
                    <a:pt x="96" y="173"/>
                    <a:pt x="95" y="170"/>
                    <a:pt x="96" y="169"/>
                  </a:cubicBezTo>
                  <a:cubicBezTo>
                    <a:pt x="96" y="168"/>
                    <a:pt x="99" y="167"/>
                    <a:pt x="99" y="166"/>
                  </a:cubicBezTo>
                  <a:cubicBezTo>
                    <a:pt x="100" y="165"/>
                    <a:pt x="99" y="162"/>
                    <a:pt x="100" y="161"/>
                  </a:cubicBezTo>
                  <a:cubicBezTo>
                    <a:pt x="100" y="160"/>
                    <a:pt x="102" y="158"/>
                    <a:pt x="103" y="158"/>
                  </a:cubicBezTo>
                  <a:cubicBezTo>
                    <a:pt x="104" y="158"/>
                    <a:pt x="105" y="161"/>
                    <a:pt x="106" y="162"/>
                  </a:cubicBezTo>
                  <a:cubicBezTo>
                    <a:pt x="106" y="163"/>
                    <a:pt x="106" y="165"/>
                    <a:pt x="107" y="165"/>
                  </a:cubicBezTo>
                  <a:cubicBezTo>
                    <a:pt x="107" y="166"/>
                    <a:pt x="109" y="165"/>
                    <a:pt x="109" y="165"/>
                  </a:cubicBezTo>
                  <a:cubicBezTo>
                    <a:pt x="111" y="164"/>
                    <a:pt x="112" y="162"/>
                    <a:pt x="113" y="161"/>
                  </a:cubicBezTo>
                  <a:cubicBezTo>
                    <a:pt x="114" y="161"/>
                    <a:pt x="116" y="160"/>
                    <a:pt x="117" y="160"/>
                  </a:cubicBezTo>
                  <a:cubicBezTo>
                    <a:pt x="118" y="159"/>
                    <a:pt x="119" y="157"/>
                    <a:pt x="120" y="157"/>
                  </a:cubicBezTo>
                  <a:cubicBezTo>
                    <a:pt x="121" y="157"/>
                    <a:pt x="123" y="156"/>
                    <a:pt x="124" y="156"/>
                  </a:cubicBezTo>
                  <a:cubicBezTo>
                    <a:pt x="125" y="156"/>
                    <a:pt x="127" y="157"/>
                    <a:pt x="128" y="158"/>
                  </a:cubicBezTo>
                  <a:cubicBezTo>
                    <a:pt x="128" y="158"/>
                    <a:pt x="128" y="159"/>
                    <a:pt x="129" y="160"/>
                  </a:cubicBezTo>
                  <a:cubicBezTo>
                    <a:pt x="129" y="160"/>
                    <a:pt x="131" y="160"/>
                    <a:pt x="131" y="160"/>
                  </a:cubicBezTo>
                  <a:cubicBezTo>
                    <a:pt x="132" y="159"/>
                    <a:pt x="132" y="156"/>
                    <a:pt x="133" y="155"/>
                  </a:cubicBezTo>
                  <a:cubicBezTo>
                    <a:pt x="133" y="154"/>
                    <a:pt x="135" y="153"/>
                    <a:pt x="136" y="152"/>
                  </a:cubicBezTo>
                  <a:cubicBezTo>
                    <a:pt x="137" y="151"/>
                    <a:pt x="139" y="150"/>
                    <a:pt x="140" y="149"/>
                  </a:cubicBezTo>
                  <a:cubicBezTo>
                    <a:pt x="141" y="149"/>
                    <a:pt x="143" y="149"/>
                    <a:pt x="144" y="150"/>
                  </a:cubicBezTo>
                  <a:cubicBezTo>
                    <a:pt x="145" y="150"/>
                    <a:pt x="147" y="152"/>
                    <a:pt x="148" y="152"/>
                  </a:cubicBezTo>
                  <a:cubicBezTo>
                    <a:pt x="149" y="152"/>
                    <a:pt x="150" y="152"/>
                    <a:pt x="151" y="151"/>
                  </a:cubicBezTo>
                  <a:cubicBezTo>
                    <a:pt x="151" y="150"/>
                    <a:pt x="151" y="149"/>
                    <a:pt x="151" y="148"/>
                  </a:cubicBezTo>
                  <a:cubicBezTo>
                    <a:pt x="152" y="148"/>
                    <a:pt x="153" y="148"/>
                    <a:pt x="154" y="148"/>
                  </a:cubicBezTo>
                  <a:cubicBezTo>
                    <a:pt x="155" y="147"/>
                    <a:pt x="158" y="146"/>
                    <a:pt x="159" y="145"/>
                  </a:cubicBezTo>
                  <a:cubicBezTo>
                    <a:pt x="159" y="144"/>
                    <a:pt x="160" y="143"/>
                    <a:pt x="160" y="142"/>
                  </a:cubicBezTo>
                  <a:cubicBezTo>
                    <a:pt x="161" y="141"/>
                    <a:pt x="164" y="141"/>
                    <a:pt x="165" y="141"/>
                  </a:cubicBezTo>
                  <a:cubicBezTo>
                    <a:pt x="165" y="141"/>
                    <a:pt x="167" y="142"/>
                    <a:pt x="167" y="142"/>
                  </a:cubicBezTo>
                  <a:cubicBezTo>
                    <a:pt x="168" y="143"/>
                    <a:pt x="167" y="144"/>
                    <a:pt x="168" y="145"/>
                  </a:cubicBezTo>
                  <a:cubicBezTo>
                    <a:pt x="168" y="145"/>
                    <a:pt x="169" y="144"/>
                    <a:pt x="170" y="144"/>
                  </a:cubicBezTo>
                  <a:cubicBezTo>
                    <a:pt x="171" y="143"/>
                    <a:pt x="171" y="142"/>
                    <a:pt x="172" y="141"/>
                  </a:cubicBezTo>
                  <a:cubicBezTo>
                    <a:pt x="173" y="140"/>
                    <a:pt x="173" y="138"/>
                    <a:pt x="174" y="138"/>
                  </a:cubicBezTo>
                  <a:cubicBezTo>
                    <a:pt x="175" y="137"/>
                    <a:pt x="176" y="138"/>
                    <a:pt x="177" y="138"/>
                  </a:cubicBezTo>
                  <a:cubicBezTo>
                    <a:pt x="178" y="138"/>
                    <a:pt x="180" y="137"/>
                    <a:pt x="181" y="136"/>
                  </a:cubicBezTo>
                  <a:cubicBezTo>
                    <a:pt x="182" y="136"/>
                    <a:pt x="183" y="133"/>
                    <a:pt x="184" y="132"/>
                  </a:cubicBezTo>
                  <a:cubicBezTo>
                    <a:pt x="184" y="132"/>
                    <a:pt x="186" y="132"/>
                    <a:pt x="186" y="131"/>
                  </a:cubicBezTo>
                  <a:cubicBezTo>
                    <a:pt x="187" y="131"/>
                    <a:pt x="189" y="131"/>
                    <a:pt x="190" y="131"/>
                  </a:cubicBezTo>
                  <a:cubicBezTo>
                    <a:pt x="190" y="130"/>
                    <a:pt x="189" y="128"/>
                    <a:pt x="189" y="127"/>
                  </a:cubicBezTo>
                  <a:cubicBezTo>
                    <a:pt x="189" y="127"/>
                    <a:pt x="190" y="125"/>
                    <a:pt x="191" y="125"/>
                  </a:cubicBezTo>
                  <a:cubicBezTo>
                    <a:pt x="192" y="125"/>
                    <a:pt x="193" y="125"/>
                    <a:pt x="193" y="125"/>
                  </a:cubicBezTo>
                  <a:cubicBezTo>
                    <a:pt x="194" y="126"/>
                    <a:pt x="194" y="127"/>
                    <a:pt x="195" y="127"/>
                  </a:cubicBezTo>
                  <a:cubicBezTo>
                    <a:pt x="196" y="128"/>
                    <a:pt x="198" y="128"/>
                    <a:pt x="199" y="128"/>
                  </a:cubicBezTo>
                  <a:cubicBezTo>
                    <a:pt x="200" y="127"/>
                    <a:pt x="201" y="127"/>
                    <a:pt x="201" y="126"/>
                  </a:cubicBezTo>
                  <a:cubicBezTo>
                    <a:pt x="202" y="126"/>
                    <a:pt x="202" y="123"/>
                    <a:pt x="203" y="123"/>
                  </a:cubicBezTo>
                  <a:cubicBezTo>
                    <a:pt x="204" y="122"/>
                    <a:pt x="206" y="120"/>
                    <a:pt x="207" y="120"/>
                  </a:cubicBezTo>
                  <a:cubicBezTo>
                    <a:pt x="208" y="119"/>
                    <a:pt x="211" y="120"/>
                    <a:pt x="212" y="120"/>
                  </a:cubicBezTo>
                  <a:cubicBezTo>
                    <a:pt x="213" y="120"/>
                    <a:pt x="214" y="118"/>
                    <a:pt x="215" y="118"/>
                  </a:cubicBezTo>
                  <a:cubicBezTo>
                    <a:pt x="216" y="117"/>
                    <a:pt x="219" y="115"/>
                    <a:pt x="220" y="114"/>
                  </a:cubicBezTo>
                  <a:cubicBezTo>
                    <a:pt x="221" y="114"/>
                    <a:pt x="223" y="113"/>
                    <a:pt x="224" y="113"/>
                  </a:cubicBezTo>
                  <a:cubicBezTo>
                    <a:pt x="225" y="113"/>
                    <a:pt x="226" y="113"/>
                    <a:pt x="226" y="114"/>
                  </a:cubicBezTo>
                  <a:cubicBezTo>
                    <a:pt x="229" y="109"/>
                    <a:pt x="229" y="109"/>
                    <a:pt x="229" y="109"/>
                  </a:cubicBezTo>
                  <a:cubicBezTo>
                    <a:pt x="229" y="106"/>
                    <a:pt x="229" y="106"/>
                    <a:pt x="229" y="106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8" y="91"/>
                    <a:pt x="228" y="91"/>
                    <a:pt x="228" y="91"/>
                  </a:cubicBezTo>
                  <a:cubicBezTo>
                    <a:pt x="215" y="45"/>
                    <a:pt x="215" y="45"/>
                    <a:pt x="215" y="45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26" y="17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88038" y="2178050"/>
              <a:ext cx="195262" cy="369888"/>
            </a:xfrm>
            <a:custGeom>
              <a:avLst/>
              <a:gdLst>
                <a:gd name="T0" fmla="*/ 2 w 231"/>
                <a:gd name="T1" fmla="*/ 71 h 438"/>
                <a:gd name="T2" fmla="*/ 5 w 231"/>
                <a:gd name="T3" fmla="*/ 81 h 438"/>
                <a:gd name="T4" fmla="*/ 3 w 231"/>
                <a:gd name="T5" fmla="*/ 92 h 438"/>
                <a:gd name="T6" fmla="*/ 12 w 231"/>
                <a:gd name="T7" fmla="*/ 102 h 438"/>
                <a:gd name="T8" fmla="*/ 12 w 231"/>
                <a:gd name="T9" fmla="*/ 113 h 438"/>
                <a:gd name="T10" fmla="*/ 14 w 231"/>
                <a:gd name="T11" fmla="*/ 128 h 438"/>
                <a:gd name="T12" fmla="*/ 18 w 231"/>
                <a:gd name="T13" fmla="*/ 136 h 438"/>
                <a:gd name="T14" fmla="*/ 27 w 231"/>
                <a:gd name="T15" fmla="*/ 144 h 438"/>
                <a:gd name="T16" fmla="*/ 30 w 231"/>
                <a:gd name="T17" fmla="*/ 150 h 438"/>
                <a:gd name="T18" fmla="*/ 34 w 231"/>
                <a:gd name="T19" fmla="*/ 170 h 438"/>
                <a:gd name="T20" fmla="*/ 34 w 231"/>
                <a:gd name="T21" fmla="*/ 180 h 438"/>
                <a:gd name="T22" fmla="*/ 40 w 231"/>
                <a:gd name="T23" fmla="*/ 187 h 438"/>
                <a:gd name="T24" fmla="*/ 34 w 231"/>
                <a:gd name="T25" fmla="*/ 202 h 438"/>
                <a:gd name="T26" fmla="*/ 34 w 231"/>
                <a:gd name="T27" fmla="*/ 214 h 438"/>
                <a:gd name="T28" fmla="*/ 36 w 231"/>
                <a:gd name="T29" fmla="*/ 221 h 438"/>
                <a:gd name="T30" fmla="*/ 35 w 231"/>
                <a:gd name="T31" fmla="*/ 228 h 438"/>
                <a:gd name="T32" fmla="*/ 43 w 231"/>
                <a:gd name="T33" fmla="*/ 241 h 438"/>
                <a:gd name="T34" fmla="*/ 44 w 231"/>
                <a:gd name="T35" fmla="*/ 248 h 438"/>
                <a:gd name="T36" fmla="*/ 50 w 231"/>
                <a:gd name="T37" fmla="*/ 253 h 438"/>
                <a:gd name="T38" fmla="*/ 53 w 231"/>
                <a:gd name="T39" fmla="*/ 266 h 438"/>
                <a:gd name="T40" fmla="*/ 60 w 231"/>
                <a:gd name="T41" fmla="*/ 284 h 438"/>
                <a:gd name="T42" fmla="*/ 57 w 231"/>
                <a:gd name="T43" fmla="*/ 296 h 438"/>
                <a:gd name="T44" fmla="*/ 68 w 231"/>
                <a:gd name="T45" fmla="*/ 293 h 438"/>
                <a:gd name="T46" fmla="*/ 77 w 231"/>
                <a:gd name="T47" fmla="*/ 299 h 438"/>
                <a:gd name="T48" fmla="*/ 112 w 231"/>
                <a:gd name="T49" fmla="*/ 421 h 438"/>
                <a:gd name="T50" fmla="*/ 210 w 231"/>
                <a:gd name="T51" fmla="*/ 413 h 438"/>
                <a:gd name="T52" fmla="*/ 201 w 231"/>
                <a:gd name="T53" fmla="*/ 407 h 438"/>
                <a:gd name="T54" fmla="*/ 195 w 231"/>
                <a:gd name="T55" fmla="*/ 397 h 438"/>
                <a:gd name="T56" fmla="*/ 195 w 231"/>
                <a:gd name="T57" fmla="*/ 384 h 438"/>
                <a:gd name="T58" fmla="*/ 202 w 231"/>
                <a:gd name="T59" fmla="*/ 370 h 438"/>
                <a:gd name="T60" fmla="*/ 200 w 231"/>
                <a:gd name="T61" fmla="*/ 359 h 438"/>
                <a:gd name="T62" fmla="*/ 194 w 231"/>
                <a:gd name="T63" fmla="*/ 346 h 438"/>
                <a:gd name="T64" fmla="*/ 190 w 231"/>
                <a:gd name="T65" fmla="*/ 328 h 438"/>
                <a:gd name="T66" fmla="*/ 191 w 231"/>
                <a:gd name="T67" fmla="*/ 315 h 438"/>
                <a:gd name="T68" fmla="*/ 188 w 231"/>
                <a:gd name="T69" fmla="*/ 303 h 438"/>
                <a:gd name="T70" fmla="*/ 186 w 231"/>
                <a:gd name="T71" fmla="*/ 287 h 438"/>
                <a:gd name="T72" fmla="*/ 181 w 231"/>
                <a:gd name="T73" fmla="*/ 274 h 438"/>
                <a:gd name="T74" fmla="*/ 187 w 231"/>
                <a:gd name="T75" fmla="*/ 258 h 438"/>
                <a:gd name="T76" fmla="*/ 187 w 231"/>
                <a:gd name="T77" fmla="*/ 242 h 438"/>
                <a:gd name="T78" fmla="*/ 194 w 231"/>
                <a:gd name="T79" fmla="*/ 225 h 438"/>
                <a:gd name="T80" fmla="*/ 193 w 231"/>
                <a:gd name="T81" fmla="*/ 208 h 438"/>
                <a:gd name="T82" fmla="*/ 197 w 231"/>
                <a:gd name="T83" fmla="*/ 197 h 438"/>
                <a:gd name="T84" fmla="*/ 194 w 231"/>
                <a:gd name="T85" fmla="*/ 182 h 438"/>
                <a:gd name="T86" fmla="*/ 194 w 231"/>
                <a:gd name="T87" fmla="*/ 170 h 438"/>
                <a:gd name="T88" fmla="*/ 188 w 231"/>
                <a:gd name="T89" fmla="*/ 155 h 438"/>
                <a:gd name="T90" fmla="*/ 183 w 231"/>
                <a:gd name="T91" fmla="*/ 142 h 438"/>
                <a:gd name="T92" fmla="*/ 192 w 231"/>
                <a:gd name="T93" fmla="*/ 131 h 438"/>
                <a:gd name="T94" fmla="*/ 204 w 231"/>
                <a:gd name="T95" fmla="*/ 127 h 438"/>
                <a:gd name="T96" fmla="*/ 210 w 231"/>
                <a:gd name="T97" fmla="*/ 114 h 438"/>
                <a:gd name="T98" fmla="*/ 219 w 231"/>
                <a:gd name="T99" fmla="*/ 108 h 438"/>
                <a:gd name="T100" fmla="*/ 225 w 231"/>
                <a:gd name="T101" fmla="*/ 94 h 438"/>
                <a:gd name="T102" fmla="*/ 230 w 231"/>
                <a:gd name="T103" fmla="*/ 84 h 438"/>
                <a:gd name="T104" fmla="*/ 230 w 231"/>
                <a:gd name="T105" fmla="*/ 76 h 438"/>
                <a:gd name="T106" fmla="*/ 220 w 231"/>
                <a:gd name="T107" fmla="*/ 60 h 438"/>
                <a:gd name="T108" fmla="*/ 212 w 231"/>
                <a:gd name="T109" fmla="*/ 49 h 438"/>
                <a:gd name="T110" fmla="*/ 216 w 231"/>
                <a:gd name="T111" fmla="*/ 35 h 438"/>
                <a:gd name="T112" fmla="*/ 219 w 231"/>
                <a:gd name="T113" fmla="*/ 15 h 438"/>
                <a:gd name="T114" fmla="*/ 210 w 231"/>
                <a:gd name="T115" fmla="*/ 5 h 438"/>
                <a:gd name="T116" fmla="*/ 90 w 231"/>
                <a:gd name="T117" fmla="*/ 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1" h="438">
                  <a:moveTo>
                    <a:pt x="0" y="64"/>
                  </a:moveTo>
                  <a:cubicBezTo>
                    <a:pt x="0" y="67"/>
                    <a:pt x="1" y="69"/>
                    <a:pt x="1" y="70"/>
                  </a:cubicBezTo>
                  <a:cubicBezTo>
                    <a:pt x="1" y="70"/>
                    <a:pt x="2" y="70"/>
                    <a:pt x="2" y="71"/>
                  </a:cubicBezTo>
                  <a:cubicBezTo>
                    <a:pt x="2" y="71"/>
                    <a:pt x="3" y="72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6"/>
                    <a:pt x="6" y="79"/>
                    <a:pt x="5" y="81"/>
                  </a:cubicBezTo>
                  <a:cubicBezTo>
                    <a:pt x="5" y="83"/>
                    <a:pt x="4" y="85"/>
                    <a:pt x="3" y="86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8"/>
                    <a:pt x="3" y="90"/>
                    <a:pt x="3" y="92"/>
                  </a:cubicBezTo>
                  <a:cubicBezTo>
                    <a:pt x="3" y="92"/>
                    <a:pt x="3" y="93"/>
                    <a:pt x="3" y="93"/>
                  </a:cubicBezTo>
                  <a:cubicBezTo>
                    <a:pt x="5" y="93"/>
                    <a:pt x="6" y="94"/>
                    <a:pt x="8" y="95"/>
                  </a:cubicBezTo>
                  <a:cubicBezTo>
                    <a:pt x="10" y="96"/>
                    <a:pt x="12" y="99"/>
                    <a:pt x="12" y="102"/>
                  </a:cubicBezTo>
                  <a:cubicBezTo>
                    <a:pt x="12" y="104"/>
                    <a:pt x="11" y="106"/>
                    <a:pt x="11" y="108"/>
                  </a:cubicBezTo>
                  <a:cubicBezTo>
                    <a:pt x="11" y="108"/>
                    <a:pt x="10" y="108"/>
                    <a:pt x="10" y="108"/>
                  </a:cubicBezTo>
                  <a:cubicBezTo>
                    <a:pt x="11" y="109"/>
                    <a:pt x="11" y="111"/>
                    <a:pt x="12" y="113"/>
                  </a:cubicBezTo>
                  <a:cubicBezTo>
                    <a:pt x="12" y="113"/>
                    <a:pt x="12" y="114"/>
                    <a:pt x="13" y="114"/>
                  </a:cubicBezTo>
                  <a:cubicBezTo>
                    <a:pt x="14" y="116"/>
                    <a:pt x="15" y="118"/>
                    <a:pt x="15" y="120"/>
                  </a:cubicBezTo>
                  <a:cubicBezTo>
                    <a:pt x="15" y="122"/>
                    <a:pt x="15" y="125"/>
                    <a:pt x="14" y="128"/>
                  </a:cubicBezTo>
                  <a:cubicBezTo>
                    <a:pt x="14" y="129"/>
                    <a:pt x="13" y="131"/>
                    <a:pt x="13" y="132"/>
                  </a:cubicBezTo>
                  <a:cubicBezTo>
                    <a:pt x="14" y="132"/>
                    <a:pt x="14" y="133"/>
                    <a:pt x="15" y="134"/>
                  </a:cubicBezTo>
                  <a:cubicBezTo>
                    <a:pt x="15" y="134"/>
                    <a:pt x="17" y="135"/>
                    <a:pt x="18" y="136"/>
                  </a:cubicBezTo>
                  <a:cubicBezTo>
                    <a:pt x="18" y="137"/>
                    <a:pt x="19" y="137"/>
                    <a:pt x="19" y="137"/>
                  </a:cubicBezTo>
                  <a:cubicBezTo>
                    <a:pt x="21" y="138"/>
                    <a:pt x="22" y="139"/>
                    <a:pt x="24" y="140"/>
                  </a:cubicBezTo>
                  <a:cubicBezTo>
                    <a:pt x="25" y="141"/>
                    <a:pt x="26" y="142"/>
                    <a:pt x="27" y="144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8" y="146"/>
                    <a:pt x="28" y="147"/>
                    <a:pt x="29" y="148"/>
                  </a:cubicBezTo>
                  <a:cubicBezTo>
                    <a:pt x="29" y="149"/>
                    <a:pt x="29" y="150"/>
                    <a:pt x="30" y="150"/>
                  </a:cubicBezTo>
                  <a:cubicBezTo>
                    <a:pt x="30" y="150"/>
                    <a:pt x="30" y="151"/>
                    <a:pt x="31" y="151"/>
                  </a:cubicBezTo>
                  <a:cubicBezTo>
                    <a:pt x="32" y="152"/>
                    <a:pt x="33" y="154"/>
                    <a:pt x="33" y="156"/>
                  </a:cubicBezTo>
                  <a:cubicBezTo>
                    <a:pt x="35" y="160"/>
                    <a:pt x="35" y="167"/>
                    <a:pt x="34" y="170"/>
                  </a:cubicBezTo>
                  <a:cubicBezTo>
                    <a:pt x="34" y="171"/>
                    <a:pt x="34" y="172"/>
                    <a:pt x="33" y="173"/>
                  </a:cubicBezTo>
                  <a:cubicBezTo>
                    <a:pt x="34" y="173"/>
                    <a:pt x="34" y="174"/>
                    <a:pt x="34" y="175"/>
                  </a:cubicBezTo>
                  <a:cubicBezTo>
                    <a:pt x="35" y="177"/>
                    <a:pt x="35" y="179"/>
                    <a:pt x="34" y="180"/>
                  </a:cubicBezTo>
                  <a:cubicBezTo>
                    <a:pt x="34" y="180"/>
                    <a:pt x="34" y="181"/>
                    <a:pt x="34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7" y="183"/>
                    <a:pt x="39" y="185"/>
                    <a:pt x="40" y="187"/>
                  </a:cubicBezTo>
                  <a:cubicBezTo>
                    <a:pt x="41" y="191"/>
                    <a:pt x="39" y="196"/>
                    <a:pt x="38" y="197"/>
                  </a:cubicBezTo>
                  <a:cubicBezTo>
                    <a:pt x="38" y="199"/>
                    <a:pt x="36" y="200"/>
                    <a:pt x="35" y="201"/>
                  </a:cubicBezTo>
                  <a:cubicBezTo>
                    <a:pt x="35" y="202"/>
                    <a:pt x="35" y="202"/>
                    <a:pt x="34" y="202"/>
                  </a:cubicBezTo>
                  <a:cubicBezTo>
                    <a:pt x="34" y="203"/>
                    <a:pt x="35" y="204"/>
                    <a:pt x="35" y="205"/>
                  </a:cubicBezTo>
                  <a:cubicBezTo>
                    <a:pt x="35" y="207"/>
                    <a:pt x="35" y="209"/>
                    <a:pt x="35" y="210"/>
                  </a:cubicBezTo>
                  <a:cubicBezTo>
                    <a:pt x="35" y="211"/>
                    <a:pt x="34" y="213"/>
                    <a:pt x="34" y="214"/>
                  </a:cubicBezTo>
                  <a:cubicBezTo>
                    <a:pt x="34" y="215"/>
                    <a:pt x="34" y="215"/>
                    <a:pt x="33" y="216"/>
                  </a:cubicBezTo>
                  <a:cubicBezTo>
                    <a:pt x="34" y="216"/>
                    <a:pt x="34" y="216"/>
                    <a:pt x="34" y="216"/>
                  </a:cubicBezTo>
                  <a:cubicBezTo>
                    <a:pt x="35" y="217"/>
                    <a:pt x="36" y="219"/>
                    <a:pt x="36" y="221"/>
                  </a:cubicBezTo>
                  <a:cubicBezTo>
                    <a:pt x="36" y="222"/>
                    <a:pt x="36" y="224"/>
                    <a:pt x="35" y="226"/>
                  </a:cubicBezTo>
                  <a:cubicBezTo>
                    <a:pt x="35" y="226"/>
                    <a:pt x="35" y="226"/>
                    <a:pt x="35" y="226"/>
                  </a:cubicBezTo>
                  <a:cubicBezTo>
                    <a:pt x="35" y="227"/>
                    <a:pt x="35" y="227"/>
                    <a:pt x="35" y="228"/>
                  </a:cubicBezTo>
                  <a:cubicBezTo>
                    <a:pt x="36" y="228"/>
                    <a:pt x="36" y="228"/>
                    <a:pt x="37" y="229"/>
                  </a:cubicBezTo>
                  <a:cubicBezTo>
                    <a:pt x="39" y="230"/>
                    <a:pt x="40" y="232"/>
                    <a:pt x="41" y="233"/>
                  </a:cubicBezTo>
                  <a:cubicBezTo>
                    <a:pt x="42" y="235"/>
                    <a:pt x="42" y="238"/>
                    <a:pt x="43" y="241"/>
                  </a:cubicBezTo>
                  <a:cubicBezTo>
                    <a:pt x="43" y="242"/>
                    <a:pt x="43" y="243"/>
                    <a:pt x="43" y="243"/>
                  </a:cubicBezTo>
                  <a:cubicBezTo>
                    <a:pt x="43" y="244"/>
                    <a:pt x="44" y="245"/>
                    <a:pt x="44" y="245"/>
                  </a:cubicBezTo>
                  <a:cubicBezTo>
                    <a:pt x="44" y="246"/>
                    <a:pt x="44" y="247"/>
                    <a:pt x="44" y="248"/>
                  </a:cubicBezTo>
                  <a:cubicBezTo>
                    <a:pt x="44" y="248"/>
                    <a:pt x="44" y="249"/>
                    <a:pt x="45" y="249"/>
                  </a:cubicBezTo>
                  <a:cubicBezTo>
                    <a:pt x="45" y="249"/>
                    <a:pt x="45" y="249"/>
                    <a:pt x="46" y="250"/>
                  </a:cubicBezTo>
                  <a:cubicBezTo>
                    <a:pt x="47" y="250"/>
                    <a:pt x="48" y="251"/>
                    <a:pt x="50" y="253"/>
                  </a:cubicBezTo>
                  <a:cubicBezTo>
                    <a:pt x="50" y="254"/>
                    <a:pt x="53" y="257"/>
                    <a:pt x="53" y="260"/>
                  </a:cubicBezTo>
                  <a:cubicBezTo>
                    <a:pt x="53" y="262"/>
                    <a:pt x="52" y="264"/>
                    <a:pt x="52" y="265"/>
                  </a:cubicBezTo>
                  <a:cubicBezTo>
                    <a:pt x="52" y="265"/>
                    <a:pt x="53" y="266"/>
                    <a:pt x="53" y="266"/>
                  </a:cubicBezTo>
                  <a:cubicBezTo>
                    <a:pt x="54" y="266"/>
                    <a:pt x="55" y="267"/>
                    <a:pt x="56" y="268"/>
                  </a:cubicBezTo>
                  <a:cubicBezTo>
                    <a:pt x="58" y="269"/>
                    <a:pt x="59" y="272"/>
                    <a:pt x="60" y="274"/>
                  </a:cubicBezTo>
                  <a:cubicBezTo>
                    <a:pt x="61" y="276"/>
                    <a:pt x="61" y="281"/>
                    <a:pt x="60" y="284"/>
                  </a:cubicBezTo>
                  <a:cubicBezTo>
                    <a:pt x="59" y="285"/>
                    <a:pt x="58" y="287"/>
                    <a:pt x="57" y="288"/>
                  </a:cubicBezTo>
                  <a:cubicBezTo>
                    <a:pt x="57" y="288"/>
                    <a:pt x="57" y="289"/>
                    <a:pt x="57" y="289"/>
                  </a:cubicBezTo>
                  <a:cubicBezTo>
                    <a:pt x="56" y="290"/>
                    <a:pt x="56" y="292"/>
                    <a:pt x="57" y="296"/>
                  </a:cubicBezTo>
                  <a:cubicBezTo>
                    <a:pt x="58" y="295"/>
                    <a:pt x="59" y="294"/>
                    <a:pt x="60" y="294"/>
                  </a:cubicBezTo>
                  <a:cubicBezTo>
                    <a:pt x="61" y="293"/>
                    <a:pt x="64" y="292"/>
                    <a:pt x="66" y="292"/>
                  </a:cubicBezTo>
                  <a:cubicBezTo>
                    <a:pt x="66" y="292"/>
                    <a:pt x="67" y="292"/>
                    <a:pt x="68" y="293"/>
                  </a:cubicBezTo>
                  <a:cubicBezTo>
                    <a:pt x="69" y="293"/>
                    <a:pt x="71" y="293"/>
                    <a:pt x="73" y="297"/>
                  </a:cubicBezTo>
                  <a:cubicBezTo>
                    <a:pt x="73" y="297"/>
                    <a:pt x="74" y="298"/>
                    <a:pt x="74" y="299"/>
                  </a:cubicBezTo>
                  <a:cubicBezTo>
                    <a:pt x="75" y="299"/>
                    <a:pt x="76" y="299"/>
                    <a:pt x="77" y="299"/>
                  </a:cubicBezTo>
                  <a:cubicBezTo>
                    <a:pt x="79" y="300"/>
                    <a:pt x="81" y="302"/>
                    <a:pt x="83" y="305"/>
                  </a:cubicBezTo>
                  <a:cubicBezTo>
                    <a:pt x="84" y="306"/>
                    <a:pt x="84" y="306"/>
                    <a:pt x="84" y="306"/>
                  </a:cubicBezTo>
                  <a:cubicBezTo>
                    <a:pt x="112" y="421"/>
                    <a:pt x="112" y="421"/>
                    <a:pt x="112" y="421"/>
                  </a:cubicBezTo>
                  <a:cubicBezTo>
                    <a:pt x="112" y="432"/>
                    <a:pt x="112" y="432"/>
                    <a:pt x="112" y="432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210" y="413"/>
                    <a:pt x="210" y="413"/>
                    <a:pt x="210" y="413"/>
                  </a:cubicBezTo>
                  <a:cubicBezTo>
                    <a:pt x="209" y="413"/>
                    <a:pt x="208" y="413"/>
                    <a:pt x="207" y="412"/>
                  </a:cubicBezTo>
                  <a:cubicBezTo>
                    <a:pt x="206" y="411"/>
                    <a:pt x="206" y="409"/>
                    <a:pt x="205" y="408"/>
                  </a:cubicBezTo>
                  <a:cubicBezTo>
                    <a:pt x="204" y="408"/>
                    <a:pt x="201" y="408"/>
                    <a:pt x="201" y="407"/>
                  </a:cubicBezTo>
                  <a:cubicBezTo>
                    <a:pt x="200" y="406"/>
                    <a:pt x="200" y="404"/>
                    <a:pt x="199" y="403"/>
                  </a:cubicBezTo>
                  <a:cubicBezTo>
                    <a:pt x="199" y="402"/>
                    <a:pt x="197" y="401"/>
                    <a:pt x="197" y="401"/>
                  </a:cubicBezTo>
                  <a:cubicBezTo>
                    <a:pt x="196" y="400"/>
                    <a:pt x="195" y="398"/>
                    <a:pt x="195" y="397"/>
                  </a:cubicBezTo>
                  <a:cubicBezTo>
                    <a:pt x="195" y="395"/>
                    <a:pt x="197" y="393"/>
                    <a:pt x="197" y="391"/>
                  </a:cubicBezTo>
                  <a:cubicBezTo>
                    <a:pt x="198" y="390"/>
                    <a:pt x="198" y="388"/>
                    <a:pt x="197" y="387"/>
                  </a:cubicBezTo>
                  <a:cubicBezTo>
                    <a:pt x="197" y="386"/>
                    <a:pt x="195" y="385"/>
                    <a:pt x="195" y="384"/>
                  </a:cubicBezTo>
                  <a:cubicBezTo>
                    <a:pt x="195" y="383"/>
                    <a:pt x="195" y="380"/>
                    <a:pt x="196" y="380"/>
                  </a:cubicBezTo>
                  <a:cubicBezTo>
                    <a:pt x="197" y="378"/>
                    <a:pt x="200" y="378"/>
                    <a:pt x="201" y="376"/>
                  </a:cubicBezTo>
                  <a:cubicBezTo>
                    <a:pt x="202" y="375"/>
                    <a:pt x="203" y="371"/>
                    <a:pt x="202" y="370"/>
                  </a:cubicBezTo>
                  <a:cubicBezTo>
                    <a:pt x="202" y="369"/>
                    <a:pt x="199" y="368"/>
                    <a:pt x="199" y="367"/>
                  </a:cubicBezTo>
                  <a:cubicBezTo>
                    <a:pt x="198" y="366"/>
                    <a:pt x="197" y="364"/>
                    <a:pt x="197" y="363"/>
                  </a:cubicBezTo>
                  <a:cubicBezTo>
                    <a:pt x="197" y="362"/>
                    <a:pt x="199" y="360"/>
                    <a:pt x="200" y="359"/>
                  </a:cubicBezTo>
                  <a:cubicBezTo>
                    <a:pt x="200" y="358"/>
                    <a:pt x="200" y="356"/>
                    <a:pt x="200" y="355"/>
                  </a:cubicBezTo>
                  <a:cubicBezTo>
                    <a:pt x="199" y="353"/>
                    <a:pt x="198" y="351"/>
                    <a:pt x="197" y="349"/>
                  </a:cubicBezTo>
                  <a:cubicBezTo>
                    <a:pt x="196" y="349"/>
                    <a:pt x="194" y="347"/>
                    <a:pt x="194" y="346"/>
                  </a:cubicBezTo>
                  <a:cubicBezTo>
                    <a:pt x="194" y="345"/>
                    <a:pt x="194" y="343"/>
                    <a:pt x="194" y="342"/>
                  </a:cubicBezTo>
                  <a:cubicBezTo>
                    <a:pt x="193" y="339"/>
                    <a:pt x="193" y="334"/>
                    <a:pt x="192" y="332"/>
                  </a:cubicBezTo>
                  <a:cubicBezTo>
                    <a:pt x="192" y="331"/>
                    <a:pt x="190" y="329"/>
                    <a:pt x="190" y="328"/>
                  </a:cubicBezTo>
                  <a:cubicBezTo>
                    <a:pt x="190" y="327"/>
                    <a:pt x="192" y="326"/>
                    <a:pt x="192" y="325"/>
                  </a:cubicBezTo>
                  <a:cubicBezTo>
                    <a:pt x="193" y="324"/>
                    <a:pt x="193" y="320"/>
                    <a:pt x="193" y="319"/>
                  </a:cubicBezTo>
                  <a:cubicBezTo>
                    <a:pt x="193" y="318"/>
                    <a:pt x="191" y="316"/>
                    <a:pt x="191" y="315"/>
                  </a:cubicBezTo>
                  <a:cubicBezTo>
                    <a:pt x="190" y="314"/>
                    <a:pt x="191" y="311"/>
                    <a:pt x="190" y="310"/>
                  </a:cubicBezTo>
                  <a:cubicBezTo>
                    <a:pt x="190" y="309"/>
                    <a:pt x="188" y="309"/>
                    <a:pt x="188" y="308"/>
                  </a:cubicBezTo>
                  <a:cubicBezTo>
                    <a:pt x="187" y="307"/>
                    <a:pt x="189" y="304"/>
                    <a:pt x="188" y="303"/>
                  </a:cubicBezTo>
                  <a:cubicBezTo>
                    <a:pt x="188" y="302"/>
                    <a:pt x="186" y="301"/>
                    <a:pt x="186" y="300"/>
                  </a:cubicBezTo>
                  <a:cubicBezTo>
                    <a:pt x="185" y="298"/>
                    <a:pt x="187" y="294"/>
                    <a:pt x="187" y="292"/>
                  </a:cubicBezTo>
                  <a:cubicBezTo>
                    <a:pt x="187" y="291"/>
                    <a:pt x="186" y="288"/>
                    <a:pt x="186" y="287"/>
                  </a:cubicBezTo>
                  <a:cubicBezTo>
                    <a:pt x="185" y="286"/>
                    <a:pt x="184" y="285"/>
                    <a:pt x="184" y="284"/>
                  </a:cubicBezTo>
                  <a:cubicBezTo>
                    <a:pt x="183" y="283"/>
                    <a:pt x="184" y="280"/>
                    <a:pt x="183" y="278"/>
                  </a:cubicBezTo>
                  <a:cubicBezTo>
                    <a:pt x="183" y="277"/>
                    <a:pt x="181" y="275"/>
                    <a:pt x="181" y="274"/>
                  </a:cubicBezTo>
                  <a:cubicBezTo>
                    <a:pt x="181" y="272"/>
                    <a:pt x="184" y="270"/>
                    <a:pt x="185" y="268"/>
                  </a:cubicBezTo>
                  <a:cubicBezTo>
                    <a:pt x="185" y="267"/>
                    <a:pt x="185" y="264"/>
                    <a:pt x="185" y="262"/>
                  </a:cubicBezTo>
                  <a:cubicBezTo>
                    <a:pt x="186" y="261"/>
                    <a:pt x="187" y="259"/>
                    <a:pt x="187" y="258"/>
                  </a:cubicBezTo>
                  <a:cubicBezTo>
                    <a:pt x="187" y="256"/>
                    <a:pt x="185" y="253"/>
                    <a:pt x="185" y="252"/>
                  </a:cubicBezTo>
                  <a:cubicBezTo>
                    <a:pt x="185" y="250"/>
                    <a:pt x="184" y="247"/>
                    <a:pt x="185" y="245"/>
                  </a:cubicBezTo>
                  <a:cubicBezTo>
                    <a:pt x="185" y="244"/>
                    <a:pt x="187" y="243"/>
                    <a:pt x="187" y="242"/>
                  </a:cubicBezTo>
                  <a:cubicBezTo>
                    <a:pt x="188" y="241"/>
                    <a:pt x="191" y="239"/>
                    <a:pt x="191" y="238"/>
                  </a:cubicBezTo>
                  <a:cubicBezTo>
                    <a:pt x="192" y="236"/>
                    <a:pt x="192" y="233"/>
                    <a:pt x="192" y="231"/>
                  </a:cubicBezTo>
                  <a:cubicBezTo>
                    <a:pt x="193" y="229"/>
                    <a:pt x="194" y="226"/>
                    <a:pt x="194" y="225"/>
                  </a:cubicBezTo>
                  <a:cubicBezTo>
                    <a:pt x="193" y="223"/>
                    <a:pt x="191" y="221"/>
                    <a:pt x="191" y="219"/>
                  </a:cubicBezTo>
                  <a:cubicBezTo>
                    <a:pt x="191" y="218"/>
                    <a:pt x="192" y="214"/>
                    <a:pt x="192" y="213"/>
                  </a:cubicBezTo>
                  <a:cubicBezTo>
                    <a:pt x="192" y="212"/>
                    <a:pt x="193" y="209"/>
                    <a:pt x="193" y="208"/>
                  </a:cubicBezTo>
                  <a:cubicBezTo>
                    <a:pt x="194" y="207"/>
                    <a:pt x="196" y="207"/>
                    <a:pt x="196" y="206"/>
                  </a:cubicBezTo>
                  <a:cubicBezTo>
                    <a:pt x="196" y="205"/>
                    <a:pt x="195" y="202"/>
                    <a:pt x="195" y="201"/>
                  </a:cubicBezTo>
                  <a:cubicBezTo>
                    <a:pt x="195" y="200"/>
                    <a:pt x="197" y="198"/>
                    <a:pt x="197" y="197"/>
                  </a:cubicBezTo>
                  <a:cubicBezTo>
                    <a:pt x="196" y="196"/>
                    <a:pt x="194" y="194"/>
                    <a:pt x="194" y="193"/>
                  </a:cubicBezTo>
                  <a:cubicBezTo>
                    <a:pt x="193" y="192"/>
                    <a:pt x="194" y="190"/>
                    <a:pt x="194" y="189"/>
                  </a:cubicBezTo>
                  <a:cubicBezTo>
                    <a:pt x="194" y="187"/>
                    <a:pt x="194" y="184"/>
                    <a:pt x="194" y="182"/>
                  </a:cubicBezTo>
                  <a:cubicBezTo>
                    <a:pt x="195" y="181"/>
                    <a:pt x="197" y="179"/>
                    <a:pt x="197" y="177"/>
                  </a:cubicBezTo>
                  <a:cubicBezTo>
                    <a:pt x="197" y="176"/>
                    <a:pt x="197" y="174"/>
                    <a:pt x="197" y="173"/>
                  </a:cubicBezTo>
                  <a:cubicBezTo>
                    <a:pt x="196" y="172"/>
                    <a:pt x="194" y="171"/>
                    <a:pt x="194" y="170"/>
                  </a:cubicBezTo>
                  <a:cubicBezTo>
                    <a:pt x="193" y="169"/>
                    <a:pt x="194" y="166"/>
                    <a:pt x="194" y="165"/>
                  </a:cubicBezTo>
                  <a:cubicBezTo>
                    <a:pt x="193" y="163"/>
                    <a:pt x="190" y="161"/>
                    <a:pt x="189" y="159"/>
                  </a:cubicBezTo>
                  <a:cubicBezTo>
                    <a:pt x="189" y="158"/>
                    <a:pt x="188" y="156"/>
                    <a:pt x="188" y="155"/>
                  </a:cubicBezTo>
                  <a:cubicBezTo>
                    <a:pt x="187" y="154"/>
                    <a:pt x="189" y="151"/>
                    <a:pt x="188" y="149"/>
                  </a:cubicBezTo>
                  <a:cubicBezTo>
                    <a:pt x="188" y="148"/>
                    <a:pt x="185" y="147"/>
                    <a:pt x="185" y="146"/>
                  </a:cubicBezTo>
                  <a:cubicBezTo>
                    <a:pt x="184" y="145"/>
                    <a:pt x="183" y="143"/>
                    <a:pt x="183" y="142"/>
                  </a:cubicBezTo>
                  <a:cubicBezTo>
                    <a:pt x="184" y="141"/>
                    <a:pt x="186" y="140"/>
                    <a:pt x="187" y="139"/>
                  </a:cubicBezTo>
                  <a:cubicBezTo>
                    <a:pt x="188" y="138"/>
                    <a:pt x="187" y="135"/>
                    <a:pt x="188" y="133"/>
                  </a:cubicBezTo>
                  <a:cubicBezTo>
                    <a:pt x="189" y="132"/>
                    <a:pt x="191" y="131"/>
                    <a:pt x="192" y="131"/>
                  </a:cubicBezTo>
                  <a:cubicBezTo>
                    <a:pt x="193" y="130"/>
                    <a:pt x="195" y="130"/>
                    <a:pt x="196" y="129"/>
                  </a:cubicBezTo>
                  <a:cubicBezTo>
                    <a:pt x="197" y="129"/>
                    <a:pt x="198" y="127"/>
                    <a:pt x="199" y="126"/>
                  </a:cubicBezTo>
                  <a:cubicBezTo>
                    <a:pt x="200" y="126"/>
                    <a:pt x="203" y="128"/>
                    <a:pt x="204" y="127"/>
                  </a:cubicBezTo>
                  <a:cubicBezTo>
                    <a:pt x="205" y="127"/>
                    <a:pt x="207" y="124"/>
                    <a:pt x="207" y="123"/>
                  </a:cubicBezTo>
                  <a:cubicBezTo>
                    <a:pt x="208" y="122"/>
                    <a:pt x="209" y="120"/>
                    <a:pt x="210" y="119"/>
                  </a:cubicBezTo>
                  <a:cubicBezTo>
                    <a:pt x="210" y="118"/>
                    <a:pt x="209" y="115"/>
                    <a:pt x="210" y="114"/>
                  </a:cubicBezTo>
                  <a:cubicBezTo>
                    <a:pt x="210" y="113"/>
                    <a:pt x="211" y="112"/>
                    <a:pt x="212" y="112"/>
                  </a:cubicBezTo>
                  <a:cubicBezTo>
                    <a:pt x="213" y="111"/>
                    <a:pt x="215" y="111"/>
                    <a:pt x="216" y="110"/>
                  </a:cubicBezTo>
                  <a:cubicBezTo>
                    <a:pt x="217" y="110"/>
                    <a:pt x="219" y="108"/>
                    <a:pt x="219" y="108"/>
                  </a:cubicBezTo>
                  <a:cubicBezTo>
                    <a:pt x="220" y="107"/>
                    <a:pt x="222" y="105"/>
                    <a:pt x="222" y="104"/>
                  </a:cubicBezTo>
                  <a:cubicBezTo>
                    <a:pt x="223" y="103"/>
                    <a:pt x="224" y="101"/>
                    <a:pt x="225" y="99"/>
                  </a:cubicBezTo>
                  <a:cubicBezTo>
                    <a:pt x="225" y="98"/>
                    <a:pt x="225" y="95"/>
                    <a:pt x="225" y="94"/>
                  </a:cubicBezTo>
                  <a:cubicBezTo>
                    <a:pt x="226" y="94"/>
                    <a:pt x="227" y="93"/>
                    <a:pt x="227" y="92"/>
                  </a:cubicBezTo>
                  <a:cubicBezTo>
                    <a:pt x="228" y="92"/>
                    <a:pt x="229" y="90"/>
                    <a:pt x="229" y="90"/>
                  </a:cubicBezTo>
                  <a:cubicBezTo>
                    <a:pt x="230" y="88"/>
                    <a:pt x="231" y="85"/>
                    <a:pt x="230" y="84"/>
                  </a:cubicBezTo>
                  <a:cubicBezTo>
                    <a:pt x="230" y="83"/>
                    <a:pt x="228" y="82"/>
                    <a:pt x="227" y="81"/>
                  </a:cubicBezTo>
                  <a:cubicBezTo>
                    <a:pt x="227" y="81"/>
                    <a:pt x="226" y="79"/>
                    <a:pt x="226" y="78"/>
                  </a:cubicBezTo>
                  <a:cubicBezTo>
                    <a:pt x="226" y="77"/>
                    <a:pt x="229" y="77"/>
                    <a:pt x="230" y="76"/>
                  </a:cubicBezTo>
                  <a:cubicBezTo>
                    <a:pt x="230" y="74"/>
                    <a:pt x="230" y="71"/>
                    <a:pt x="230" y="70"/>
                  </a:cubicBezTo>
                  <a:cubicBezTo>
                    <a:pt x="229" y="68"/>
                    <a:pt x="228" y="65"/>
                    <a:pt x="227" y="64"/>
                  </a:cubicBezTo>
                  <a:cubicBezTo>
                    <a:pt x="226" y="63"/>
                    <a:pt x="222" y="62"/>
                    <a:pt x="220" y="60"/>
                  </a:cubicBezTo>
                  <a:cubicBezTo>
                    <a:pt x="220" y="59"/>
                    <a:pt x="219" y="56"/>
                    <a:pt x="218" y="55"/>
                  </a:cubicBezTo>
                  <a:cubicBezTo>
                    <a:pt x="218" y="54"/>
                    <a:pt x="215" y="53"/>
                    <a:pt x="215" y="53"/>
                  </a:cubicBezTo>
                  <a:cubicBezTo>
                    <a:pt x="214" y="52"/>
                    <a:pt x="213" y="50"/>
                    <a:pt x="212" y="49"/>
                  </a:cubicBezTo>
                  <a:cubicBezTo>
                    <a:pt x="212" y="48"/>
                    <a:pt x="212" y="45"/>
                    <a:pt x="213" y="44"/>
                  </a:cubicBezTo>
                  <a:cubicBezTo>
                    <a:pt x="214" y="43"/>
                    <a:pt x="217" y="42"/>
                    <a:pt x="217" y="41"/>
                  </a:cubicBezTo>
                  <a:cubicBezTo>
                    <a:pt x="217" y="39"/>
                    <a:pt x="216" y="37"/>
                    <a:pt x="216" y="35"/>
                  </a:cubicBezTo>
                  <a:cubicBezTo>
                    <a:pt x="216" y="33"/>
                    <a:pt x="216" y="27"/>
                    <a:pt x="216" y="25"/>
                  </a:cubicBezTo>
                  <a:cubicBezTo>
                    <a:pt x="217" y="24"/>
                    <a:pt x="218" y="22"/>
                    <a:pt x="219" y="20"/>
                  </a:cubicBezTo>
                  <a:cubicBezTo>
                    <a:pt x="219" y="19"/>
                    <a:pt x="219" y="16"/>
                    <a:pt x="219" y="15"/>
                  </a:cubicBezTo>
                  <a:cubicBezTo>
                    <a:pt x="218" y="14"/>
                    <a:pt x="216" y="13"/>
                    <a:pt x="216" y="13"/>
                  </a:cubicBezTo>
                  <a:cubicBezTo>
                    <a:pt x="215" y="12"/>
                    <a:pt x="215" y="9"/>
                    <a:pt x="214" y="9"/>
                  </a:cubicBezTo>
                  <a:cubicBezTo>
                    <a:pt x="213" y="7"/>
                    <a:pt x="211" y="6"/>
                    <a:pt x="210" y="5"/>
                  </a:cubicBezTo>
                  <a:cubicBezTo>
                    <a:pt x="210" y="4"/>
                    <a:pt x="211" y="0"/>
                    <a:pt x="21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0" y="64"/>
                    <a:pt x="0" y="64"/>
                    <a:pt x="0" y="6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6045200" y="2127250"/>
              <a:ext cx="188912" cy="396875"/>
            </a:xfrm>
            <a:custGeom>
              <a:avLst/>
              <a:gdLst>
                <a:gd name="T0" fmla="*/ 193 w 224"/>
                <a:gd name="T1" fmla="*/ 328 h 471"/>
                <a:gd name="T2" fmla="*/ 175 w 224"/>
                <a:gd name="T3" fmla="*/ 316 h 471"/>
                <a:gd name="T4" fmla="*/ 169 w 224"/>
                <a:gd name="T5" fmla="*/ 290 h 471"/>
                <a:gd name="T6" fmla="*/ 93 w 224"/>
                <a:gd name="T7" fmla="*/ 83 h 471"/>
                <a:gd name="T8" fmla="*/ 56 w 224"/>
                <a:gd name="T9" fmla="*/ 11 h 471"/>
                <a:gd name="T10" fmla="*/ 41 w 224"/>
                <a:gd name="T11" fmla="*/ 6 h 471"/>
                <a:gd name="T12" fmla="*/ 32 w 224"/>
                <a:gd name="T13" fmla="*/ 12 h 471"/>
                <a:gd name="T14" fmla="*/ 21 w 224"/>
                <a:gd name="T15" fmla="*/ 20 h 471"/>
                <a:gd name="T16" fmla="*/ 28 w 224"/>
                <a:gd name="T17" fmla="*/ 33 h 471"/>
                <a:gd name="T18" fmla="*/ 23 w 224"/>
                <a:gd name="T19" fmla="*/ 51 h 471"/>
                <a:gd name="T20" fmla="*/ 29 w 224"/>
                <a:gd name="T21" fmla="*/ 63 h 471"/>
                <a:gd name="T22" fmla="*/ 33 w 224"/>
                <a:gd name="T23" fmla="*/ 70 h 471"/>
                <a:gd name="T24" fmla="*/ 35 w 224"/>
                <a:gd name="T25" fmla="*/ 86 h 471"/>
                <a:gd name="T26" fmla="*/ 35 w 224"/>
                <a:gd name="T27" fmla="*/ 103 h 471"/>
                <a:gd name="T28" fmla="*/ 31 w 224"/>
                <a:gd name="T29" fmla="*/ 110 h 471"/>
                <a:gd name="T30" fmla="*/ 37 w 224"/>
                <a:gd name="T31" fmla="*/ 118 h 471"/>
                <a:gd name="T32" fmla="*/ 47 w 224"/>
                <a:gd name="T33" fmla="*/ 139 h 471"/>
                <a:gd name="T34" fmla="*/ 44 w 224"/>
                <a:gd name="T35" fmla="*/ 157 h 471"/>
                <a:gd name="T36" fmla="*/ 43 w 224"/>
                <a:gd name="T37" fmla="*/ 162 h 471"/>
                <a:gd name="T38" fmla="*/ 28 w 224"/>
                <a:gd name="T39" fmla="*/ 177 h 471"/>
                <a:gd name="T40" fmla="*/ 25 w 224"/>
                <a:gd name="T41" fmla="*/ 187 h 471"/>
                <a:gd name="T42" fmla="*/ 14 w 224"/>
                <a:gd name="T43" fmla="*/ 193 h 471"/>
                <a:gd name="T44" fmla="*/ 6 w 224"/>
                <a:gd name="T45" fmla="*/ 197 h 471"/>
                <a:gd name="T46" fmla="*/ 6 w 224"/>
                <a:gd name="T47" fmla="*/ 208 h 471"/>
                <a:gd name="T48" fmla="*/ 8 w 224"/>
                <a:gd name="T49" fmla="*/ 219 h 471"/>
                <a:gd name="T50" fmla="*/ 15 w 224"/>
                <a:gd name="T51" fmla="*/ 240 h 471"/>
                <a:gd name="T52" fmla="*/ 12 w 224"/>
                <a:gd name="T53" fmla="*/ 251 h 471"/>
                <a:gd name="T54" fmla="*/ 14 w 224"/>
                <a:gd name="T55" fmla="*/ 268 h 471"/>
                <a:gd name="T56" fmla="*/ 10 w 224"/>
                <a:gd name="T57" fmla="*/ 277 h 471"/>
                <a:gd name="T58" fmla="*/ 11 w 224"/>
                <a:gd name="T59" fmla="*/ 291 h 471"/>
                <a:gd name="T60" fmla="*/ 5 w 224"/>
                <a:gd name="T61" fmla="*/ 305 h 471"/>
                <a:gd name="T62" fmla="*/ 3 w 224"/>
                <a:gd name="T63" fmla="*/ 312 h 471"/>
                <a:gd name="T64" fmla="*/ 4 w 224"/>
                <a:gd name="T65" fmla="*/ 325 h 471"/>
                <a:gd name="T66" fmla="*/ 0 w 224"/>
                <a:gd name="T67" fmla="*/ 335 h 471"/>
                <a:gd name="T68" fmla="*/ 3 w 224"/>
                <a:gd name="T69" fmla="*/ 345 h 471"/>
                <a:gd name="T70" fmla="*/ 6 w 224"/>
                <a:gd name="T71" fmla="*/ 363 h 471"/>
                <a:gd name="T72" fmla="*/ 9 w 224"/>
                <a:gd name="T73" fmla="*/ 374 h 471"/>
                <a:gd name="T74" fmla="*/ 9 w 224"/>
                <a:gd name="T75" fmla="*/ 390 h 471"/>
                <a:gd name="T76" fmla="*/ 12 w 224"/>
                <a:gd name="T77" fmla="*/ 404 h 471"/>
                <a:gd name="T78" fmla="*/ 14 w 224"/>
                <a:gd name="T79" fmla="*/ 408 h 471"/>
                <a:gd name="T80" fmla="*/ 16 w 224"/>
                <a:gd name="T81" fmla="*/ 425 h 471"/>
                <a:gd name="T82" fmla="*/ 14 w 224"/>
                <a:gd name="T83" fmla="*/ 444 h 471"/>
                <a:gd name="T84" fmla="*/ 13 w 224"/>
                <a:gd name="T85" fmla="*/ 458 h 471"/>
                <a:gd name="T86" fmla="*/ 18 w 224"/>
                <a:gd name="T87" fmla="*/ 464 h 471"/>
                <a:gd name="T88" fmla="*/ 33 w 224"/>
                <a:gd name="T89" fmla="*/ 471 h 471"/>
                <a:gd name="T90" fmla="*/ 176 w 224"/>
                <a:gd name="T91" fmla="*/ 425 h 471"/>
                <a:gd name="T92" fmla="*/ 187 w 224"/>
                <a:gd name="T93" fmla="*/ 409 h 471"/>
                <a:gd name="T94" fmla="*/ 190 w 224"/>
                <a:gd name="T95" fmla="*/ 402 h 471"/>
                <a:gd name="T96" fmla="*/ 200 w 224"/>
                <a:gd name="T97" fmla="*/ 395 h 471"/>
                <a:gd name="T98" fmla="*/ 214 w 224"/>
                <a:gd name="T99" fmla="*/ 390 h 471"/>
                <a:gd name="T100" fmla="*/ 221 w 224"/>
                <a:gd name="T101" fmla="*/ 378 h 471"/>
                <a:gd name="T102" fmla="*/ 224 w 224"/>
                <a:gd name="T103" fmla="*/ 35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4" h="471">
                  <a:moveTo>
                    <a:pt x="216" y="355"/>
                  </a:moveTo>
                  <a:cubicBezTo>
                    <a:pt x="204" y="349"/>
                    <a:pt x="204" y="349"/>
                    <a:pt x="204" y="349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2" y="330"/>
                    <a:pt x="195" y="329"/>
                    <a:pt x="193" y="328"/>
                  </a:cubicBezTo>
                  <a:cubicBezTo>
                    <a:pt x="192" y="327"/>
                    <a:pt x="189" y="326"/>
                    <a:pt x="187" y="325"/>
                  </a:cubicBezTo>
                  <a:cubicBezTo>
                    <a:pt x="186" y="324"/>
                    <a:pt x="185" y="320"/>
                    <a:pt x="183" y="319"/>
                  </a:cubicBezTo>
                  <a:cubicBezTo>
                    <a:pt x="182" y="319"/>
                    <a:pt x="180" y="319"/>
                    <a:pt x="179" y="319"/>
                  </a:cubicBezTo>
                  <a:cubicBezTo>
                    <a:pt x="178" y="319"/>
                    <a:pt x="176" y="317"/>
                    <a:pt x="175" y="316"/>
                  </a:cubicBezTo>
                  <a:cubicBezTo>
                    <a:pt x="174" y="315"/>
                    <a:pt x="172" y="311"/>
                    <a:pt x="172" y="310"/>
                  </a:cubicBezTo>
                  <a:cubicBezTo>
                    <a:pt x="171" y="308"/>
                    <a:pt x="171" y="305"/>
                    <a:pt x="171" y="303"/>
                  </a:cubicBezTo>
                  <a:cubicBezTo>
                    <a:pt x="171" y="301"/>
                    <a:pt x="171" y="298"/>
                    <a:pt x="171" y="296"/>
                  </a:cubicBezTo>
                  <a:cubicBezTo>
                    <a:pt x="171" y="295"/>
                    <a:pt x="169" y="291"/>
                    <a:pt x="169" y="290"/>
                  </a:cubicBezTo>
                  <a:cubicBezTo>
                    <a:pt x="169" y="288"/>
                    <a:pt x="168" y="285"/>
                    <a:pt x="168" y="284"/>
                  </a:cubicBezTo>
                  <a:cubicBezTo>
                    <a:pt x="167" y="283"/>
                    <a:pt x="164" y="281"/>
                    <a:pt x="164" y="281"/>
                  </a:cubicBezTo>
                  <a:cubicBezTo>
                    <a:pt x="154" y="255"/>
                    <a:pt x="154" y="255"/>
                    <a:pt x="154" y="255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59" y="1"/>
                    <a:pt x="58" y="2"/>
                  </a:cubicBezTo>
                  <a:cubicBezTo>
                    <a:pt x="58" y="3"/>
                    <a:pt x="59" y="7"/>
                    <a:pt x="58" y="8"/>
                  </a:cubicBezTo>
                  <a:cubicBezTo>
                    <a:pt x="58" y="9"/>
                    <a:pt x="56" y="10"/>
                    <a:pt x="56" y="11"/>
                  </a:cubicBezTo>
                  <a:cubicBezTo>
                    <a:pt x="55" y="11"/>
                    <a:pt x="53" y="10"/>
                    <a:pt x="52" y="10"/>
                  </a:cubicBezTo>
                  <a:cubicBezTo>
                    <a:pt x="51" y="10"/>
                    <a:pt x="48" y="12"/>
                    <a:pt x="47" y="12"/>
                  </a:cubicBezTo>
                  <a:cubicBezTo>
                    <a:pt x="46" y="12"/>
                    <a:pt x="44" y="11"/>
                    <a:pt x="43" y="10"/>
                  </a:cubicBezTo>
                  <a:cubicBezTo>
                    <a:pt x="42" y="9"/>
                    <a:pt x="41" y="7"/>
                    <a:pt x="41" y="6"/>
                  </a:cubicBezTo>
                  <a:cubicBezTo>
                    <a:pt x="40" y="5"/>
                    <a:pt x="38" y="3"/>
                    <a:pt x="37" y="3"/>
                  </a:cubicBezTo>
                  <a:cubicBezTo>
                    <a:pt x="36" y="3"/>
                    <a:pt x="35" y="5"/>
                    <a:pt x="35" y="5"/>
                  </a:cubicBezTo>
                  <a:cubicBezTo>
                    <a:pt x="34" y="6"/>
                    <a:pt x="33" y="7"/>
                    <a:pt x="33" y="8"/>
                  </a:cubicBezTo>
                  <a:cubicBezTo>
                    <a:pt x="32" y="9"/>
                    <a:pt x="32" y="11"/>
                    <a:pt x="32" y="12"/>
                  </a:cubicBezTo>
                  <a:cubicBezTo>
                    <a:pt x="31" y="12"/>
                    <a:pt x="30" y="14"/>
                    <a:pt x="29" y="15"/>
                  </a:cubicBezTo>
                  <a:cubicBezTo>
                    <a:pt x="28" y="16"/>
                    <a:pt x="27" y="17"/>
                    <a:pt x="25" y="18"/>
                  </a:cubicBezTo>
                  <a:cubicBezTo>
                    <a:pt x="24" y="18"/>
                    <a:pt x="22" y="17"/>
                    <a:pt x="21" y="18"/>
                  </a:cubicBezTo>
                  <a:cubicBezTo>
                    <a:pt x="21" y="19"/>
                    <a:pt x="21" y="20"/>
                    <a:pt x="21" y="20"/>
                  </a:cubicBezTo>
                  <a:cubicBezTo>
                    <a:pt x="22" y="21"/>
                    <a:pt x="22" y="22"/>
                    <a:pt x="23" y="23"/>
                  </a:cubicBezTo>
                  <a:cubicBezTo>
                    <a:pt x="24" y="24"/>
                    <a:pt x="27" y="23"/>
                    <a:pt x="28" y="24"/>
                  </a:cubicBezTo>
                  <a:cubicBezTo>
                    <a:pt x="28" y="25"/>
                    <a:pt x="28" y="27"/>
                    <a:pt x="28" y="28"/>
                  </a:cubicBezTo>
                  <a:cubicBezTo>
                    <a:pt x="28" y="29"/>
                    <a:pt x="27" y="32"/>
                    <a:pt x="28" y="33"/>
                  </a:cubicBezTo>
                  <a:cubicBezTo>
                    <a:pt x="28" y="34"/>
                    <a:pt x="29" y="37"/>
                    <a:pt x="29" y="37"/>
                  </a:cubicBezTo>
                  <a:cubicBezTo>
                    <a:pt x="29" y="37"/>
                    <a:pt x="29" y="41"/>
                    <a:pt x="28" y="42"/>
                  </a:cubicBezTo>
                  <a:cubicBezTo>
                    <a:pt x="27" y="43"/>
                    <a:pt x="25" y="45"/>
                    <a:pt x="25" y="46"/>
                  </a:cubicBezTo>
                  <a:cubicBezTo>
                    <a:pt x="24" y="47"/>
                    <a:pt x="23" y="50"/>
                    <a:pt x="23" y="51"/>
                  </a:cubicBezTo>
                  <a:cubicBezTo>
                    <a:pt x="23" y="52"/>
                    <a:pt x="24" y="54"/>
                    <a:pt x="24" y="55"/>
                  </a:cubicBezTo>
                  <a:cubicBezTo>
                    <a:pt x="24" y="55"/>
                    <a:pt x="24" y="55"/>
                    <a:pt x="25" y="56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63"/>
                    <a:pt x="28" y="63"/>
                    <a:pt x="28" y="64"/>
                  </a:cubicBezTo>
                  <a:cubicBezTo>
                    <a:pt x="29" y="65"/>
                    <a:pt x="31" y="65"/>
                    <a:pt x="31" y="67"/>
                  </a:cubicBezTo>
                  <a:cubicBezTo>
                    <a:pt x="32" y="68"/>
                    <a:pt x="33" y="69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4" y="71"/>
                    <a:pt x="36" y="72"/>
                    <a:pt x="36" y="74"/>
                  </a:cubicBezTo>
                  <a:cubicBezTo>
                    <a:pt x="38" y="77"/>
                    <a:pt x="37" y="82"/>
                    <a:pt x="37" y="83"/>
                  </a:cubicBezTo>
                  <a:cubicBezTo>
                    <a:pt x="36" y="84"/>
                    <a:pt x="35" y="85"/>
                    <a:pt x="35" y="86"/>
                  </a:cubicBezTo>
                  <a:cubicBezTo>
                    <a:pt x="35" y="87"/>
                    <a:pt x="34" y="87"/>
                    <a:pt x="34" y="87"/>
                  </a:cubicBezTo>
                  <a:cubicBezTo>
                    <a:pt x="34" y="89"/>
                    <a:pt x="34" y="93"/>
                    <a:pt x="34" y="96"/>
                  </a:cubicBezTo>
                  <a:cubicBezTo>
                    <a:pt x="34" y="96"/>
                    <a:pt x="34" y="96"/>
                    <a:pt x="34" y="97"/>
                  </a:cubicBezTo>
                  <a:cubicBezTo>
                    <a:pt x="35" y="99"/>
                    <a:pt x="36" y="101"/>
                    <a:pt x="35" y="103"/>
                  </a:cubicBezTo>
                  <a:cubicBezTo>
                    <a:pt x="34" y="106"/>
                    <a:pt x="32" y="107"/>
                    <a:pt x="31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0" y="108"/>
                    <a:pt x="30" y="109"/>
                    <a:pt x="30" y="109"/>
                  </a:cubicBezTo>
                  <a:cubicBezTo>
                    <a:pt x="31" y="109"/>
                    <a:pt x="31" y="110"/>
                    <a:pt x="31" y="110"/>
                  </a:cubicBezTo>
                  <a:cubicBezTo>
                    <a:pt x="31" y="110"/>
                    <a:pt x="32" y="110"/>
                    <a:pt x="32" y="110"/>
                  </a:cubicBezTo>
                  <a:cubicBezTo>
                    <a:pt x="33" y="111"/>
                    <a:pt x="34" y="112"/>
                    <a:pt x="35" y="113"/>
                  </a:cubicBezTo>
                  <a:cubicBezTo>
                    <a:pt x="36" y="114"/>
                    <a:pt x="37" y="116"/>
                    <a:pt x="37" y="117"/>
                  </a:cubicBezTo>
                  <a:cubicBezTo>
                    <a:pt x="37" y="117"/>
                    <a:pt x="37" y="118"/>
                    <a:pt x="37" y="118"/>
                  </a:cubicBezTo>
                  <a:cubicBezTo>
                    <a:pt x="38" y="118"/>
                    <a:pt x="38" y="118"/>
                    <a:pt x="39" y="118"/>
                  </a:cubicBezTo>
                  <a:cubicBezTo>
                    <a:pt x="41" y="119"/>
                    <a:pt x="43" y="120"/>
                    <a:pt x="44" y="122"/>
                  </a:cubicBezTo>
                  <a:cubicBezTo>
                    <a:pt x="47" y="124"/>
                    <a:pt x="48" y="129"/>
                    <a:pt x="48" y="130"/>
                  </a:cubicBezTo>
                  <a:cubicBezTo>
                    <a:pt x="48" y="132"/>
                    <a:pt x="49" y="136"/>
                    <a:pt x="47" y="139"/>
                  </a:cubicBezTo>
                  <a:cubicBezTo>
                    <a:pt x="47" y="139"/>
                    <a:pt x="47" y="140"/>
                    <a:pt x="46" y="140"/>
                  </a:cubicBezTo>
                  <a:cubicBezTo>
                    <a:pt x="47" y="141"/>
                    <a:pt x="48" y="142"/>
                    <a:pt x="48" y="143"/>
                  </a:cubicBezTo>
                  <a:cubicBezTo>
                    <a:pt x="50" y="147"/>
                    <a:pt x="47" y="153"/>
                    <a:pt x="47" y="153"/>
                  </a:cubicBezTo>
                  <a:cubicBezTo>
                    <a:pt x="47" y="154"/>
                    <a:pt x="45" y="155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44" y="157"/>
                    <a:pt x="43" y="157"/>
                    <a:pt x="43" y="158"/>
                  </a:cubicBezTo>
                  <a:cubicBezTo>
                    <a:pt x="43" y="158"/>
                    <a:pt x="43" y="158"/>
                    <a:pt x="43" y="158"/>
                  </a:cubicBezTo>
                  <a:cubicBezTo>
                    <a:pt x="43" y="159"/>
                    <a:pt x="43" y="161"/>
                    <a:pt x="43" y="162"/>
                  </a:cubicBezTo>
                  <a:cubicBezTo>
                    <a:pt x="42" y="164"/>
                    <a:pt x="40" y="167"/>
                    <a:pt x="40" y="168"/>
                  </a:cubicBezTo>
                  <a:cubicBezTo>
                    <a:pt x="38" y="170"/>
                    <a:pt x="36" y="172"/>
                    <a:pt x="36" y="172"/>
                  </a:cubicBezTo>
                  <a:cubicBezTo>
                    <a:pt x="34" y="175"/>
                    <a:pt x="32" y="175"/>
                    <a:pt x="32" y="176"/>
                  </a:cubicBezTo>
                  <a:cubicBezTo>
                    <a:pt x="30" y="176"/>
                    <a:pt x="29" y="177"/>
                    <a:pt x="28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9"/>
                    <a:pt x="28" y="180"/>
                    <a:pt x="28" y="181"/>
                  </a:cubicBezTo>
                  <a:cubicBezTo>
                    <a:pt x="27" y="184"/>
                    <a:pt x="25" y="187"/>
                    <a:pt x="25" y="187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90"/>
                    <a:pt x="21" y="192"/>
                    <a:pt x="19" y="193"/>
                  </a:cubicBezTo>
                  <a:cubicBezTo>
                    <a:pt x="18" y="193"/>
                    <a:pt x="17" y="193"/>
                    <a:pt x="16" y="193"/>
                  </a:cubicBezTo>
                  <a:cubicBezTo>
                    <a:pt x="15" y="193"/>
                    <a:pt x="14" y="193"/>
                    <a:pt x="14" y="193"/>
                  </a:cubicBezTo>
                  <a:cubicBezTo>
                    <a:pt x="13" y="193"/>
                    <a:pt x="13" y="194"/>
                    <a:pt x="12" y="194"/>
                  </a:cubicBezTo>
                  <a:cubicBezTo>
                    <a:pt x="11" y="195"/>
                    <a:pt x="9" y="195"/>
                    <a:pt x="8" y="196"/>
                  </a:cubicBezTo>
                  <a:cubicBezTo>
                    <a:pt x="8" y="196"/>
                    <a:pt x="7" y="196"/>
                    <a:pt x="7" y="196"/>
                  </a:cubicBezTo>
                  <a:cubicBezTo>
                    <a:pt x="6" y="197"/>
                    <a:pt x="6" y="197"/>
                    <a:pt x="6" y="197"/>
                  </a:cubicBezTo>
                  <a:cubicBezTo>
                    <a:pt x="6" y="197"/>
                    <a:pt x="6" y="198"/>
                    <a:pt x="6" y="198"/>
                  </a:cubicBezTo>
                  <a:cubicBezTo>
                    <a:pt x="5" y="199"/>
                    <a:pt x="5" y="201"/>
                    <a:pt x="4" y="203"/>
                  </a:cubicBezTo>
                  <a:cubicBezTo>
                    <a:pt x="4" y="204"/>
                    <a:pt x="3" y="204"/>
                    <a:pt x="3" y="205"/>
                  </a:cubicBezTo>
                  <a:cubicBezTo>
                    <a:pt x="4" y="205"/>
                    <a:pt x="5" y="207"/>
                    <a:pt x="6" y="208"/>
                  </a:cubicBezTo>
                  <a:cubicBezTo>
                    <a:pt x="7" y="210"/>
                    <a:pt x="6" y="213"/>
                    <a:pt x="6" y="214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7"/>
                    <a:pt x="7" y="218"/>
                  </a:cubicBezTo>
                  <a:cubicBezTo>
                    <a:pt x="7" y="218"/>
                    <a:pt x="8" y="219"/>
                    <a:pt x="8" y="219"/>
                  </a:cubicBezTo>
                  <a:cubicBezTo>
                    <a:pt x="10" y="221"/>
                    <a:pt x="11" y="223"/>
                    <a:pt x="12" y="225"/>
                  </a:cubicBezTo>
                  <a:cubicBezTo>
                    <a:pt x="12" y="226"/>
                    <a:pt x="12" y="228"/>
                    <a:pt x="12" y="229"/>
                  </a:cubicBezTo>
                  <a:cubicBezTo>
                    <a:pt x="13" y="229"/>
                    <a:pt x="14" y="230"/>
                    <a:pt x="14" y="232"/>
                  </a:cubicBezTo>
                  <a:cubicBezTo>
                    <a:pt x="15" y="234"/>
                    <a:pt x="16" y="237"/>
                    <a:pt x="15" y="240"/>
                  </a:cubicBezTo>
                  <a:cubicBezTo>
                    <a:pt x="15" y="241"/>
                    <a:pt x="14" y="243"/>
                    <a:pt x="13" y="244"/>
                  </a:cubicBezTo>
                  <a:cubicBezTo>
                    <a:pt x="13" y="244"/>
                    <a:pt x="12" y="244"/>
                    <a:pt x="12" y="245"/>
                  </a:cubicBezTo>
                  <a:cubicBezTo>
                    <a:pt x="12" y="245"/>
                    <a:pt x="12" y="246"/>
                    <a:pt x="12" y="247"/>
                  </a:cubicBezTo>
                  <a:cubicBezTo>
                    <a:pt x="12" y="248"/>
                    <a:pt x="12" y="249"/>
                    <a:pt x="12" y="251"/>
                  </a:cubicBezTo>
                  <a:cubicBezTo>
                    <a:pt x="12" y="251"/>
                    <a:pt x="12" y="252"/>
                    <a:pt x="12" y="253"/>
                  </a:cubicBezTo>
                  <a:cubicBezTo>
                    <a:pt x="13" y="254"/>
                    <a:pt x="14" y="255"/>
                    <a:pt x="15" y="257"/>
                  </a:cubicBezTo>
                  <a:cubicBezTo>
                    <a:pt x="15" y="259"/>
                    <a:pt x="14" y="261"/>
                    <a:pt x="13" y="262"/>
                  </a:cubicBezTo>
                  <a:cubicBezTo>
                    <a:pt x="14" y="264"/>
                    <a:pt x="15" y="266"/>
                    <a:pt x="14" y="268"/>
                  </a:cubicBezTo>
                  <a:cubicBezTo>
                    <a:pt x="13" y="270"/>
                    <a:pt x="12" y="272"/>
                    <a:pt x="11" y="272"/>
                  </a:cubicBezTo>
                  <a:cubicBezTo>
                    <a:pt x="10" y="273"/>
                    <a:pt x="10" y="273"/>
                    <a:pt x="10" y="274"/>
                  </a:cubicBezTo>
                  <a:cubicBezTo>
                    <a:pt x="10" y="274"/>
                    <a:pt x="10" y="275"/>
                    <a:pt x="10" y="275"/>
                  </a:cubicBezTo>
                  <a:cubicBezTo>
                    <a:pt x="10" y="275"/>
                    <a:pt x="10" y="276"/>
                    <a:pt x="10" y="277"/>
                  </a:cubicBezTo>
                  <a:cubicBezTo>
                    <a:pt x="9" y="277"/>
                    <a:pt x="9" y="279"/>
                    <a:pt x="9" y="279"/>
                  </a:cubicBezTo>
                  <a:cubicBezTo>
                    <a:pt x="9" y="280"/>
                    <a:pt x="9" y="280"/>
                    <a:pt x="10" y="280"/>
                  </a:cubicBezTo>
                  <a:cubicBezTo>
                    <a:pt x="10" y="282"/>
                    <a:pt x="11" y="283"/>
                    <a:pt x="12" y="285"/>
                  </a:cubicBezTo>
                  <a:cubicBezTo>
                    <a:pt x="12" y="287"/>
                    <a:pt x="11" y="289"/>
                    <a:pt x="11" y="291"/>
                  </a:cubicBezTo>
                  <a:cubicBezTo>
                    <a:pt x="11" y="292"/>
                    <a:pt x="10" y="292"/>
                    <a:pt x="10" y="293"/>
                  </a:cubicBezTo>
                  <a:cubicBezTo>
                    <a:pt x="10" y="293"/>
                    <a:pt x="10" y="294"/>
                    <a:pt x="10" y="294"/>
                  </a:cubicBezTo>
                  <a:cubicBezTo>
                    <a:pt x="10" y="297"/>
                    <a:pt x="10" y="299"/>
                    <a:pt x="9" y="301"/>
                  </a:cubicBezTo>
                  <a:cubicBezTo>
                    <a:pt x="8" y="303"/>
                    <a:pt x="7" y="304"/>
                    <a:pt x="5" y="305"/>
                  </a:cubicBezTo>
                  <a:cubicBezTo>
                    <a:pt x="5" y="306"/>
                    <a:pt x="4" y="306"/>
                    <a:pt x="4" y="306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4" y="307"/>
                    <a:pt x="3" y="308"/>
                    <a:pt x="3" y="308"/>
                  </a:cubicBezTo>
                  <a:cubicBezTo>
                    <a:pt x="3" y="309"/>
                    <a:pt x="3" y="311"/>
                    <a:pt x="3" y="312"/>
                  </a:cubicBezTo>
                  <a:cubicBezTo>
                    <a:pt x="3" y="312"/>
                    <a:pt x="3" y="313"/>
                    <a:pt x="3" y="314"/>
                  </a:cubicBezTo>
                  <a:cubicBezTo>
                    <a:pt x="4" y="315"/>
                    <a:pt x="5" y="317"/>
                    <a:pt x="5" y="319"/>
                  </a:cubicBezTo>
                  <a:cubicBezTo>
                    <a:pt x="5" y="321"/>
                    <a:pt x="4" y="322"/>
                    <a:pt x="4" y="324"/>
                  </a:cubicBezTo>
                  <a:cubicBezTo>
                    <a:pt x="4" y="324"/>
                    <a:pt x="4" y="324"/>
                    <a:pt x="4" y="325"/>
                  </a:cubicBezTo>
                  <a:cubicBezTo>
                    <a:pt x="3" y="325"/>
                    <a:pt x="3" y="326"/>
                    <a:pt x="3" y="326"/>
                  </a:cubicBezTo>
                  <a:cubicBezTo>
                    <a:pt x="3" y="328"/>
                    <a:pt x="3" y="329"/>
                    <a:pt x="3" y="331"/>
                  </a:cubicBezTo>
                  <a:cubicBezTo>
                    <a:pt x="2" y="332"/>
                    <a:pt x="1" y="334"/>
                    <a:pt x="0" y="335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0" y="336"/>
                    <a:pt x="1" y="337"/>
                    <a:pt x="1" y="338"/>
                  </a:cubicBezTo>
                  <a:cubicBezTo>
                    <a:pt x="2" y="339"/>
                    <a:pt x="2" y="341"/>
                    <a:pt x="2" y="342"/>
                  </a:cubicBezTo>
                  <a:cubicBezTo>
                    <a:pt x="2" y="342"/>
                    <a:pt x="2" y="343"/>
                    <a:pt x="2" y="343"/>
                  </a:cubicBezTo>
                  <a:cubicBezTo>
                    <a:pt x="2" y="344"/>
                    <a:pt x="3" y="344"/>
                    <a:pt x="3" y="345"/>
                  </a:cubicBezTo>
                  <a:cubicBezTo>
                    <a:pt x="4" y="347"/>
                    <a:pt x="5" y="351"/>
                    <a:pt x="5" y="353"/>
                  </a:cubicBezTo>
                  <a:cubicBezTo>
                    <a:pt x="5" y="355"/>
                    <a:pt x="5" y="357"/>
                    <a:pt x="4" y="358"/>
                  </a:cubicBezTo>
                  <a:cubicBezTo>
                    <a:pt x="4" y="358"/>
                    <a:pt x="4" y="359"/>
                    <a:pt x="4" y="359"/>
                  </a:cubicBezTo>
                  <a:cubicBezTo>
                    <a:pt x="5" y="360"/>
                    <a:pt x="6" y="361"/>
                    <a:pt x="6" y="363"/>
                  </a:cubicBezTo>
                  <a:cubicBezTo>
                    <a:pt x="7" y="364"/>
                    <a:pt x="7" y="366"/>
                    <a:pt x="6" y="367"/>
                  </a:cubicBezTo>
                  <a:cubicBezTo>
                    <a:pt x="7" y="367"/>
                    <a:pt x="8" y="368"/>
                    <a:pt x="8" y="369"/>
                  </a:cubicBezTo>
                  <a:cubicBezTo>
                    <a:pt x="9" y="371"/>
                    <a:pt x="9" y="372"/>
                    <a:pt x="9" y="374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9" y="375"/>
                    <a:pt x="9" y="375"/>
                    <a:pt x="9" y="375"/>
                  </a:cubicBezTo>
                  <a:cubicBezTo>
                    <a:pt x="10" y="376"/>
                    <a:pt x="11" y="377"/>
                    <a:pt x="11" y="379"/>
                  </a:cubicBezTo>
                  <a:cubicBezTo>
                    <a:pt x="11" y="382"/>
                    <a:pt x="11" y="386"/>
                    <a:pt x="10" y="388"/>
                  </a:cubicBezTo>
                  <a:cubicBezTo>
                    <a:pt x="10" y="388"/>
                    <a:pt x="9" y="389"/>
                    <a:pt x="9" y="390"/>
                  </a:cubicBezTo>
                  <a:cubicBezTo>
                    <a:pt x="9" y="390"/>
                    <a:pt x="10" y="391"/>
                    <a:pt x="10" y="392"/>
                  </a:cubicBezTo>
                  <a:cubicBezTo>
                    <a:pt x="11" y="394"/>
                    <a:pt x="11" y="398"/>
                    <a:pt x="12" y="402"/>
                  </a:cubicBezTo>
                  <a:cubicBezTo>
                    <a:pt x="12" y="402"/>
                    <a:pt x="12" y="402"/>
                    <a:pt x="12" y="402"/>
                  </a:cubicBezTo>
                  <a:cubicBezTo>
                    <a:pt x="12" y="403"/>
                    <a:pt x="12" y="404"/>
                    <a:pt x="12" y="404"/>
                  </a:cubicBezTo>
                  <a:cubicBezTo>
                    <a:pt x="12" y="404"/>
                    <a:pt x="12" y="405"/>
                    <a:pt x="12" y="405"/>
                  </a:cubicBezTo>
                  <a:cubicBezTo>
                    <a:pt x="12" y="405"/>
                    <a:pt x="12" y="406"/>
                    <a:pt x="12" y="406"/>
                  </a:cubicBezTo>
                  <a:cubicBezTo>
                    <a:pt x="13" y="406"/>
                    <a:pt x="13" y="407"/>
                    <a:pt x="14" y="408"/>
                  </a:cubicBezTo>
                  <a:cubicBezTo>
                    <a:pt x="14" y="408"/>
                    <a:pt x="14" y="408"/>
                    <a:pt x="14" y="408"/>
                  </a:cubicBezTo>
                  <a:cubicBezTo>
                    <a:pt x="16" y="410"/>
                    <a:pt x="17" y="412"/>
                    <a:pt x="18" y="414"/>
                  </a:cubicBezTo>
                  <a:cubicBezTo>
                    <a:pt x="18" y="416"/>
                    <a:pt x="18" y="419"/>
                    <a:pt x="18" y="422"/>
                  </a:cubicBezTo>
                  <a:cubicBezTo>
                    <a:pt x="17" y="423"/>
                    <a:pt x="17" y="424"/>
                    <a:pt x="16" y="425"/>
                  </a:cubicBezTo>
                  <a:cubicBezTo>
                    <a:pt x="16" y="425"/>
                    <a:pt x="16" y="425"/>
                    <a:pt x="16" y="425"/>
                  </a:cubicBezTo>
                  <a:cubicBezTo>
                    <a:pt x="18" y="426"/>
                    <a:pt x="19" y="427"/>
                    <a:pt x="20" y="429"/>
                  </a:cubicBezTo>
                  <a:cubicBezTo>
                    <a:pt x="21" y="432"/>
                    <a:pt x="20" y="437"/>
                    <a:pt x="19" y="440"/>
                  </a:cubicBezTo>
                  <a:cubicBezTo>
                    <a:pt x="17" y="442"/>
                    <a:pt x="15" y="443"/>
                    <a:pt x="14" y="444"/>
                  </a:cubicBezTo>
                  <a:cubicBezTo>
                    <a:pt x="14" y="444"/>
                    <a:pt x="14" y="444"/>
                    <a:pt x="14" y="444"/>
                  </a:cubicBezTo>
                  <a:cubicBezTo>
                    <a:pt x="14" y="444"/>
                    <a:pt x="15" y="445"/>
                    <a:pt x="15" y="446"/>
                  </a:cubicBezTo>
                  <a:cubicBezTo>
                    <a:pt x="16" y="449"/>
                    <a:pt x="15" y="453"/>
                    <a:pt x="15" y="453"/>
                  </a:cubicBezTo>
                  <a:cubicBezTo>
                    <a:pt x="15" y="455"/>
                    <a:pt x="14" y="456"/>
                    <a:pt x="14" y="457"/>
                  </a:cubicBezTo>
                  <a:cubicBezTo>
                    <a:pt x="14" y="457"/>
                    <a:pt x="13" y="458"/>
                    <a:pt x="13" y="458"/>
                  </a:cubicBezTo>
                  <a:cubicBezTo>
                    <a:pt x="13" y="458"/>
                    <a:pt x="14" y="458"/>
                    <a:pt x="14" y="458"/>
                  </a:cubicBezTo>
                  <a:cubicBezTo>
                    <a:pt x="14" y="459"/>
                    <a:pt x="14" y="459"/>
                    <a:pt x="14" y="459"/>
                  </a:cubicBezTo>
                  <a:cubicBezTo>
                    <a:pt x="15" y="459"/>
                    <a:pt x="16" y="460"/>
                    <a:pt x="16" y="461"/>
                  </a:cubicBezTo>
                  <a:cubicBezTo>
                    <a:pt x="17" y="462"/>
                    <a:pt x="17" y="463"/>
                    <a:pt x="18" y="464"/>
                  </a:cubicBezTo>
                  <a:cubicBezTo>
                    <a:pt x="19" y="464"/>
                    <a:pt x="20" y="465"/>
                    <a:pt x="21" y="465"/>
                  </a:cubicBezTo>
                  <a:cubicBezTo>
                    <a:pt x="22" y="466"/>
                    <a:pt x="23" y="468"/>
                    <a:pt x="23" y="469"/>
                  </a:cubicBezTo>
                  <a:cubicBezTo>
                    <a:pt x="24" y="469"/>
                    <a:pt x="24" y="469"/>
                    <a:pt x="24" y="469"/>
                  </a:cubicBezTo>
                  <a:cubicBezTo>
                    <a:pt x="33" y="471"/>
                    <a:pt x="33" y="471"/>
                    <a:pt x="33" y="471"/>
                  </a:cubicBezTo>
                  <a:cubicBezTo>
                    <a:pt x="168" y="435"/>
                    <a:pt x="168" y="435"/>
                    <a:pt x="168" y="435"/>
                  </a:cubicBezTo>
                  <a:cubicBezTo>
                    <a:pt x="169" y="435"/>
                    <a:pt x="169" y="434"/>
                    <a:pt x="170" y="434"/>
                  </a:cubicBezTo>
                  <a:cubicBezTo>
                    <a:pt x="169" y="432"/>
                    <a:pt x="169" y="430"/>
                    <a:pt x="171" y="428"/>
                  </a:cubicBezTo>
                  <a:cubicBezTo>
                    <a:pt x="172" y="426"/>
                    <a:pt x="174" y="425"/>
                    <a:pt x="176" y="425"/>
                  </a:cubicBezTo>
                  <a:cubicBezTo>
                    <a:pt x="176" y="425"/>
                    <a:pt x="176" y="425"/>
                    <a:pt x="175" y="424"/>
                  </a:cubicBezTo>
                  <a:cubicBezTo>
                    <a:pt x="175" y="422"/>
                    <a:pt x="175" y="419"/>
                    <a:pt x="176" y="417"/>
                  </a:cubicBezTo>
                  <a:cubicBezTo>
                    <a:pt x="177" y="415"/>
                    <a:pt x="179" y="412"/>
                    <a:pt x="182" y="410"/>
                  </a:cubicBezTo>
                  <a:cubicBezTo>
                    <a:pt x="183" y="409"/>
                    <a:pt x="186" y="409"/>
                    <a:pt x="187" y="409"/>
                  </a:cubicBezTo>
                  <a:cubicBezTo>
                    <a:pt x="188" y="409"/>
                    <a:pt x="188" y="409"/>
                    <a:pt x="189" y="409"/>
                  </a:cubicBezTo>
                  <a:cubicBezTo>
                    <a:pt x="189" y="409"/>
                    <a:pt x="189" y="409"/>
                    <a:pt x="189" y="409"/>
                  </a:cubicBezTo>
                  <a:cubicBezTo>
                    <a:pt x="189" y="409"/>
                    <a:pt x="189" y="409"/>
                    <a:pt x="189" y="409"/>
                  </a:cubicBezTo>
                  <a:cubicBezTo>
                    <a:pt x="189" y="407"/>
                    <a:pt x="188" y="405"/>
                    <a:pt x="190" y="402"/>
                  </a:cubicBezTo>
                  <a:cubicBezTo>
                    <a:pt x="191" y="400"/>
                    <a:pt x="193" y="399"/>
                    <a:pt x="195" y="398"/>
                  </a:cubicBezTo>
                  <a:cubicBezTo>
                    <a:pt x="195" y="398"/>
                    <a:pt x="196" y="398"/>
                    <a:pt x="196" y="398"/>
                  </a:cubicBezTo>
                  <a:cubicBezTo>
                    <a:pt x="196" y="398"/>
                    <a:pt x="197" y="397"/>
                    <a:pt x="198" y="397"/>
                  </a:cubicBezTo>
                  <a:cubicBezTo>
                    <a:pt x="198" y="396"/>
                    <a:pt x="199" y="396"/>
                    <a:pt x="200" y="395"/>
                  </a:cubicBezTo>
                  <a:cubicBezTo>
                    <a:pt x="200" y="394"/>
                    <a:pt x="201" y="392"/>
                    <a:pt x="202" y="391"/>
                  </a:cubicBezTo>
                  <a:cubicBezTo>
                    <a:pt x="204" y="389"/>
                    <a:pt x="206" y="389"/>
                    <a:pt x="209" y="389"/>
                  </a:cubicBezTo>
                  <a:cubicBezTo>
                    <a:pt x="210" y="389"/>
                    <a:pt x="210" y="389"/>
                    <a:pt x="211" y="389"/>
                  </a:cubicBezTo>
                  <a:cubicBezTo>
                    <a:pt x="212" y="389"/>
                    <a:pt x="213" y="389"/>
                    <a:pt x="214" y="390"/>
                  </a:cubicBezTo>
                  <a:cubicBezTo>
                    <a:pt x="215" y="390"/>
                    <a:pt x="215" y="390"/>
                    <a:pt x="215" y="390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8" y="386"/>
                    <a:pt x="217" y="385"/>
                    <a:pt x="218" y="385"/>
                  </a:cubicBezTo>
                  <a:cubicBezTo>
                    <a:pt x="218" y="383"/>
                    <a:pt x="221" y="380"/>
                    <a:pt x="221" y="378"/>
                  </a:cubicBezTo>
                  <a:cubicBezTo>
                    <a:pt x="222" y="377"/>
                    <a:pt x="222" y="374"/>
                    <a:pt x="222" y="372"/>
                  </a:cubicBezTo>
                  <a:cubicBezTo>
                    <a:pt x="222" y="370"/>
                    <a:pt x="222" y="366"/>
                    <a:pt x="222" y="364"/>
                  </a:cubicBezTo>
                  <a:cubicBezTo>
                    <a:pt x="223" y="364"/>
                    <a:pt x="223" y="363"/>
                    <a:pt x="224" y="362"/>
                  </a:cubicBezTo>
                  <a:cubicBezTo>
                    <a:pt x="224" y="355"/>
                    <a:pt x="224" y="355"/>
                    <a:pt x="224" y="355"/>
                  </a:cubicBezTo>
                  <a:lnTo>
                    <a:pt x="216" y="35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6392863" y="2170113"/>
              <a:ext cx="7937" cy="9525"/>
            </a:xfrm>
            <a:custGeom>
              <a:avLst/>
              <a:gdLst>
                <a:gd name="T0" fmla="*/ 8 w 10"/>
                <a:gd name="T1" fmla="*/ 6 h 11"/>
                <a:gd name="T2" fmla="*/ 5 w 10"/>
                <a:gd name="T3" fmla="*/ 6 h 11"/>
                <a:gd name="T4" fmla="*/ 3 w 10"/>
                <a:gd name="T5" fmla="*/ 2 h 11"/>
                <a:gd name="T6" fmla="*/ 1 w 10"/>
                <a:gd name="T7" fmla="*/ 1 h 11"/>
                <a:gd name="T8" fmla="*/ 1 w 10"/>
                <a:gd name="T9" fmla="*/ 5 h 11"/>
                <a:gd name="T10" fmla="*/ 2 w 10"/>
                <a:gd name="T11" fmla="*/ 8 h 11"/>
                <a:gd name="T12" fmla="*/ 6 w 10"/>
                <a:gd name="T13" fmla="*/ 9 h 11"/>
                <a:gd name="T14" fmla="*/ 8 w 10"/>
                <a:gd name="T15" fmla="*/ 11 h 11"/>
                <a:gd name="T16" fmla="*/ 10 w 10"/>
                <a:gd name="T17" fmla="*/ 9 h 11"/>
                <a:gd name="T18" fmla="*/ 8 w 10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1">
                  <a:moveTo>
                    <a:pt x="8" y="6"/>
                  </a:moveTo>
                  <a:cubicBezTo>
                    <a:pt x="7" y="6"/>
                    <a:pt x="6" y="6"/>
                    <a:pt x="5" y="6"/>
                  </a:cubicBezTo>
                  <a:cubicBezTo>
                    <a:pt x="4" y="5"/>
                    <a:pt x="4" y="2"/>
                    <a:pt x="3" y="2"/>
                  </a:cubicBezTo>
                  <a:cubicBezTo>
                    <a:pt x="3" y="1"/>
                    <a:pt x="1" y="0"/>
                    <a:pt x="1" y="1"/>
                  </a:cubicBezTo>
                  <a:cubicBezTo>
                    <a:pt x="0" y="1"/>
                    <a:pt x="1" y="4"/>
                    <a:pt x="1" y="5"/>
                  </a:cubicBezTo>
                  <a:cubicBezTo>
                    <a:pt x="1" y="6"/>
                    <a:pt x="2" y="8"/>
                    <a:pt x="2" y="8"/>
                  </a:cubicBezTo>
                  <a:cubicBezTo>
                    <a:pt x="3" y="9"/>
                    <a:pt x="5" y="8"/>
                    <a:pt x="6" y="9"/>
                  </a:cubicBezTo>
                  <a:cubicBezTo>
                    <a:pt x="6" y="9"/>
                    <a:pt x="7" y="11"/>
                    <a:pt x="8" y="11"/>
                  </a:cubicBezTo>
                  <a:cubicBezTo>
                    <a:pt x="8" y="11"/>
                    <a:pt x="9" y="10"/>
                    <a:pt x="10" y="9"/>
                  </a:cubicBezTo>
                  <a:cubicBezTo>
                    <a:pt x="10" y="8"/>
                    <a:pt x="8" y="6"/>
                    <a:pt x="8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6403975" y="2187575"/>
              <a:ext cx="4762" cy="4763"/>
            </a:xfrm>
            <a:custGeom>
              <a:avLst/>
              <a:gdLst>
                <a:gd name="T0" fmla="*/ 2 w 6"/>
                <a:gd name="T1" fmla="*/ 1 h 6"/>
                <a:gd name="T2" fmla="*/ 0 w 6"/>
                <a:gd name="T3" fmla="*/ 4 h 6"/>
                <a:gd name="T4" fmla="*/ 3 w 6"/>
                <a:gd name="T5" fmla="*/ 6 h 6"/>
                <a:gd name="T6" fmla="*/ 5 w 6"/>
                <a:gd name="T7" fmla="*/ 4 h 6"/>
                <a:gd name="T8" fmla="*/ 6 w 6"/>
                <a:gd name="T9" fmla="*/ 1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3" y="6"/>
                    <a:pt x="4" y="5"/>
                    <a:pt x="5" y="4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6424613" y="2173288"/>
              <a:ext cx="6350" cy="9525"/>
            </a:xfrm>
            <a:custGeom>
              <a:avLst/>
              <a:gdLst>
                <a:gd name="T0" fmla="*/ 6 w 8"/>
                <a:gd name="T1" fmla="*/ 1 h 10"/>
                <a:gd name="T2" fmla="*/ 0 w 8"/>
                <a:gd name="T3" fmla="*/ 4 h 10"/>
                <a:gd name="T4" fmla="*/ 2 w 8"/>
                <a:gd name="T5" fmla="*/ 9 h 10"/>
                <a:gd name="T6" fmla="*/ 6 w 8"/>
                <a:gd name="T7" fmla="*/ 10 h 10"/>
                <a:gd name="T8" fmla="*/ 6 w 8"/>
                <a:gd name="T9" fmla="*/ 5 h 10"/>
                <a:gd name="T10" fmla="*/ 8 w 8"/>
                <a:gd name="T11" fmla="*/ 3 h 10"/>
                <a:gd name="T12" fmla="*/ 6 w 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0" y="5"/>
                    <a:pt x="1" y="8"/>
                    <a:pt x="2" y="9"/>
                  </a:cubicBezTo>
                  <a:cubicBezTo>
                    <a:pt x="3" y="10"/>
                    <a:pt x="6" y="10"/>
                    <a:pt x="6" y="10"/>
                  </a:cubicBezTo>
                  <a:cubicBezTo>
                    <a:pt x="7" y="9"/>
                    <a:pt x="6" y="6"/>
                    <a:pt x="6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6" y="1"/>
                    <a:pt x="6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6099175" y="1746250"/>
              <a:ext cx="427037" cy="676275"/>
            </a:xfrm>
            <a:custGeom>
              <a:avLst/>
              <a:gdLst>
                <a:gd name="T0" fmla="*/ 456 w 506"/>
                <a:gd name="T1" fmla="*/ 320 h 801"/>
                <a:gd name="T2" fmla="*/ 435 w 506"/>
                <a:gd name="T3" fmla="*/ 328 h 801"/>
                <a:gd name="T4" fmla="*/ 419 w 506"/>
                <a:gd name="T5" fmla="*/ 290 h 801"/>
                <a:gd name="T6" fmla="*/ 409 w 506"/>
                <a:gd name="T7" fmla="*/ 262 h 801"/>
                <a:gd name="T8" fmla="*/ 372 w 506"/>
                <a:gd name="T9" fmla="*/ 257 h 801"/>
                <a:gd name="T10" fmla="*/ 351 w 506"/>
                <a:gd name="T11" fmla="*/ 241 h 801"/>
                <a:gd name="T12" fmla="*/ 345 w 506"/>
                <a:gd name="T13" fmla="*/ 212 h 801"/>
                <a:gd name="T14" fmla="*/ 243 w 506"/>
                <a:gd name="T15" fmla="*/ 11 h 801"/>
                <a:gd name="T16" fmla="*/ 198 w 506"/>
                <a:gd name="T17" fmla="*/ 8 h 801"/>
                <a:gd name="T18" fmla="*/ 176 w 506"/>
                <a:gd name="T19" fmla="*/ 29 h 801"/>
                <a:gd name="T20" fmla="*/ 141 w 506"/>
                <a:gd name="T21" fmla="*/ 52 h 801"/>
                <a:gd name="T22" fmla="*/ 114 w 506"/>
                <a:gd name="T23" fmla="*/ 22 h 801"/>
                <a:gd name="T24" fmla="*/ 56 w 506"/>
                <a:gd name="T25" fmla="*/ 209 h 801"/>
                <a:gd name="T26" fmla="*/ 46 w 506"/>
                <a:gd name="T27" fmla="*/ 248 h 801"/>
                <a:gd name="T28" fmla="*/ 52 w 506"/>
                <a:gd name="T29" fmla="*/ 282 h 801"/>
                <a:gd name="T30" fmla="*/ 56 w 506"/>
                <a:gd name="T31" fmla="*/ 308 h 801"/>
                <a:gd name="T32" fmla="*/ 56 w 506"/>
                <a:gd name="T33" fmla="*/ 348 h 801"/>
                <a:gd name="T34" fmla="*/ 29 w 506"/>
                <a:gd name="T35" fmla="*/ 396 h 801"/>
                <a:gd name="T36" fmla="*/ 37 w 506"/>
                <a:gd name="T37" fmla="*/ 420 h 801"/>
                <a:gd name="T38" fmla="*/ 30 w 506"/>
                <a:gd name="T39" fmla="*/ 437 h 801"/>
                <a:gd name="T40" fmla="*/ 13 w 506"/>
                <a:gd name="T41" fmla="*/ 437 h 801"/>
                <a:gd name="T42" fmla="*/ 105 w 506"/>
                <a:gd name="T43" fmla="*/ 729 h 801"/>
                <a:gd name="T44" fmla="*/ 114 w 506"/>
                <a:gd name="T45" fmla="*/ 759 h 801"/>
                <a:gd name="T46" fmla="*/ 140 w 506"/>
                <a:gd name="T47" fmla="*/ 776 h 801"/>
                <a:gd name="T48" fmla="*/ 165 w 506"/>
                <a:gd name="T49" fmla="*/ 767 h 801"/>
                <a:gd name="T50" fmla="*/ 177 w 506"/>
                <a:gd name="T51" fmla="*/ 723 h 801"/>
                <a:gd name="T52" fmla="*/ 189 w 506"/>
                <a:gd name="T53" fmla="*/ 695 h 801"/>
                <a:gd name="T54" fmla="*/ 192 w 506"/>
                <a:gd name="T55" fmla="*/ 660 h 801"/>
                <a:gd name="T56" fmla="*/ 206 w 506"/>
                <a:gd name="T57" fmla="*/ 662 h 801"/>
                <a:gd name="T58" fmla="*/ 223 w 506"/>
                <a:gd name="T59" fmla="*/ 658 h 801"/>
                <a:gd name="T60" fmla="*/ 239 w 506"/>
                <a:gd name="T61" fmla="*/ 644 h 801"/>
                <a:gd name="T62" fmla="*/ 251 w 506"/>
                <a:gd name="T63" fmla="*/ 637 h 801"/>
                <a:gd name="T64" fmla="*/ 260 w 506"/>
                <a:gd name="T65" fmla="*/ 627 h 801"/>
                <a:gd name="T66" fmla="*/ 269 w 506"/>
                <a:gd name="T67" fmla="*/ 606 h 801"/>
                <a:gd name="T68" fmla="*/ 286 w 506"/>
                <a:gd name="T69" fmla="*/ 606 h 801"/>
                <a:gd name="T70" fmla="*/ 299 w 506"/>
                <a:gd name="T71" fmla="*/ 588 h 801"/>
                <a:gd name="T72" fmla="*/ 295 w 506"/>
                <a:gd name="T73" fmla="*/ 564 h 801"/>
                <a:gd name="T74" fmla="*/ 297 w 506"/>
                <a:gd name="T75" fmla="*/ 521 h 801"/>
                <a:gd name="T76" fmla="*/ 306 w 506"/>
                <a:gd name="T77" fmla="*/ 504 h 801"/>
                <a:gd name="T78" fmla="*/ 322 w 506"/>
                <a:gd name="T79" fmla="*/ 519 h 801"/>
                <a:gd name="T80" fmla="*/ 353 w 506"/>
                <a:gd name="T81" fmla="*/ 518 h 801"/>
                <a:gd name="T82" fmla="*/ 352 w 506"/>
                <a:gd name="T83" fmla="*/ 493 h 801"/>
                <a:gd name="T84" fmla="*/ 356 w 506"/>
                <a:gd name="T85" fmla="*/ 488 h 801"/>
                <a:gd name="T86" fmla="*/ 364 w 506"/>
                <a:gd name="T87" fmla="*/ 502 h 801"/>
                <a:gd name="T88" fmla="*/ 383 w 506"/>
                <a:gd name="T89" fmla="*/ 507 h 801"/>
                <a:gd name="T90" fmla="*/ 373 w 506"/>
                <a:gd name="T91" fmla="*/ 484 h 801"/>
                <a:gd name="T92" fmla="*/ 384 w 506"/>
                <a:gd name="T93" fmla="*/ 474 h 801"/>
                <a:gd name="T94" fmla="*/ 408 w 506"/>
                <a:gd name="T95" fmla="*/ 491 h 801"/>
                <a:gd name="T96" fmla="*/ 416 w 506"/>
                <a:gd name="T97" fmla="*/ 469 h 801"/>
                <a:gd name="T98" fmla="*/ 422 w 506"/>
                <a:gd name="T99" fmla="*/ 458 h 801"/>
                <a:gd name="T100" fmla="*/ 428 w 506"/>
                <a:gd name="T101" fmla="*/ 443 h 801"/>
                <a:gd name="T102" fmla="*/ 445 w 506"/>
                <a:gd name="T103" fmla="*/ 443 h 801"/>
                <a:gd name="T104" fmla="*/ 450 w 506"/>
                <a:gd name="T105" fmla="*/ 439 h 801"/>
                <a:gd name="T106" fmla="*/ 462 w 506"/>
                <a:gd name="T107" fmla="*/ 424 h 801"/>
                <a:gd name="T108" fmla="*/ 471 w 506"/>
                <a:gd name="T109" fmla="*/ 401 h 801"/>
                <a:gd name="T110" fmla="*/ 483 w 506"/>
                <a:gd name="T111" fmla="*/ 415 h 801"/>
                <a:gd name="T112" fmla="*/ 498 w 506"/>
                <a:gd name="T113" fmla="*/ 379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6" h="801">
                  <a:moveTo>
                    <a:pt x="505" y="364"/>
                  </a:moveTo>
                  <a:cubicBezTo>
                    <a:pt x="505" y="363"/>
                    <a:pt x="503" y="362"/>
                    <a:pt x="503" y="362"/>
                  </a:cubicBezTo>
                  <a:cubicBezTo>
                    <a:pt x="502" y="361"/>
                    <a:pt x="502" y="358"/>
                    <a:pt x="501" y="357"/>
                  </a:cubicBezTo>
                  <a:cubicBezTo>
                    <a:pt x="501" y="356"/>
                    <a:pt x="501" y="353"/>
                    <a:pt x="500" y="352"/>
                  </a:cubicBezTo>
                  <a:cubicBezTo>
                    <a:pt x="499" y="351"/>
                    <a:pt x="497" y="351"/>
                    <a:pt x="496" y="350"/>
                  </a:cubicBezTo>
                  <a:cubicBezTo>
                    <a:pt x="495" y="349"/>
                    <a:pt x="494" y="348"/>
                    <a:pt x="493" y="348"/>
                  </a:cubicBezTo>
                  <a:cubicBezTo>
                    <a:pt x="485" y="341"/>
                    <a:pt x="473" y="321"/>
                    <a:pt x="463" y="317"/>
                  </a:cubicBezTo>
                  <a:cubicBezTo>
                    <a:pt x="462" y="317"/>
                    <a:pt x="459" y="317"/>
                    <a:pt x="458" y="317"/>
                  </a:cubicBezTo>
                  <a:cubicBezTo>
                    <a:pt x="457" y="318"/>
                    <a:pt x="457" y="320"/>
                    <a:pt x="456" y="320"/>
                  </a:cubicBezTo>
                  <a:cubicBezTo>
                    <a:pt x="456" y="320"/>
                    <a:pt x="454" y="320"/>
                    <a:pt x="453" y="320"/>
                  </a:cubicBezTo>
                  <a:cubicBezTo>
                    <a:pt x="453" y="319"/>
                    <a:pt x="452" y="318"/>
                    <a:pt x="451" y="317"/>
                  </a:cubicBezTo>
                  <a:cubicBezTo>
                    <a:pt x="450" y="317"/>
                    <a:pt x="448" y="317"/>
                    <a:pt x="448" y="318"/>
                  </a:cubicBezTo>
                  <a:cubicBezTo>
                    <a:pt x="447" y="318"/>
                    <a:pt x="446" y="320"/>
                    <a:pt x="447" y="321"/>
                  </a:cubicBezTo>
                  <a:cubicBezTo>
                    <a:pt x="447" y="322"/>
                    <a:pt x="448" y="323"/>
                    <a:pt x="448" y="324"/>
                  </a:cubicBezTo>
                  <a:cubicBezTo>
                    <a:pt x="448" y="325"/>
                    <a:pt x="447" y="327"/>
                    <a:pt x="447" y="328"/>
                  </a:cubicBezTo>
                  <a:cubicBezTo>
                    <a:pt x="447" y="329"/>
                    <a:pt x="445" y="331"/>
                    <a:pt x="444" y="332"/>
                  </a:cubicBezTo>
                  <a:cubicBezTo>
                    <a:pt x="443" y="332"/>
                    <a:pt x="441" y="331"/>
                    <a:pt x="440" y="331"/>
                  </a:cubicBezTo>
                  <a:cubicBezTo>
                    <a:pt x="439" y="330"/>
                    <a:pt x="436" y="329"/>
                    <a:pt x="435" y="328"/>
                  </a:cubicBezTo>
                  <a:cubicBezTo>
                    <a:pt x="434" y="327"/>
                    <a:pt x="433" y="325"/>
                    <a:pt x="433" y="324"/>
                  </a:cubicBezTo>
                  <a:cubicBezTo>
                    <a:pt x="432" y="322"/>
                    <a:pt x="429" y="320"/>
                    <a:pt x="428" y="319"/>
                  </a:cubicBezTo>
                  <a:cubicBezTo>
                    <a:pt x="427" y="318"/>
                    <a:pt x="425" y="317"/>
                    <a:pt x="424" y="316"/>
                  </a:cubicBezTo>
                  <a:cubicBezTo>
                    <a:pt x="423" y="315"/>
                    <a:pt x="420" y="314"/>
                    <a:pt x="420" y="313"/>
                  </a:cubicBezTo>
                  <a:cubicBezTo>
                    <a:pt x="419" y="312"/>
                    <a:pt x="421" y="310"/>
                    <a:pt x="421" y="309"/>
                  </a:cubicBezTo>
                  <a:cubicBezTo>
                    <a:pt x="421" y="308"/>
                    <a:pt x="420" y="306"/>
                    <a:pt x="420" y="305"/>
                  </a:cubicBezTo>
                  <a:cubicBezTo>
                    <a:pt x="420" y="304"/>
                    <a:pt x="421" y="302"/>
                    <a:pt x="421" y="301"/>
                  </a:cubicBezTo>
                  <a:cubicBezTo>
                    <a:pt x="421" y="299"/>
                    <a:pt x="422" y="296"/>
                    <a:pt x="422" y="294"/>
                  </a:cubicBezTo>
                  <a:cubicBezTo>
                    <a:pt x="421" y="293"/>
                    <a:pt x="420" y="291"/>
                    <a:pt x="419" y="290"/>
                  </a:cubicBezTo>
                  <a:cubicBezTo>
                    <a:pt x="417" y="289"/>
                    <a:pt x="413" y="289"/>
                    <a:pt x="412" y="288"/>
                  </a:cubicBezTo>
                  <a:cubicBezTo>
                    <a:pt x="410" y="287"/>
                    <a:pt x="408" y="284"/>
                    <a:pt x="407" y="282"/>
                  </a:cubicBezTo>
                  <a:cubicBezTo>
                    <a:pt x="406" y="281"/>
                    <a:pt x="405" y="279"/>
                    <a:pt x="405" y="278"/>
                  </a:cubicBezTo>
                  <a:cubicBezTo>
                    <a:pt x="405" y="277"/>
                    <a:pt x="406" y="275"/>
                    <a:pt x="407" y="274"/>
                  </a:cubicBezTo>
                  <a:cubicBezTo>
                    <a:pt x="408" y="274"/>
                    <a:pt x="410" y="274"/>
                    <a:pt x="411" y="273"/>
                  </a:cubicBezTo>
                  <a:cubicBezTo>
                    <a:pt x="412" y="273"/>
                    <a:pt x="413" y="272"/>
                    <a:pt x="413" y="271"/>
                  </a:cubicBezTo>
                  <a:cubicBezTo>
                    <a:pt x="413" y="270"/>
                    <a:pt x="412" y="269"/>
                    <a:pt x="412" y="269"/>
                  </a:cubicBezTo>
                  <a:cubicBezTo>
                    <a:pt x="411" y="268"/>
                    <a:pt x="411" y="266"/>
                    <a:pt x="410" y="265"/>
                  </a:cubicBezTo>
                  <a:cubicBezTo>
                    <a:pt x="410" y="264"/>
                    <a:pt x="409" y="262"/>
                    <a:pt x="409" y="262"/>
                  </a:cubicBezTo>
                  <a:cubicBezTo>
                    <a:pt x="408" y="261"/>
                    <a:pt x="408" y="259"/>
                    <a:pt x="407" y="259"/>
                  </a:cubicBezTo>
                  <a:cubicBezTo>
                    <a:pt x="406" y="258"/>
                    <a:pt x="404" y="257"/>
                    <a:pt x="403" y="257"/>
                  </a:cubicBezTo>
                  <a:cubicBezTo>
                    <a:pt x="402" y="257"/>
                    <a:pt x="401" y="258"/>
                    <a:pt x="400" y="259"/>
                  </a:cubicBezTo>
                  <a:cubicBezTo>
                    <a:pt x="399" y="259"/>
                    <a:pt x="398" y="261"/>
                    <a:pt x="397" y="262"/>
                  </a:cubicBezTo>
                  <a:cubicBezTo>
                    <a:pt x="395" y="263"/>
                    <a:pt x="392" y="264"/>
                    <a:pt x="390" y="264"/>
                  </a:cubicBezTo>
                  <a:cubicBezTo>
                    <a:pt x="389" y="264"/>
                    <a:pt x="386" y="261"/>
                    <a:pt x="384" y="261"/>
                  </a:cubicBezTo>
                  <a:cubicBezTo>
                    <a:pt x="382" y="261"/>
                    <a:pt x="379" y="263"/>
                    <a:pt x="378" y="263"/>
                  </a:cubicBezTo>
                  <a:cubicBezTo>
                    <a:pt x="377" y="263"/>
                    <a:pt x="375" y="262"/>
                    <a:pt x="374" y="261"/>
                  </a:cubicBezTo>
                  <a:cubicBezTo>
                    <a:pt x="373" y="260"/>
                    <a:pt x="373" y="258"/>
                    <a:pt x="372" y="257"/>
                  </a:cubicBezTo>
                  <a:cubicBezTo>
                    <a:pt x="372" y="256"/>
                    <a:pt x="370" y="255"/>
                    <a:pt x="369" y="255"/>
                  </a:cubicBezTo>
                  <a:cubicBezTo>
                    <a:pt x="368" y="256"/>
                    <a:pt x="367" y="259"/>
                    <a:pt x="366" y="260"/>
                  </a:cubicBezTo>
                  <a:cubicBezTo>
                    <a:pt x="364" y="261"/>
                    <a:pt x="361" y="260"/>
                    <a:pt x="360" y="259"/>
                  </a:cubicBezTo>
                  <a:cubicBezTo>
                    <a:pt x="359" y="259"/>
                    <a:pt x="357" y="257"/>
                    <a:pt x="356" y="256"/>
                  </a:cubicBezTo>
                  <a:cubicBezTo>
                    <a:pt x="356" y="255"/>
                    <a:pt x="356" y="254"/>
                    <a:pt x="356" y="253"/>
                  </a:cubicBezTo>
                  <a:cubicBezTo>
                    <a:pt x="356" y="251"/>
                    <a:pt x="358" y="249"/>
                    <a:pt x="358" y="248"/>
                  </a:cubicBezTo>
                  <a:cubicBezTo>
                    <a:pt x="358" y="247"/>
                    <a:pt x="357" y="246"/>
                    <a:pt x="356" y="246"/>
                  </a:cubicBezTo>
                  <a:cubicBezTo>
                    <a:pt x="356" y="245"/>
                    <a:pt x="355" y="244"/>
                    <a:pt x="354" y="244"/>
                  </a:cubicBezTo>
                  <a:cubicBezTo>
                    <a:pt x="353" y="243"/>
                    <a:pt x="351" y="242"/>
                    <a:pt x="351" y="241"/>
                  </a:cubicBezTo>
                  <a:cubicBezTo>
                    <a:pt x="351" y="240"/>
                    <a:pt x="353" y="238"/>
                    <a:pt x="353" y="237"/>
                  </a:cubicBezTo>
                  <a:cubicBezTo>
                    <a:pt x="354" y="236"/>
                    <a:pt x="355" y="235"/>
                    <a:pt x="355" y="235"/>
                  </a:cubicBezTo>
                  <a:cubicBezTo>
                    <a:pt x="356" y="234"/>
                    <a:pt x="354" y="232"/>
                    <a:pt x="353" y="231"/>
                  </a:cubicBezTo>
                  <a:cubicBezTo>
                    <a:pt x="353" y="230"/>
                    <a:pt x="350" y="230"/>
                    <a:pt x="350" y="229"/>
                  </a:cubicBezTo>
                  <a:cubicBezTo>
                    <a:pt x="349" y="229"/>
                    <a:pt x="348" y="227"/>
                    <a:pt x="347" y="226"/>
                  </a:cubicBezTo>
                  <a:cubicBezTo>
                    <a:pt x="347" y="225"/>
                    <a:pt x="348" y="223"/>
                    <a:pt x="349" y="222"/>
                  </a:cubicBezTo>
                  <a:cubicBezTo>
                    <a:pt x="349" y="221"/>
                    <a:pt x="351" y="220"/>
                    <a:pt x="351" y="218"/>
                  </a:cubicBezTo>
                  <a:cubicBezTo>
                    <a:pt x="351" y="217"/>
                    <a:pt x="349" y="215"/>
                    <a:pt x="348" y="214"/>
                  </a:cubicBezTo>
                  <a:cubicBezTo>
                    <a:pt x="347" y="213"/>
                    <a:pt x="345" y="212"/>
                    <a:pt x="345" y="212"/>
                  </a:cubicBezTo>
                  <a:cubicBezTo>
                    <a:pt x="344" y="210"/>
                    <a:pt x="342" y="205"/>
                    <a:pt x="342" y="205"/>
                  </a:cubicBezTo>
                  <a:cubicBezTo>
                    <a:pt x="280" y="30"/>
                    <a:pt x="280" y="30"/>
                    <a:pt x="280" y="30"/>
                  </a:cubicBezTo>
                  <a:cubicBezTo>
                    <a:pt x="280" y="30"/>
                    <a:pt x="272" y="29"/>
                    <a:pt x="269" y="28"/>
                  </a:cubicBezTo>
                  <a:cubicBezTo>
                    <a:pt x="268" y="28"/>
                    <a:pt x="266" y="27"/>
                    <a:pt x="265" y="26"/>
                  </a:cubicBezTo>
                  <a:cubicBezTo>
                    <a:pt x="264" y="25"/>
                    <a:pt x="263" y="22"/>
                    <a:pt x="262" y="21"/>
                  </a:cubicBezTo>
                  <a:cubicBezTo>
                    <a:pt x="261" y="21"/>
                    <a:pt x="258" y="20"/>
                    <a:pt x="257" y="20"/>
                  </a:cubicBezTo>
                  <a:cubicBezTo>
                    <a:pt x="256" y="19"/>
                    <a:pt x="254" y="17"/>
                    <a:pt x="253" y="16"/>
                  </a:cubicBezTo>
                  <a:cubicBezTo>
                    <a:pt x="252" y="16"/>
                    <a:pt x="250" y="15"/>
                    <a:pt x="249" y="15"/>
                  </a:cubicBezTo>
                  <a:cubicBezTo>
                    <a:pt x="247" y="14"/>
                    <a:pt x="245" y="11"/>
                    <a:pt x="243" y="11"/>
                  </a:cubicBezTo>
                  <a:cubicBezTo>
                    <a:pt x="242" y="10"/>
                    <a:pt x="240" y="11"/>
                    <a:pt x="238" y="11"/>
                  </a:cubicBezTo>
                  <a:cubicBezTo>
                    <a:pt x="237" y="10"/>
                    <a:pt x="234" y="9"/>
                    <a:pt x="232" y="9"/>
                  </a:cubicBezTo>
                  <a:cubicBezTo>
                    <a:pt x="231" y="8"/>
                    <a:pt x="228" y="7"/>
                    <a:pt x="227" y="6"/>
                  </a:cubicBezTo>
                  <a:cubicBezTo>
                    <a:pt x="226" y="5"/>
                    <a:pt x="223" y="4"/>
                    <a:pt x="222" y="3"/>
                  </a:cubicBezTo>
                  <a:cubicBezTo>
                    <a:pt x="221" y="2"/>
                    <a:pt x="219" y="1"/>
                    <a:pt x="217" y="0"/>
                  </a:cubicBezTo>
                  <a:cubicBezTo>
                    <a:pt x="216" y="0"/>
                    <a:pt x="213" y="1"/>
                    <a:pt x="211" y="1"/>
                  </a:cubicBezTo>
                  <a:cubicBezTo>
                    <a:pt x="210" y="1"/>
                    <a:pt x="207" y="1"/>
                    <a:pt x="205" y="2"/>
                  </a:cubicBezTo>
                  <a:cubicBezTo>
                    <a:pt x="204" y="2"/>
                    <a:pt x="201" y="3"/>
                    <a:pt x="200" y="5"/>
                  </a:cubicBezTo>
                  <a:cubicBezTo>
                    <a:pt x="199" y="5"/>
                    <a:pt x="198" y="7"/>
                    <a:pt x="198" y="8"/>
                  </a:cubicBezTo>
                  <a:cubicBezTo>
                    <a:pt x="198" y="9"/>
                    <a:pt x="199" y="12"/>
                    <a:pt x="199" y="13"/>
                  </a:cubicBezTo>
                  <a:cubicBezTo>
                    <a:pt x="200" y="13"/>
                    <a:pt x="201" y="14"/>
                    <a:pt x="201" y="15"/>
                  </a:cubicBezTo>
                  <a:cubicBezTo>
                    <a:pt x="201" y="16"/>
                    <a:pt x="199" y="18"/>
                    <a:pt x="199" y="18"/>
                  </a:cubicBezTo>
                  <a:cubicBezTo>
                    <a:pt x="198" y="19"/>
                    <a:pt x="196" y="22"/>
                    <a:pt x="194" y="22"/>
                  </a:cubicBezTo>
                  <a:cubicBezTo>
                    <a:pt x="193" y="22"/>
                    <a:pt x="191" y="19"/>
                    <a:pt x="190" y="19"/>
                  </a:cubicBezTo>
                  <a:cubicBezTo>
                    <a:pt x="189" y="19"/>
                    <a:pt x="185" y="20"/>
                    <a:pt x="184" y="21"/>
                  </a:cubicBezTo>
                  <a:cubicBezTo>
                    <a:pt x="183" y="21"/>
                    <a:pt x="182" y="24"/>
                    <a:pt x="181" y="25"/>
                  </a:cubicBezTo>
                  <a:cubicBezTo>
                    <a:pt x="180" y="25"/>
                    <a:pt x="178" y="25"/>
                    <a:pt x="177" y="25"/>
                  </a:cubicBezTo>
                  <a:cubicBezTo>
                    <a:pt x="176" y="26"/>
                    <a:pt x="176" y="28"/>
                    <a:pt x="176" y="29"/>
                  </a:cubicBezTo>
                  <a:cubicBezTo>
                    <a:pt x="176" y="30"/>
                    <a:pt x="176" y="32"/>
                    <a:pt x="175" y="34"/>
                  </a:cubicBezTo>
                  <a:cubicBezTo>
                    <a:pt x="175" y="35"/>
                    <a:pt x="173" y="36"/>
                    <a:pt x="173" y="37"/>
                  </a:cubicBezTo>
                  <a:cubicBezTo>
                    <a:pt x="171" y="37"/>
                    <a:pt x="167" y="37"/>
                    <a:pt x="165" y="38"/>
                  </a:cubicBezTo>
                  <a:cubicBezTo>
                    <a:pt x="164" y="39"/>
                    <a:pt x="161" y="41"/>
                    <a:pt x="160" y="43"/>
                  </a:cubicBezTo>
                  <a:cubicBezTo>
                    <a:pt x="159" y="44"/>
                    <a:pt x="157" y="45"/>
                    <a:pt x="156" y="46"/>
                  </a:cubicBezTo>
                  <a:cubicBezTo>
                    <a:pt x="155" y="47"/>
                    <a:pt x="154" y="49"/>
                    <a:pt x="153" y="50"/>
                  </a:cubicBezTo>
                  <a:cubicBezTo>
                    <a:pt x="152" y="51"/>
                    <a:pt x="150" y="54"/>
                    <a:pt x="149" y="55"/>
                  </a:cubicBezTo>
                  <a:cubicBezTo>
                    <a:pt x="148" y="55"/>
                    <a:pt x="146" y="55"/>
                    <a:pt x="146" y="55"/>
                  </a:cubicBezTo>
                  <a:cubicBezTo>
                    <a:pt x="144" y="55"/>
                    <a:pt x="143" y="53"/>
                    <a:pt x="141" y="52"/>
                  </a:cubicBezTo>
                  <a:cubicBezTo>
                    <a:pt x="140" y="52"/>
                    <a:pt x="139" y="53"/>
                    <a:pt x="138" y="53"/>
                  </a:cubicBezTo>
                  <a:cubicBezTo>
                    <a:pt x="136" y="53"/>
                    <a:pt x="132" y="50"/>
                    <a:pt x="130" y="49"/>
                  </a:cubicBezTo>
                  <a:cubicBezTo>
                    <a:pt x="129" y="49"/>
                    <a:pt x="127" y="48"/>
                    <a:pt x="127" y="47"/>
                  </a:cubicBezTo>
                  <a:cubicBezTo>
                    <a:pt x="125" y="45"/>
                    <a:pt x="124" y="41"/>
                    <a:pt x="123" y="39"/>
                  </a:cubicBezTo>
                  <a:cubicBezTo>
                    <a:pt x="122" y="37"/>
                    <a:pt x="121" y="33"/>
                    <a:pt x="121" y="33"/>
                  </a:cubicBezTo>
                  <a:cubicBezTo>
                    <a:pt x="120" y="32"/>
                    <a:pt x="121" y="28"/>
                    <a:pt x="121" y="27"/>
                  </a:cubicBezTo>
                  <a:cubicBezTo>
                    <a:pt x="121" y="26"/>
                    <a:pt x="121" y="23"/>
                    <a:pt x="120" y="22"/>
                  </a:cubicBezTo>
                  <a:cubicBezTo>
                    <a:pt x="120" y="21"/>
                    <a:pt x="118" y="19"/>
                    <a:pt x="117" y="19"/>
                  </a:cubicBezTo>
                  <a:cubicBezTo>
                    <a:pt x="116" y="19"/>
                    <a:pt x="115" y="22"/>
                    <a:pt x="114" y="22"/>
                  </a:cubicBezTo>
                  <a:cubicBezTo>
                    <a:pt x="113" y="22"/>
                    <a:pt x="112" y="21"/>
                    <a:pt x="111" y="21"/>
                  </a:cubicBezTo>
                  <a:cubicBezTo>
                    <a:pt x="109" y="20"/>
                    <a:pt x="105" y="20"/>
                    <a:pt x="103" y="20"/>
                  </a:cubicBezTo>
                  <a:cubicBezTo>
                    <a:pt x="102" y="20"/>
                    <a:pt x="98" y="21"/>
                    <a:pt x="96" y="22"/>
                  </a:cubicBezTo>
                  <a:cubicBezTo>
                    <a:pt x="95" y="23"/>
                    <a:pt x="94" y="26"/>
                    <a:pt x="93" y="27"/>
                  </a:cubicBezTo>
                  <a:cubicBezTo>
                    <a:pt x="93" y="29"/>
                    <a:pt x="90" y="35"/>
                    <a:pt x="90" y="35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49" y="179"/>
                    <a:pt x="49" y="181"/>
                  </a:cubicBezTo>
                  <a:cubicBezTo>
                    <a:pt x="50" y="185"/>
                    <a:pt x="51" y="192"/>
                    <a:pt x="52" y="196"/>
                  </a:cubicBezTo>
                  <a:cubicBezTo>
                    <a:pt x="53" y="199"/>
                    <a:pt x="55" y="206"/>
                    <a:pt x="56" y="209"/>
                  </a:cubicBezTo>
                  <a:cubicBezTo>
                    <a:pt x="56" y="211"/>
                    <a:pt x="57" y="216"/>
                    <a:pt x="57" y="218"/>
                  </a:cubicBezTo>
                  <a:cubicBezTo>
                    <a:pt x="57" y="220"/>
                    <a:pt x="57" y="224"/>
                    <a:pt x="56" y="226"/>
                  </a:cubicBezTo>
                  <a:cubicBezTo>
                    <a:pt x="55" y="227"/>
                    <a:pt x="54" y="227"/>
                    <a:pt x="53" y="228"/>
                  </a:cubicBezTo>
                  <a:cubicBezTo>
                    <a:pt x="53" y="229"/>
                    <a:pt x="53" y="232"/>
                    <a:pt x="52" y="233"/>
                  </a:cubicBezTo>
                  <a:cubicBezTo>
                    <a:pt x="52" y="234"/>
                    <a:pt x="51" y="237"/>
                    <a:pt x="50" y="238"/>
                  </a:cubicBezTo>
                  <a:cubicBezTo>
                    <a:pt x="49" y="239"/>
                    <a:pt x="47" y="238"/>
                    <a:pt x="46" y="238"/>
                  </a:cubicBezTo>
                  <a:cubicBezTo>
                    <a:pt x="46" y="239"/>
                    <a:pt x="45" y="241"/>
                    <a:pt x="45" y="243"/>
                  </a:cubicBezTo>
                  <a:cubicBezTo>
                    <a:pt x="45" y="243"/>
                    <a:pt x="45" y="245"/>
                    <a:pt x="45" y="245"/>
                  </a:cubicBezTo>
                  <a:cubicBezTo>
                    <a:pt x="45" y="246"/>
                    <a:pt x="46" y="247"/>
                    <a:pt x="46" y="248"/>
                  </a:cubicBezTo>
                  <a:cubicBezTo>
                    <a:pt x="47" y="249"/>
                    <a:pt x="47" y="250"/>
                    <a:pt x="46" y="251"/>
                  </a:cubicBezTo>
                  <a:cubicBezTo>
                    <a:pt x="46" y="252"/>
                    <a:pt x="44" y="253"/>
                    <a:pt x="43" y="254"/>
                  </a:cubicBezTo>
                  <a:cubicBezTo>
                    <a:pt x="42" y="255"/>
                    <a:pt x="41" y="258"/>
                    <a:pt x="41" y="260"/>
                  </a:cubicBezTo>
                  <a:cubicBezTo>
                    <a:pt x="41" y="261"/>
                    <a:pt x="43" y="263"/>
                    <a:pt x="43" y="265"/>
                  </a:cubicBezTo>
                  <a:cubicBezTo>
                    <a:pt x="43" y="266"/>
                    <a:pt x="41" y="268"/>
                    <a:pt x="41" y="269"/>
                  </a:cubicBezTo>
                  <a:cubicBezTo>
                    <a:pt x="42" y="270"/>
                    <a:pt x="42" y="272"/>
                    <a:pt x="43" y="273"/>
                  </a:cubicBezTo>
                  <a:cubicBezTo>
                    <a:pt x="44" y="273"/>
                    <a:pt x="47" y="273"/>
                    <a:pt x="48" y="273"/>
                  </a:cubicBezTo>
                  <a:cubicBezTo>
                    <a:pt x="49" y="274"/>
                    <a:pt x="51" y="275"/>
                    <a:pt x="52" y="277"/>
                  </a:cubicBezTo>
                  <a:cubicBezTo>
                    <a:pt x="53" y="278"/>
                    <a:pt x="53" y="281"/>
                    <a:pt x="52" y="282"/>
                  </a:cubicBezTo>
                  <a:cubicBezTo>
                    <a:pt x="52" y="283"/>
                    <a:pt x="49" y="284"/>
                    <a:pt x="48" y="285"/>
                  </a:cubicBezTo>
                  <a:cubicBezTo>
                    <a:pt x="48" y="287"/>
                    <a:pt x="47" y="289"/>
                    <a:pt x="47" y="290"/>
                  </a:cubicBezTo>
                  <a:cubicBezTo>
                    <a:pt x="48" y="292"/>
                    <a:pt x="52" y="291"/>
                    <a:pt x="52" y="293"/>
                  </a:cubicBezTo>
                  <a:cubicBezTo>
                    <a:pt x="53" y="293"/>
                    <a:pt x="51" y="295"/>
                    <a:pt x="51" y="296"/>
                  </a:cubicBezTo>
                  <a:cubicBezTo>
                    <a:pt x="50" y="297"/>
                    <a:pt x="47" y="299"/>
                    <a:pt x="47" y="301"/>
                  </a:cubicBezTo>
                  <a:cubicBezTo>
                    <a:pt x="47" y="302"/>
                    <a:pt x="49" y="303"/>
                    <a:pt x="49" y="303"/>
                  </a:cubicBezTo>
                  <a:cubicBezTo>
                    <a:pt x="50" y="303"/>
                    <a:pt x="53" y="303"/>
                    <a:pt x="54" y="304"/>
                  </a:cubicBezTo>
                  <a:cubicBezTo>
                    <a:pt x="54" y="305"/>
                    <a:pt x="51" y="309"/>
                    <a:pt x="52" y="310"/>
                  </a:cubicBezTo>
                  <a:cubicBezTo>
                    <a:pt x="53" y="311"/>
                    <a:pt x="55" y="309"/>
                    <a:pt x="56" y="308"/>
                  </a:cubicBezTo>
                  <a:cubicBezTo>
                    <a:pt x="58" y="308"/>
                    <a:pt x="60" y="308"/>
                    <a:pt x="61" y="309"/>
                  </a:cubicBezTo>
                  <a:cubicBezTo>
                    <a:pt x="62" y="310"/>
                    <a:pt x="60" y="312"/>
                    <a:pt x="60" y="313"/>
                  </a:cubicBezTo>
                  <a:cubicBezTo>
                    <a:pt x="60" y="314"/>
                    <a:pt x="62" y="315"/>
                    <a:pt x="62" y="316"/>
                  </a:cubicBezTo>
                  <a:cubicBezTo>
                    <a:pt x="62" y="318"/>
                    <a:pt x="61" y="323"/>
                    <a:pt x="59" y="325"/>
                  </a:cubicBezTo>
                  <a:cubicBezTo>
                    <a:pt x="58" y="326"/>
                    <a:pt x="55" y="329"/>
                    <a:pt x="54" y="331"/>
                  </a:cubicBezTo>
                  <a:cubicBezTo>
                    <a:pt x="53" y="332"/>
                    <a:pt x="52" y="335"/>
                    <a:pt x="51" y="336"/>
                  </a:cubicBezTo>
                  <a:cubicBezTo>
                    <a:pt x="50" y="338"/>
                    <a:pt x="49" y="340"/>
                    <a:pt x="49" y="342"/>
                  </a:cubicBezTo>
                  <a:cubicBezTo>
                    <a:pt x="50" y="343"/>
                    <a:pt x="51" y="344"/>
                    <a:pt x="52" y="344"/>
                  </a:cubicBezTo>
                  <a:cubicBezTo>
                    <a:pt x="53" y="345"/>
                    <a:pt x="55" y="347"/>
                    <a:pt x="56" y="348"/>
                  </a:cubicBezTo>
                  <a:cubicBezTo>
                    <a:pt x="56" y="350"/>
                    <a:pt x="56" y="352"/>
                    <a:pt x="55" y="353"/>
                  </a:cubicBezTo>
                  <a:cubicBezTo>
                    <a:pt x="54" y="355"/>
                    <a:pt x="51" y="357"/>
                    <a:pt x="50" y="358"/>
                  </a:cubicBezTo>
                  <a:cubicBezTo>
                    <a:pt x="48" y="360"/>
                    <a:pt x="44" y="365"/>
                    <a:pt x="42" y="367"/>
                  </a:cubicBezTo>
                  <a:cubicBezTo>
                    <a:pt x="42" y="367"/>
                    <a:pt x="40" y="368"/>
                    <a:pt x="40" y="369"/>
                  </a:cubicBezTo>
                  <a:cubicBezTo>
                    <a:pt x="39" y="370"/>
                    <a:pt x="38" y="373"/>
                    <a:pt x="37" y="375"/>
                  </a:cubicBezTo>
                  <a:cubicBezTo>
                    <a:pt x="37" y="376"/>
                    <a:pt x="35" y="378"/>
                    <a:pt x="34" y="379"/>
                  </a:cubicBezTo>
                  <a:cubicBezTo>
                    <a:pt x="33" y="380"/>
                    <a:pt x="32" y="383"/>
                    <a:pt x="31" y="385"/>
                  </a:cubicBezTo>
                  <a:cubicBezTo>
                    <a:pt x="31" y="386"/>
                    <a:pt x="31" y="390"/>
                    <a:pt x="30" y="392"/>
                  </a:cubicBezTo>
                  <a:cubicBezTo>
                    <a:pt x="30" y="393"/>
                    <a:pt x="29" y="395"/>
                    <a:pt x="29" y="396"/>
                  </a:cubicBezTo>
                  <a:cubicBezTo>
                    <a:pt x="29" y="397"/>
                    <a:pt x="29" y="400"/>
                    <a:pt x="30" y="402"/>
                  </a:cubicBezTo>
                  <a:cubicBezTo>
                    <a:pt x="30" y="402"/>
                    <a:pt x="32" y="403"/>
                    <a:pt x="32" y="404"/>
                  </a:cubicBezTo>
                  <a:cubicBezTo>
                    <a:pt x="33" y="405"/>
                    <a:pt x="36" y="405"/>
                    <a:pt x="37" y="406"/>
                  </a:cubicBezTo>
                  <a:cubicBezTo>
                    <a:pt x="39" y="406"/>
                    <a:pt x="43" y="407"/>
                    <a:pt x="45" y="408"/>
                  </a:cubicBezTo>
                  <a:cubicBezTo>
                    <a:pt x="46" y="409"/>
                    <a:pt x="47" y="412"/>
                    <a:pt x="48" y="413"/>
                  </a:cubicBezTo>
                  <a:cubicBezTo>
                    <a:pt x="48" y="415"/>
                    <a:pt x="48" y="419"/>
                    <a:pt x="46" y="420"/>
                  </a:cubicBezTo>
                  <a:cubicBezTo>
                    <a:pt x="46" y="421"/>
                    <a:pt x="43" y="421"/>
                    <a:pt x="43" y="421"/>
                  </a:cubicBezTo>
                  <a:cubicBezTo>
                    <a:pt x="42" y="420"/>
                    <a:pt x="41" y="419"/>
                    <a:pt x="40" y="419"/>
                  </a:cubicBezTo>
                  <a:cubicBezTo>
                    <a:pt x="39" y="419"/>
                    <a:pt x="38" y="420"/>
                    <a:pt x="37" y="420"/>
                  </a:cubicBezTo>
                  <a:cubicBezTo>
                    <a:pt x="35" y="421"/>
                    <a:pt x="33" y="420"/>
                    <a:pt x="32" y="419"/>
                  </a:cubicBezTo>
                  <a:cubicBezTo>
                    <a:pt x="31" y="418"/>
                    <a:pt x="30" y="416"/>
                    <a:pt x="29" y="415"/>
                  </a:cubicBezTo>
                  <a:cubicBezTo>
                    <a:pt x="29" y="415"/>
                    <a:pt x="26" y="416"/>
                    <a:pt x="26" y="416"/>
                  </a:cubicBezTo>
                  <a:cubicBezTo>
                    <a:pt x="25" y="417"/>
                    <a:pt x="23" y="419"/>
                    <a:pt x="23" y="421"/>
                  </a:cubicBezTo>
                  <a:cubicBezTo>
                    <a:pt x="23" y="421"/>
                    <a:pt x="24" y="423"/>
                    <a:pt x="24" y="424"/>
                  </a:cubicBezTo>
                  <a:cubicBezTo>
                    <a:pt x="24" y="425"/>
                    <a:pt x="26" y="425"/>
                    <a:pt x="26" y="426"/>
                  </a:cubicBezTo>
                  <a:cubicBezTo>
                    <a:pt x="27" y="427"/>
                    <a:pt x="26" y="430"/>
                    <a:pt x="26" y="431"/>
                  </a:cubicBezTo>
                  <a:cubicBezTo>
                    <a:pt x="27" y="432"/>
                    <a:pt x="30" y="432"/>
                    <a:pt x="31" y="433"/>
                  </a:cubicBezTo>
                  <a:cubicBezTo>
                    <a:pt x="31" y="434"/>
                    <a:pt x="31" y="436"/>
                    <a:pt x="30" y="437"/>
                  </a:cubicBezTo>
                  <a:cubicBezTo>
                    <a:pt x="30" y="437"/>
                    <a:pt x="28" y="438"/>
                    <a:pt x="28" y="439"/>
                  </a:cubicBezTo>
                  <a:cubicBezTo>
                    <a:pt x="28" y="440"/>
                    <a:pt x="29" y="442"/>
                    <a:pt x="29" y="443"/>
                  </a:cubicBezTo>
                  <a:cubicBezTo>
                    <a:pt x="29" y="443"/>
                    <a:pt x="29" y="447"/>
                    <a:pt x="29" y="448"/>
                  </a:cubicBezTo>
                  <a:cubicBezTo>
                    <a:pt x="29" y="449"/>
                    <a:pt x="27" y="451"/>
                    <a:pt x="26" y="452"/>
                  </a:cubicBezTo>
                  <a:cubicBezTo>
                    <a:pt x="26" y="452"/>
                    <a:pt x="24" y="453"/>
                    <a:pt x="24" y="452"/>
                  </a:cubicBezTo>
                  <a:cubicBezTo>
                    <a:pt x="22" y="452"/>
                    <a:pt x="22" y="449"/>
                    <a:pt x="21" y="448"/>
                  </a:cubicBezTo>
                  <a:cubicBezTo>
                    <a:pt x="20" y="447"/>
                    <a:pt x="17" y="446"/>
                    <a:pt x="17" y="445"/>
                  </a:cubicBezTo>
                  <a:cubicBezTo>
                    <a:pt x="16" y="444"/>
                    <a:pt x="17" y="441"/>
                    <a:pt x="16" y="440"/>
                  </a:cubicBezTo>
                  <a:cubicBezTo>
                    <a:pt x="16" y="439"/>
                    <a:pt x="14" y="438"/>
                    <a:pt x="13" y="437"/>
                  </a:cubicBezTo>
                  <a:cubicBezTo>
                    <a:pt x="12" y="437"/>
                    <a:pt x="10" y="438"/>
                    <a:pt x="9" y="438"/>
                  </a:cubicBezTo>
                  <a:cubicBezTo>
                    <a:pt x="7" y="438"/>
                    <a:pt x="4" y="435"/>
                    <a:pt x="3" y="436"/>
                  </a:cubicBezTo>
                  <a:cubicBezTo>
                    <a:pt x="3" y="437"/>
                    <a:pt x="4" y="439"/>
                    <a:pt x="4" y="440"/>
                  </a:cubicBezTo>
                  <a:cubicBezTo>
                    <a:pt x="3" y="441"/>
                    <a:pt x="3" y="443"/>
                    <a:pt x="2" y="443"/>
                  </a:cubicBezTo>
                  <a:cubicBezTo>
                    <a:pt x="1" y="444"/>
                    <a:pt x="1" y="444"/>
                    <a:pt x="0" y="444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35" y="532"/>
                    <a:pt x="35" y="532"/>
                    <a:pt x="35" y="532"/>
                  </a:cubicBezTo>
                  <a:cubicBezTo>
                    <a:pt x="96" y="704"/>
                    <a:pt x="96" y="704"/>
                    <a:pt x="96" y="704"/>
                  </a:cubicBezTo>
                  <a:cubicBezTo>
                    <a:pt x="105" y="729"/>
                    <a:pt x="105" y="729"/>
                    <a:pt x="105" y="729"/>
                  </a:cubicBezTo>
                  <a:cubicBezTo>
                    <a:pt x="108" y="730"/>
                    <a:pt x="109" y="731"/>
                    <a:pt x="109" y="732"/>
                  </a:cubicBezTo>
                  <a:cubicBezTo>
                    <a:pt x="110" y="734"/>
                    <a:pt x="110" y="736"/>
                    <a:pt x="111" y="738"/>
                  </a:cubicBezTo>
                  <a:cubicBezTo>
                    <a:pt x="111" y="738"/>
                    <a:pt x="111" y="739"/>
                    <a:pt x="111" y="739"/>
                  </a:cubicBezTo>
                  <a:cubicBezTo>
                    <a:pt x="111" y="740"/>
                    <a:pt x="111" y="740"/>
                    <a:pt x="112" y="741"/>
                  </a:cubicBezTo>
                  <a:cubicBezTo>
                    <a:pt x="112" y="743"/>
                    <a:pt x="113" y="745"/>
                    <a:pt x="113" y="747"/>
                  </a:cubicBezTo>
                  <a:cubicBezTo>
                    <a:pt x="113" y="748"/>
                    <a:pt x="113" y="750"/>
                    <a:pt x="113" y="751"/>
                  </a:cubicBezTo>
                  <a:cubicBezTo>
                    <a:pt x="113" y="752"/>
                    <a:pt x="113" y="753"/>
                    <a:pt x="113" y="753"/>
                  </a:cubicBezTo>
                  <a:cubicBezTo>
                    <a:pt x="113" y="754"/>
                    <a:pt x="113" y="754"/>
                    <a:pt x="113" y="754"/>
                  </a:cubicBezTo>
                  <a:cubicBezTo>
                    <a:pt x="113" y="755"/>
                    <a:pt x="113" y="758"/>
                    <a:pt x="114" y="759"/>
                  </a:cubicBezTo>
                  <a:cubicBezTo>
                    <a:pt x="114" y="761"/>
                    <a:pt x="115" y="763"/>
                    <a:pt x="116" y="764"/>
                  </a:cubicBezTo>
                  <a:cubicBezTo>
                    <a:pt x="116" y="764"/>
                    <a:pt x="117" y="765"/>
                    <a:pt x="117" y="765"/>
                  </a:cubicBezTo>
                  <a:cubicBezTo>
                    <a:pt x="117" y="765"/>
                    <a:pt x="117" y="765"/>
                    <a:pt x="117" y="765"/>
                  </a:cubicBezTo>
                  <a:cubicBezTo>
                    <a:pt x="118" y="765"/>
                    <a:pt x="118" y="765"/>
                    <a:pt x="119" y="765"/>
                  </a:cubicBezTo>
                  <a:cubicBezTo>
                    <a:pt x="120" y="765"/>
                    <a:pt x="122" y="765"/>
                    <a:pt x="123" y="766"/>
                  </a:cubicBezTo>
                  <a:cubicBezTo>
                    <a:pt x="125" y="767"/>
                    <a:pt x="126" y="769"/>
                    <a:pt x="127" y="771"/>
                  </a:cubicBezTo>
                  <a:cubicBezTo>
                    <a:pt x="127" y="771"/>
                    <a:pt x="128" y="772"/>
                    <a:pt x="128" y="772"/>
                  </a:cubicBezTo>
                  <a:cubicBezTo>
                    <a:pt x="128" y="773"/>
                    <a:pt x="130" y="774"/>
                    <a:pt x="132" y="774"/>
                  </a:cubicBezTo>
                  <a:cubicBezTo>
                    <a:pt x="133" y="775"/>
                    <a:pt x="137" y="776"/>
                    <a:pt x="140" y="776"/>
                  </a:cubicBezTo>
                  <a:cubicBezTo>
                    <a:pt x="143" y="777"/>
                    <a:pt x="143" y="777"/>
                    <a:pt x="143" y="777"/>
                  </a:cubicBezTo>
                  <a:cubicBezTo>
                    <a:pt x="146" y="797"/>
                    <a:pt x="146" y="797"/>
                    <a:pt x="146" y="797"/>
                  </a:cubicBezTo>
                  <a:cubicBezTo>
                    <a:pt x="154" y="801"/>
                    <a:pt x="154" y="801"/>
                    <a:pt x="154" y="801"/>
                  </a:cubicBezTo>
                  <a:cubicBezTo>
                    <a:pt x="164" y="801"/>
                    <a:pt x="164" y="801"/>
                    <a:pt x="164" y="801"/>
                  </a:cubicBezTo>
                  <a:cubicBezTo>
                    <a:pt x="164" y="800"/>
                    <a:pt x="164" y="799"/>
                    <a:pt x="164" y="798"/>
                  </a:cubicBezTo>
                  <a:cubicBezTo>
                    <a:pt x="165" y="797"/>
                    <a:pt x="164" y="793"/>
                    <a:pt x="165" y="792"/>
                  </a:cubicBezTo>
                  <a:cubicBezTo>
                    <a:pt x="165" y="789"/>
                    <a:pt x="168" y="784"/>
                    <a:pt x="168" y="781"/>
                  </a:cubicBezTo>
                  <a:cubicBezTo>
                    <a:pt x="168" y="780"/>
                    <a:pt x="167" y="778"/>
                    <a:pt x="166" y="776"/>
                  </a:cubicBezTo>
                  <a:cubicBezTo>
                    <a:pt x="166" y="774"/>
                    <a:pt x="165" y="769"/>
                    <a:pt x="165" y="767"/>
                  </a:cubicBezTo>
                  <a:cubicBezTo>
                    <a:pt x="165" y="765"/>
                    <a:pt x="163" y="760"/>
                    <a:pt x="164" y="758"/>
                  </a:cubicBezTo>
                  <a:cubicBezTo>
                    <a:pt x="165" y="756"/>
                    <a:pt x="168" y="755"/>
                    <a:pt x="169" y="754"/>
                  </a:cubicBezTo>
                  <a:cubicBezTo>
                    <a:pt x="170" y="753"/>
                    <a:pt x="174" y="752"/>
                    <a:pt x="175" y="751"/>
                  </a:cubicBezTo>
                  <a:cubicBezTo>
                    <a:pt x="176" y="750"/>
                    <a:pt x="177" y="747"/>
                    <a:pt x="178" y="746"/>
                  </a:cubicBezTo>
                  <a:cubicBezTo>
                    <a:pt x="178" y="745"/>
                    <a:pt x="177" y="742"/>
                    <a:pt x="177" y="741"/>
                  </a:cubicBezTo>
                  <a:cubicBezTo>
                    <a:pt x="178" y="740"/>
                    <a:pt x="180" y="739"/>
                    <a:pt x="181" y="738"/>
                  </a:cubicBezTo>
                  <a:cubicBezTo>
                    <a:pt x="182" y="737"/>
                    <a:pt x="182" y="734"/>
                    <a:pt x="182" y="732"/>
                  </a:cubicBezTo>
                  <a:cubicBezTo>
                    <a:pt x="181" y="731"/>
                    <a:pt x="180" y="730"/>
                    <a:pt x="179" y="729"/>
                  </a:cubicBezTo>
                  <a:cubicBezTo>
                    <a:pt x="179" y="727"/>
                    <a:pt x="178" y="725"/>
                    <a:pt x="177" y="723"/>
                  </a:cubicBezTo>
                  <a:cubicBezTo>
                    <a:pt x="177" y="723"/>
                    <a:pt x="177" y="721"/>
                    <a:pt x="177" y="720"/>
                  </a:cubicBezTo>
                  <a:cubicBezTo>
                    <a:pt x="177" y="718"/>
                    <a:pt x="178" y="715"/>
                    <a:pt x="179" y="714"/>
                  </a:cubicBezTo>
                  <a:cubicBezTo>
                    <a:pt x="180" y="713"/>
                    <a:pt x="182" y="713"/>
                    <a:pt x="183" y="712"/>
                  </a:cubicBezTo>
                  <a:cubicBezTo>
                    <a:pt x="184" y="711"/>
                    <a:pt x="185" y="709"/>
                    <a:pt x="186" y="709"/>
                  </a:cubicBezTo>
                  <a:cubicBezTo>
                    <a:pt x="187" y="708"/>
                    <a:pt x="189" y="709"/>
                    <a:pt x="190" y="709"/>
                  </a:cubicBezTo>
                  <a:cubicBezTo>
                    <a:pt x="191" y="708"/>
                    <a:pt x="194" y="708"/>
                    <a:pt x="194" y="707"/>
                  </a:cubicBezTo>
                  <a:cubicBezTo>
                    <a:pt x="195" y="706"/>
                    <a:pt x="194" y="704"/>
                    <a:pt x="194" y="703"/>
                  </a:cubicBezTo>
                  <a:cubicBezTo>
                    <a:pt x="194" y="702"/>
                    <a:pt x="193" y="700"/>
                    <a:pt x="192" y="699"/>
                  </a:cubicBezTo>
                  <a:cubicBezTo>
                    <a:pt x="192" y="698"/>
                    <a:pt x="190" y="696"/>
                    <a:pt x="189" y="695"/>
                  </a:cubicBezTo>
                  <a:cubicBezTo>
                    <a:pt x="188" y="694"/>
                    <a:pt x="187" y="693"/>
                    <a:pt x="186" y="692"/>
                  </a:cubicBezTo>
                  <a:cubicBezTo>
                    <a:pt x="186" y="691"/>
                    <a:pt x="184" y="690"/>
                    <a:pt x="184" y="690"/>
                  </a:cubicBezTo>
                  <a:cubicBezTo>
                    <a:pt x="183" y="689"/>
                    <a:pt x="183" y="687"/>
                    <a:pt x="183" y="687"/>
                  </a:cubicBezTo>
                  <a:cubicBezTo>
                    <a:pt x="183" y="686"/>
                    <a:pt x="185" y="684"/>
                    <a:pt x="185" y="683"/>
                  </a:cubicBezTo>
                  <a:cubicBezTo>
                    <a:pt x="185" y="682"/>
                    <a:pt x="185" y="678"/>
                    <a:pt x="185" y="677"/>
                  </a:cubicBezTo>
                  <a:cubicBezTo>
                    <a:pt x="185" y="675"/>
                    <a:pt x="184" y="673"/>
                    <a:pt x="184" y="672"/>
                  </a:cubicBezTo>
                  <a:cubicBezTo>
                    <a:pt x="185" y="671"/>
                    <a:pt x="187" y="670"/>
                    <a:pt x="188" y="669"/>
                  </a:cubicBezTo>
                  <a:cubicBezTo>
                    <a:pt x="188" y="668"/>
                    <a:pt x="188" y="665"/>
                    <a:pt x="188" y="664"/>
                  </a:cubicBezTo>
                  <a:cubicBezTo>
                    <a:pt x="189" y="663"/>
                    <a:pt x="191" y="661"/>
                    <a:pt x="192" y="660"/>
                  </a:cubicBezTo>
                  <a:cubicBezTo>
                    <a:pt x="193" y="659"/>
                    <a:pt x="195" y="658"/>
                    <a:pt x="196" y="657"/>
                  </a:cubicBezTo>
                  <a:cubicBezTo>
                    <a:pt x="196" y="656"/>
                    <a:pt x="197" y="655"/>
                    <a:pt x="197" y="654"/>
                  </a:cubicBezTo>
                  <a:cubicBezTo>
                    <a:pt x="198" y="653"/>
                    <a:pt x="198" y="651"/>
                    <a:pt x="198" y="650"/>
                  </a:cubicBezTo>
                  <a:cubicBezTo>
                    <a:pt x="199" y="649"/>
                    <a:pt x="200" y="648"/>
                    <a:pt x="200" y="648"/>
                  </a:cubicBezTo>
                  <a:cubicBezTo>
                    <a:pt x="201" y="647"/>
                    <a:pt x="203" y="648"/>
                    <a:pt x="203" y="649"/>
                  </a:cubicBezTo>
                  <a:cubicBezTo>
                    <a:pt x="204" y="650"/>
                    <a:pt x="202" y="652"/>
                    <a:pt x="202" y="653"/>
                  </a:cubicBezTo>
                  <a:cubicBezTo>
                    <a:pt x="202" y="654"/>
                    <a:pt x="203" y="654"/>
                    <a:pt x="204" y="655"/>
                  </a:cubicBezTo>
                  <a:cubicBezTo>
                    <a:pt x="204" y="655"/>
                    <a:pt x="207" y="656"/>
                    <a:pt x="207" y="657"/>
                  </a:cubicBezTo>
                  <a:cubicBezTo>
                    <a:pt x="208" y="658"/>
                    <a:pt x="207" y="661"/>
                    <a:pt x="206" y="662"/>
                  </a:cubicBezTo>
                  <a:cubicBezTo>
                    <a:pt x="206" y="663"/>
                    <a:pt x="204" y="663"/>
                    <a:pt x="203" y="663"/>
                  </a:cubicBezTo>
                  <a:cubicBezTo>
                    <a:pt x="203" y="664"/>
                    <a:pt x="203" y="666"/>
                    <a:pt x="203" y="667"/>
                  </a:cubicBezTo>
                  <a:cubicBezTo>
                    <a:pt x="204" y="668"/>
                    <a:pt x="205" y="669"/>
                    <a:pt x="205" y="669"/>
                  </a:cubicBezTo>
                  <a:cubicBezTo>
                    <a:pt x="206" y="670"/>
                    <a:pt x="208" y="670"/>
                    <a:pt x="209" y="669"/>
                  </a:cubicBezTo>
                  <a:cubicBezTo>
                    <a:pt x="210" y="669"/>
                    <a:pt x="211" y="667"/>
                    <a:pt x="211" y="666"/>
                  </a:cubicBezTo>
                  <a:cubicBezTo>
                    <a:pt x="211" y="666"/>
                    <a:pt x="211" y="664"/>
                    <a:pt x="211" y="664"/>
                  </a:cubicBezTo>
                  <a:cubicBezTo>
                    <a:pt x="212" y="662"/>
                    <a:pt x="214" y="660"/>
                    <a:pt x="215" y="659"/>
                  </a:cubicBezTo>
                  <a:cubicBezTo>
                    <a:pt x="216" y="658"/>
                    <a:pt x="219" y="656"/>
                    <a:pt x="220" y="656"/>
                  </a:cubicBezTo>
                  <a:cubicBezTo>
                    <a:pt x="221" y="656"/>
                    <a:pt x="223" y="657"/>
                    <a:pt x="223" y="658"/>
                  </a:cubicBezTo>
                  <a:cubicBezTo>
                    <a:pt x="224" y="658"/>
                    <a:pt x="224" y="661"/>
                    <a:pt x="224" y="662"/>
                  </a:cubicBezTo>
                  <a:cubicBezTo>
                    <a:pt x="225" y="663"/>
                    <a:pt x="226" y="666"/>
                    <a:pt x="227" y="667"/>
                  </a:cubicBezTo>
                  <a:cubicBezTo>
                    <a:pt x="228" y="667"/>
                    <a:pt x="229" y="668"/>
                    <a:pt x="230" y="668"/>
                  </a:cubicBezTo>
                  <a:cubicBezTo>
                    <a:pt x="231" y="668"/>
                    <a:pt x="232" y="665"/>
                    <a:pt x="233" y="664"/>
                  </a:cubicBezTo>
                  <a:cubicBezTo>
                    <a:pt x="233" y="663"/>
                    <a:pt x="234" y="660"/>
                    <a:pt x="234" y="659"/>
                  </a:cubicBezTo>
                  <a:cubicBezTo>
                    <a:pt x="235" y="658"/>
                    <a:pt x="237" y="657"/>
                    <a:pt x="237" y="656"/>
                  </a:cubicBezTo>
                  <a:cubicBezTo>
                    <a:pt x="238" y="655"/>
                    <a:pt x="239" y="653"/>
                    <a:pt x="240" y="652"/>
                  </a:cubicBezTo>
                  <a:cubicBezTo>
                    <a:pt x="240" y="651"/>
                    <a:pt x="240" y="648"/>
                    <a:pt x="240" y="647"/>
                  </a:cubicBezTo>
                  <a:cubicBezTo>
                    <a:pt x="240" y="646"/>
                    <a:pt x="239" y="645"/>
                    <a:pt x="239" y="644"/>
                  </a:cubicBezTo>
                  <a:cubicBezTo>
                    <a:pt x="239" y="643"/>
                    <a:pt x="241" y="642"/>
                    <a:pt x="242" y="642"/>
                  </a:cubicBezTo>
                  <a:cubicBezTo>
                    <a:pt x="242" y="642"/>
                    <a:pt x="244" y="644"/>
                    <a:pt x="244" y="644"/>
                  </a:cubicBezTo>
                  <a:cubicBezTo>
                    <a:pt x="244" y="645"/>
                    <a:pt x="244" y="647"/>
                    <a:pt x="245" y="648"/>
                  </a:cubicBezTo>
                  <a:cubicBezTo>
                    <a:pt x="246" y="648"/>
                    <a:pt x="247" y="648"/>
                    <a:pt x="248" y="647"/>
                  </a:cubicBezTo>
                  <a:cubicBezTo>
                    <a:pt x="249" y="646"/>
                    <a:pt x="248" y="644"/>
                    <a:pt x="248" y="643"/>
                  </a:cubicBezTo>
                  <a:cubicBezTo>
                    <a:pt x="248" y="642"/>
                    <a:pt x="246" y="641"/>
                    <a:pt x="246" y="640"/>
                  </a:cubicBezTo>
                  <a:cubicBezTo>
                    <a:pt x="246" y="639"/>
                    <a:pt x="246" y="637"/>
                    <a:pt x="247" y="637"/>
                  </a:cubicBezTo>
                  <a:cubicBezTo>
                    <a:pt x="247" y="636"/>
                    <a:pt x="249" y="636"/>
                    <a:pt x="249" y="636"/>
                  </a:cubicBezTo>
                  <a:cubicBezTo>
                    <a:pt x="250" y="636"/>
                    <a:pt x="251" y="637"/>
                    <a:pt x="251" y="637"/>
                  </a:cubicBezTo>
                  <a:cubicBezTo>
                    <a:pt x="252" y="638"/>
                    <a:pt x="251" y="639"/>
                    <a:pt x="252" y="640"/>
                  </a:cubicBezTo>
                  <a:cubicBezTo>
                    <a:pt x="252" y="640"/>
                    <a:pt x="254" y="641"/>
                    <a:pt x="254" y="640"/>
                  </a:cubicBezTo>
                  <a:cubicBezTo>
                    <a:pt x="255" y="640"/>
                    <a:pt x="255" y="639"/>
                    <a:pt x="256" y="638"/>
                  </a:cubicBezTo>
                  <a:cubicBezTo>
                    <a:pt x="256" y="637"/>
                    <a:pt x="256" y="635"/>
                    <a:pt x="256" y="634"/>
                  </a:cubicBezTo>
                  <a:cubicBezTo>
                    <a:pt x="256" y="634"/>
                    <a:pt x="257" y="632"/>
                    <a:pt x="257" y="631"/>
                  </a:cubicBezTo>
                  <a:cubicBezTo>
                    <a:pt x="257" y="631"/>
                    <a:pt x="256" y="629"/>
                    <a:pt x="256" y="629"/>
                  </a:cubicBezTo>
                  <a:cubicBezTo>
                    <a:pt x="256" y="628"/>
                    <a:pt x="254" y="626"/>
                    <a:pt x="255" y="625"/>
                  </a:cubicBezTo>
                  <a:cubicBezTo>
                    <a:pt x="255" y="624"/>
                    <a:pt x="257" y="625"/>
                    <a:pt x="258" y="625"/>
                  </a:cubicBezTo>
                  <a:cubicBezTo>
                    <a:pt x="258" y="625"/>
                    <a:pt x="260" y="626"/>
                    <a:pt x="260" y="627"/>
                  </a:cubicBezTo>
                  <a:cubicBezTo>
                    <a:pt x="260" y="627"/>
                    <a:pt x="259" y="629"/>
                    <a:pt x="260" y="630"/>
                  </a:cubicBezTo>
                  <a:cubicBezTo>
                    <a:pt x="260" y="631"/>
                    <a:pt x="261" y="634"/>
                    <a:pt x="262" y="634"/>
                  </a:cubicBezTo>
                  <a:cubicBezTo>
                    <a:pt x="263" y="634"/>
                    <a:pt x="264" y="631"/>
                    <a:pt x="264" y="630"/>
                  </a:cubicBezTo>
                  <a:cubicBezTo>
                    <a:pt x="265" y="629"/>
                    <a:pt x="265" y="625"/>
                    <a:pt x="265" y="624"/>
                  </a:cubicBezTo>
                  <a:cubicBezTo>
                    <a:pt x="265" y="623"/>
                    <a:pt x="263" y="621"/>
                    <a:pt x="263" y="620"/>
                  </a:cubicBezTo>
                  <a:cubicBezTo>
                    <a:pt x="263" y="619"/>
                    <a:pt x="265" y="617"/>
                    <a:pt x="265" y="616"/>
                  </a:cubicBezTo>
                  <a:cubicBezTo>
                    <a:pt x="265" y="615"/>
                    <a:pt x="264" y="612"/>
                    <a:pt x="264" y="611"/>
                  </a:cubicBezTo>
                  <a:cubicBezTo>
                    <a:pt x="264" y="610"/>
                    <a:pt x="265" y="608"/>
                    <a:pt x="266" y="607"/>
                  </a:cubicBezTo>
                  <a:cubicBezTo>
                    <a:pt x="266" y="606"/>
                    <a:pt x="269" y="606"/>
                    <a:pt x="269" y="606"/>
                  </a:cubicBezTo>
                  <a:cubicBezTo>
                    <a:pt x="270" y="605"/>
                    <a:pt x="271" y="604"/>
                    <a:pt x="272" y="603"/>
                  </a:cubicBezTo>
                  <a:cubicBezTo>
                    <a:pt x="273" y="603"/>
                    <a:pt x="275" y="602"/>
                    <a:pt x="276" y="602"/>
                  </a:cubicBezTo>
                  <a:cubicBezTo>
                    <a:pt x="277" y="602"/>
                    <a:pt x="278" y="603"/>
                    <a:pt x="278" y="603"/>
                  </a:cubicBezTo>
                  <a:cubicBezTo>
                    <a:pt x="279" y="604"/>
                    <a:pt x="278" y="605"/>
                    <a:pt x="278" y="606"/>
                  </a:cubicBezTo>
                  <a:cubicBezTo>
                    <a:pt x="278" y="607"/>
                    <a:pt x="279" y="609"/>
                    <a:pt x="280" y="609"/>
                  </a:cubicBezTo>
                  <a:cubicBezTo>
                    <a:pt x="281" y="609"/>
                    <a:pt x="281" y="608"/>
                    <a:pt x="281" y="607"/>
                  </a:cubicBezTo>
                  <a:cubicBezTo>
                    <a:pt x="282" y="606"/>
                    <a:pt x="281" y="605"/>
                    <a:pt x="281" y="604"/>
                  </a:cubicBezTo>
                  <a:cubicBezTo>
                    <a:pt x="282" y="604"/>
                    <a:pt x="282" y="604"/>
                    <a:pt x="283" y="604"/>
                  </a:cubicBezTo>
                  <a:cubicBezTo>
                    <a:pt x="284" y="604"/>
                    <a:pt x="285" y="605"/>
                    <a:pt x="286" y="606"/>
                  </a:cubicBezTo>
                  <a:cubicBezTo>
                    <a:pt x="286" y="606"/>
                    <a:pt x="285" y="609"/>
                    <a:pt x="286" y="609"/>
                  </a:cubicBezTo>
                  <a:cubicBezTo>
                    <a:pt x="286" y="610"/>
                    <a:pt x="288" y="609"/>
                    <a:pt x="289" y="609"/>
                  </a:cubicBezTo>
                  <a:cubicBezTo>
                    <a:pt x="290" y="608"/>
                    <a:pt x="291" y="607"/>
                    <a:pt x="291" y="606"/>
                  </a:cubicBezTo>
                  <a:cubicBezTo>
                    <a:pt x="292" y="606"/>
                    <a:pt x="293" y="604"/>
                    <a:pt x="293" y="604"/>
                  </a:cubicBezTo>
                  <a:cubicBezTo>
                    <a:pt x="293" y="603"/>
                    <a:pt x="293" y="601"/>
                    <a:pt x="293" y="600"/>
                  </a:cubicBezTo>
                  <a:cubicBezTo>
                    <a:pt x="293" y="600"/>
                    <a:pt x="292" y="599"/>
                    <a:pt x="292" y="598"/>
                  </a:cubicBezTo>
                  <a:cubicBezTo>
                    <a:pt x="292" y="597"/>
                    <a:pt x="293" y="594"/>
                    <a:pt x="294" y="593"/>
                  </a:cubicBezTo>
                  <a:cubicBezTo>
                    <a:pt x="295" y="593"/>
                    <a:pt x="297" y="592"/>
                    <a:pt x="297" y="591"/>
                  </a:cubicBezTo>
                  <a:cubicBezTo>
                    <a:pt x="298" y="590"/>
                    <a:pt x="298" y="588"/>
                    <a:pt x="299" y="588"/>
                  </a:cubicBezTo>
                  <a:cubicBezTo>
                    <a:pt x="299" y="586"/>
                    <a:pt x="300" y="583"/>
                    <a:pt x="301" y="582"/>
                  </a:cubicBezTo>
                  <a:cubicBezTo>
                    <a:pt x="302" y="581"/>
                    <a:pt x="303" y="580"/>
                    <a:pt x="304" y="580"/>
                  </a:cubicBezTo>
                  <a:cubicBezTo>
                    <a:pt x="305" y="579"/>
                    <a:pt x="307" y="577"/>
                    <a:pt x="307" y="575"/>
                  </a:cubicBezTo>
                  <a:cubicBezTo>
                    <a:pt x="307" y="574"/>
                    <a:pt x="306" y="573"/>
                    <a:pt x="305" y="572"/>
                  </a:cubicBezTo>
                  <a:cubicBezTo>
                    <a:pt x="305" y="571"/>
                    <a:pt x="303" y="571"/>
                    <a:pt x="303" y="571"/>
                  </a:cubicBezTo>
                  <a:cubicBezTo>
                    <a:pt x="302" y="571"/>
                    <a:pt x="301" y="574"/>
                    <a:pt x="300" y="574"/>
                  </a:cubicBezTo>
                  <a:cubicBezTo>
                    <a:pt x="299" y="575"/>
                    <a:pt x="296" y="573"/>
                    <a:pt x="295" y="572"/>
                  </a:cubicBezTo>
                  <a:cubicBezTo>
                    <a:pt x="295" y="570"/>
                    <a:pt x="297" y="568"/>
                    <a:pt x="297" y="567"/>
                  </a:cubicBezTo>
                  <a:cubicBezTo>
                    <a:pt x="297" y="566"/>
                    <a:pt x="296" y="565"/>
                    <a:pt x="295" y="564"/>
                  </a:cubicBezTo>
                  <a:cubicBezTo>
                    <a:pt x="295" y="563"/>
                    <a:pt x="297" y="561"/>
                    <a:pt x="297" y="560"/>
                  </a:cubicBezTo>
                  <a:cubicBezTo>
                    <a:pt x="297" y="559"/>
                    <a:pt x="298" y="556"/>
                    <a:pt x="298" y="555"/>
                  </a:cubicBezTo>
                  <a:cubicBezTo>
                    <a:pt x="298" y="553"/>
                    <a:pt x="297" y="550"/>
                    <a:pt x="297" y="548"/>
                  </a:cubicBezTo>
                  <a:cubicBezTo>
                    <a:pt x="297" y="547"/>
                    <a:pt x="297" y="545"/>
                    <a:pt x="297" y="544"/>
                  </a:cubicBezTo>
                  <a:cubicBezTo>
                    <a:pt x="297" y="542"/>
                    <a:pt x="296" y="538"/>
                    <a:pt x="297" y="536"/>
                  </a:cubicBezTo>
                  <a:cubicBezTo>
                    <a:pt x="297" y="535"/>
                    <a:pt x="299" y="535"/>
                    <a:pt x="299" y="535"/>
                  </a:cubicBezTo>
                  <a:cubicBezTo>
                    <a:pt x="300" y="534"/>
                    <a:pt x="301" y="532"/>
                    <a:pt x="301" y="530"/>
                  </a:cubicBezTo>
                  <a:cubicBezTo>
                    <a:pt x="301" y="529"/>
                    <a:pt x="300" y="526"/>
                    <a:pt x="299" y="525"/>
                  </a:cubicBezTo>
                  <a:cubicBezTo>
                    <a:pt x="299" y="524"/>
                    <a:pt x="298" y="522"/>
                    <a:pt x="297" y="521"/>
                  </a:cubicBezTo>
                  <a:cubicBezTo>
                    <a:pt x="296" y="521"/>
                    <a:pt x="295" y="520"/>
                    <a:pt x="294" y="519"/>
                  </a:cubicBezTo>
                  <a:cubicBezTo>
                    <a:pt x="293" y="518"/>
                    <a:pt x="292" y="517"/>
                    <a:pt x="291" y="516"/>
                  </a:cubicBezTo>
                  <a:cubicBezTo>
                    <a:pt x="291" y="515"/>
                    <a:pt x="292" y="513"/>
                    <a:pt x="293" y="512"/>
                  </a:cubicBezTo>
                  <a:cubicBezTo>
                    <a:pt x="293" y="512"/>
                    <a:pt x="295" y="512"/>
                    <a:pt x="296" y="511"/>
                  </a:cubicBezTo>
                  <a:cubicBezTo>
                    <a:pt x="297" y="510"/>
                    <a:pt x="297" y="508"/>
                    <a:pt x="298" y="507"/>
                  </a:cubicBezTo>
                  <a:cubicBezTo>
                    <a:pt x="298" y="506"/>
                    <a:pt x="299" y="506"/>
                    <a:pt x="300" y="506"/>
                  </a:cubicBezTo>
                  <a:cubicBezTo>
                    <a:pt x="301" y="506"/>
                    <a:pt x="302" y="509"/>
                    <a:pt x="303" y="509"/>
                  </a:cubicBezTo>
                  <a:cubicBezTo>
                    <a:pt x="303" y="509"/>
                    <a:pt x="304" y="508"/>
                    <a:pt x="304" y="507"/>
                  </a:cubicBezTo>
                  <a:cubicBezTo>
                    <a:pt x="305" y="507"/>
                    <a:pt x="306" y="505"/>
                    <a:pt x="306" y="504"/>
                  </a:cubicBezTo>
                  <a:cubicBezTo>
                    <a:pt x="307" y="503"/>
                    <a:pt x="308" y="501"/>
                    <a:pt x="309" y="500"/>
                  </a:cubicBezTo>
                  <a:cubicBezTo>
                    <a:pt x="310" y="500"/>
                    <a:pt x="311" y="499"/>
                    <a:pt x="311" y="499"/>
                  </a:cubicBezTo>
                  <a:cubicBezTo>
                    <a:pt x="313" y="500"/>
                    <a:pt x="312" y="504"/>
                    <a:pt x="312" y="505"/>
                  </a:cubicBezTo>
                  <a:cubicBezTo>
                    <a:pt x="313" y="507"/>
                    <a:pt x="313" y="510"/>
                    <a:pt x="313" y="511"/>
                  </a:cubicBezTo>
                  <a:cubicBezTo>
                    <a:pt x="313" y="512"/>
                    <a:pt x="315" y="515"/>
                    <a:pt x="315" y="516"/>
                  </a:cubicBezTo>
                  <a:cubicBezTo>
                    <a:pt x="315" y="517"/>
                    <a:pt x="316" y="521"/>
                    <a:pt x="316" y="522"/>
                  </a:cubicBezTo>
                  <a:cubicBezTo>
                    <a:pt x="316" y="523"/>
                    <a:pt x="317" y="526"/>
                    <a:pt x="318" y="526"/>
                  </a:cubicBezTo>
                  <a:cubicBezTo>
                    <a:pt x="319" y="527"/>
                    <a:pt x="321" y="526"/>
                    <a:pt x="322" y="525"/>
                  </a:cubicBezTo>
                  <a:cubicBezTo>
                    <a:pt x="323" y="524"/>
                    <a:pt x="321" y="520"/>
                    <a:pt x="322" y="519"/>
                  </a:cubicBezTo>
                  <a:cubicBezTo>
                    <a:pt x="323" y="519"/>
                    <a:pt x="325" y="518"/>
                    <a:pt x="326" y="519"/>
                  </a:cubicBezTo>
                  <a:cubicBezTo>
                    <a:pt x="327" y="519"/>
                    <a:pt x="328" y="521"/>
                    <a:pt x="329" y="521"/>
                  </a:cubicBezTo>
                  <a:cubicBezTo>
                    <a:pt x="331" y="522"/>
                    <a:pt x="335" y="522"/>
                    <a:pt x="338" y="522"/>
                  </a:cubicBezTo>
                  <a:cubicBezTo>
                    <a:pt x="338" y="522"/>
                    <a:pt x="340" y="521"/>
                    <a:pt x="341" y="521"/>
                  </a:cubicBezTo>
                  <a:cubicBezTo>
                    <a:pt x="342" y="521"/>
                    <a:pt x="344" y="522"/>
                    <a:pt x="345" y="523"/>
                  </a:cubicBezTo>
                  <a:cubicBezTo>
                    <a:pt x="346" y="523"/>
                    <a:pt x="349" y="526"/>
                    <a:pt x="350" y="527"/>
                  </a:cubicBezTo>
                  <a:cubicBezTo>
                    <a:pt x="351" y="527"/>
                    <a:pt x="354" y="528"/>
                    <a:pt x="355" y="528"/>
                  </a:cubicBezTo>
                  <a:cubicBezTo>
                    <a:pt x="356" y="527"/>
                    <a:pt x="356" y="525"/>
                    <a:pt x="356" y="524"/>
                  </a:cubicBezTo>
                  <a:cubicBezTo>
                    <a:pt x="355" y="523"/>
                    <a:pt x="355" y="519"/>
                    <a:pt x="353" y="518"/>
                  </a:cubicBezTo>
                  <a:cubicBezTo>
                    <a:pt x="353" y="517"/>
                    <a:pt x="350" y="517"/>
                    <a:pt x="349" y="517"/>
                  </a:cubicBezTo>
                  <a:cubicBezTo>
                    <a:pt x="348" y="516"/>
                    <a:pt x="347" y="515"/>
                    <a:pt x="347" y="514"/>
                  </a:cubicBezTo>
                  <a:cubicBezTo>
                    <a:pt x="346" y="513"/>
                    <a:pt x="347" y="511"/>
                    <a:pt x="347" y="510"/>
                  </a:cubicBezTo>
                  <a:cubicBezTo>
                    <a:pt x="347" y="508"/>
                    <a:pt x="345" y="506"/>
                    <a:pt x="344" y="505"/>
                  </a:cubicBezTo>
                  <a:cubicBezTo>
                    <a:pt x="344" y="504"/>
                    <a:pt x="342" y="503"/>
                    <a:pt x="342" y="502"/>
                  </a:cubicBezTo>
                  <a:cubicBezTo>
                    <a:pt x="343" y="500"/>
                    <a:pt x="346" y="500"/>
                    <a:pt x="347" y="499"/>
                  </a:cubicBezTo>
                  <a:cubicBezTo>
                    <a:pt x="347" y="498"/>
                    <a:pt x="348" y="497"/>
                    <a:pt x="349" y="496"/>
                  </a:cubicBezTo>
                  <a:cubicBezTo>
                    <a:pt x="349" y="495"/>
                    <a:pt x="349" y="493"/>
                    <a:pt x="349" y="493"/>
                  </a:cubicBezTo>
                  <a:cubicBezTo>
                    <a:pt x="350" y="492"/>
                    <a:pt x="351" y="493"/>
                    <a:pt x="352" y="493"/>
                  </a:cubicBezTo>
                  <a:cubicBezTo>
                    <a:pt x="352" y="493"/>
                    <a:pt x="353" y="495"/>
                    <a:pt x="353" y="496"/>
                  </a:cubicBezTo>
                  <a:cubicBezTo>
                    <a:pt x="354" y="497"/>
                    <a:pt x="353" y="499"/>
                    <a:pt x="353" y="500"/>
                  </a:cubicBezTo>
                  <a:cubicBezTo>
                    <a:pt x="353" y="500"/>
                    <a:pt x="354" y="502"/>
                    <a:pt x="355" y="502"/>
                  </a:cubicBezTo>
                  <a:cubicBezTo>
                    <a:pt x="355" y="502"/>
                    <a:pt x="356" y="500"/>
                    <a:pt x="356" y="500"/>
                  </a:cubicBezTo>
                  <a:cubicBezTo>
                    <a:pt x="356" y="499"/>
                    <a:pt x="356" y="497"/>
                    <a:pt x="356" y="496"/>
                  </a:cubicBezTo>
                  <a:cubicBezTo>
                    <a:pt x="355" y="495"/>
                    <a:pt x="354" y="494"/>
                    <a:pt x="354" y="493"/>
                  </a:cubicBezTo>
                  <a:cubicBezTo>
                    <a:pt x="353" y="492"/>
                    <a:pt x="352" y="490"/>
                    <a:pt x="352" y="489"/>
                  </a:cubicBezTo>
                  <a:cubicBezTo>
                    <a:pt x="353" y="488"/>
                    <a:pt x="353" y="488"/>
                    <a:pt x="354" y="487"/>
                  </a:cubicBezTo>
                  <a:cubicBezTo>
                    <a:pt x="355" y="487"/>
                    <a:pt x="356" y="488"/>
                    <a:pt x="356" y="488"/>
                  </a:cubicBezTo>
                  <a:cubicBezTo>
                    <a:pt x="357" y="489"/>
                    <a:pt x="357" y="491"/>
                    <a:pt x="358" y="492"/>
                  </a:cubicBezTo>
                  <a:cubicBezTo>
                    <a:pt x="358" y="493"/>
                    <a:pt x="358" y="495"/>
                    <a:pt x="359" y="495"/>
                  </a:cubicBezTo>
                  <a:cubicBezTo>
                    <a:pt x="360" y="495"/>
                    <a:pt x="360" y="494"/>
                    <a:pt x="360" y="494"/>
                  </a:cubicBezTo>
                  <a:cubicBezTo>
                    <a:pt x="361" y="493"/>
                    <a:pt x="360" y="491"/>
                    <a:pt x="361" y="490"/>
                  </a:cubicBezTo>
                  <a:cubicBezTo>
                    <a:pt x="361" y="489"/>
                    <a:pt x="362" y="488"/>
                    <a:pt x="363" y="488"/>
                  </a:cubicBezTo>
                  <a:cubicBezTo>
                    <a:pt x="363" y="488"/>
                    <a:pt x="365" y="489"/>
                    <a:pt x="365" y="490"/>
                  </a:cubicBezTo>
                  <a:cubicBezTo>
                    <a:pt x="366" y="491"/>
                    <a:pt x="367" y="493"/>
                    <a:pt x="367" y="494"/>
                  </a:cubicBezTo>
                  <a:cubicBezTo>
                    <a:pt x="366" y="495"/>
                    <a:pt x="365" y="496"/>
                    <a:pt x="365" y="497"/>
                  </a:cubicBezTo>
                  <a:cubicBezTo>
                    <a:pt x="364" y="499"/>
                    <a:pt x="364" y="501"/>
                    <a:pt x="364" y="502"/>
                  </a:cubicBezTo>
                  <a:cubicBezTo>
                    <a:pt x="364" y="504"/>
                    <a:pt x="364" y="506"/>
                    <a:pt x="365" y="508"/>
                  </a:cubicBezTo>
                  <a:cubicBezTo>
                    <a:pt x="365" y="509"/>
                    <a:pt x="366" y="513"/>
                    <a:pt x="367" y="514"/>
                  </a:cubicBezTo>
                  <a:cubicBezTo>
                    <a:pt x="368" y="516"/>
                    <a:pt x="370" y="519"/>
                    <a:pt x="371" y="519"/>
                  </a:cubicBezTo>
                  <a:cubicBezTo>
                    <a:pt x="372" y="520"/>
                    <a:pt x="374" y="518"/>
                    <a:pt x="375" y="518"/>
                  </a:cubicBezTo>
                  <a:cubicBezTo>
                    <a:pt x="376" y="518"/>
                    <a:pt x="378" y="520"/>
                    <a:pt x="379" y="520"/>
                  </a:cubicBezTo>
                  <a:cubicBezTo>
                    <a:pt x="380" y="520"/>
                    <a:pt x="382" y="518"/>
                    <a:pt x="382" y="518"/>
                  </a:cubicBezTo>
                  <a:cubicBezTo>
                    <a:pt x="383" y="517"/>
                    <a:pt x="383" y="515"/>
                    <a:pt x="383" y="514"/>
                  </a:cubicBezTo>
                  <a:cubicBezTo>
                    <a:pt x="383" y="513"/>
                    <a:pt x="381" y="512"/>
                    <a:pt x="381" y="511"/>
                  </a:cubicBezTo>
                  <a:cubicBezTo>
                    <a:pt x="381" y="510"/>
                    <a:pt x="382" y="508"/>
                    <a:pt x="383" y="507"/>
                  </a:cubicBezTo>
                  <a:cubicBezTo>
                    <a:pt x="384" y="506"/>
                    <a:pt x="387" y="506"/>
                    <a:pt x="389" y="505"/>
                  </a:cubicBezTo>
                  <a:cubicBezTo>
                    <a:pt x="390" y="504"/>
                    <a:pt x="393" y="501"/>
                    <a:pt x="394" y="499"/>
                  </a:cubicBezTo>
                  <a:cubicBezTo>
                    <a:pt x="394" y="498"/>
                    <a:pt x="393" y="495"/>
                    <a:pt x="393" y="494"/>
                  </a:cubicBezTo>
                  <a:cubicBezTo>
                    <a:pt x="393" y="493"/>
                    <a:pt x="391" y="491"/>
                    <a:pt x="390" y="490"/>
                  </a:cubicBezTo>
                  <a:cubicBezTo>
                    <a:pt x="390" y="489"/>
                    <a:pt x="388" y="488"/>
                    <a:pt x="388" y="488"/>
                  </a:cubicBezTo>
                  <a:cubicBezTo>
                    <a:pt x="387" y="487"/>
                    <a:pt x="384" y="487"/>
                    <a:pt x="382" y="487"/>
                  </a:cubicBezTo>
                  <a:cubicBezTo>
                    <a:pt x="381" y="486"/>
                    <a:pt x="380" y="485"/>
                    <a:pt x="379" y="484"/>
                  </a:cubicBezTo>
                  <a:cubicBezTo>
                    <a:pt x="378" y="484"/>
                    <a:pt x="377" y="483"/>
                    <a:pt x="376" y="483"/>
                  </a:cubicBezTo>
                  <a:cubicBezTo>
                    <a:pt x="375" y="483"/>
                    <a:pt x="374" y="484"/>
                    <a:pt x="373" y="484"/>
                  </a:cubicBezTo>
                  <a:cubicBezTo>
                    <a:pt x="372" y="484"/>
                    <a:pt x="372" y="482"/>
                    <a:pt x="372" y="481"/>
                  </a:cubicBezTo>
                  <a:cubicBezTo>
                    <a:pt x="372" y="480"/>
                    <a:pt x="373" y="478"/>
                    <a:pt x="374" y="478"/>
                  </a:cubicBezTo>
                  <a:cubicBezTo>
                    <a:pt x="374" y="477"/>
                    <a:pt x="373" y="474"/>
                    <a:pt x="374" y="474"/>
                  </a:cubicBezTo>
                  <a:cubicBezTo>
                    <a:pt x="374" y="473"/>
                    <a:pt x="376" y="473"/>
                    <a:pt x="376" y="474"/>
                  </a:cubicBezTo>
                  <a:cubicBezTo>
                    <a:pt x="377" y="474"/>
                    <a:pt x="377" y="477"/>
                    <a:pt x="378" y="477"/>
                  </a:cubicBezTo>
                  <a:cubicBezTo>
                    <a:pt x="378" y="477"/>
                    <a:pt x="379" y="476"/>
                    <a:pt x="379" y="475"/>
                  </a:cubicBezTo>
                  <a:cubicBezTo>
                    <a:pt x="379" y="474"/>
                    <a:pt x="379" y="472"/>
                    <a:pt x="379" y="471"/>
                  </a:cubicBezTo>
                  <a:cubicBezTo>
                    <a:pt x="380" y="471"/>
                    <a:pt x="381" y="471"/>
                    <a:pt x="382" y="471"/>
                  </a:cubicBezTo>
                  <a:cubicBezTo>
                    <a:pt x="383" y="472"/>
                    <a:pt x="383" y="474"/>
                    <a:pt x="384" y="474"/>
                  </a:cubicBezTo>
                  <a:cubicBezTo>
                    <a:pt x="384" y="474"/>
                    <a:pt x="385" y="473"/>
                    <a:pt x="386" y="473"/>
                  </a:cubicBezTo>
                  <a:cubicBezTo>
                    <a:pt x="386" y="472"/>
                    <a:pt x="387" y="470"/>
                    <a:pt x="387" y="470"/>
                  </a:cubicBezTo>
                  <a:cubicBezTo>
                    <a:pt x="388" y="469"/>
                    <a:pt x="391" y="470"/>
                    <a:pt x="391" y="471"/>
                  </a:cubicBezTo>
                  <a:cubicBezTo>
                    <a:pt x="392" y="471"/>
                    <a:pt x="393" y="473"/>
                    <a:pt x="394" y="474"/>
                  </a:cubicBezTo>
                  <a:cubicBezTo>
                    <a:pt x="395" y="476"/>
                    <a:pt x="395" y="479"/>
                    <a:pt x="396" y="480"/>
                  </a:cubicBezTo>
                  <a:cubicBezTo>
                    <a:pt x="396" y="482"/>
                    <a:pt x="397" y="484"/>
                    <a:pt x="397" y="485"/>
                  </a:cubicBezTo>
                  <a:cubicBezTo>
                    <a:pt x="399" y="486"/>
                    <a:pt x="402" y="486"/>
                    <a:pt x="404" y="487"/>
                  </a:cubicBezTo>
                  <a:cubicBezTo>
                    <a:pt x="404" y="488"/>
                    <a:pt x="404" y="490"/>
                    <a:pt x="405" y="491"/>
                  </a:cubicBezTo>
                  <a:cubicBezTo>
                    <a:pt x="406" y="491"/>
                    <a:pt x="408" y="491"/>
                    <a:pt x="408" y="491"/>
                  </a:cubicBezTo>
                  <a:cubicBezTo>
                    <a:pt x="409" y="490"/>
                    <a:pt x="409" y="488"/>
                    <a:pt x="409" y="487"/>
                  </a:cubicBezTo>
                  <a:cubicBezTo>
                    <a:pt x="408" y="486"/>
                    <a:pt x="407" y="483"/>
                    <a:pt x="407" y="482"/>
                  </a:cubicBezTo>
                  <a:cubicBezTo>
                    <a:pt x="407" y="480"/>
                    <a:pt x="407" y="477"/>
                    <a:pt x="408" y="477"/>
                  </a:cubicBezTo>
                  <a:cubicBezTo>
                    <a:pt x="409" y="476"/>
                    <a:pt x="410" y="477"/>
                    <a:pt x="411" y="478"/>
                  </a:cubicBezTo>
                  <a:cubicBezTo>
                    <a:pt x="411" y="478"/>
                    <a:pt x="411" y="481"/>
                    <a:pt x="412" y="481"/>
                  </a:cubicBezTo>
                  <a:cubicBezTo>
                    <a:pt x="413" y="481"/>
                    <a:pt x="413" y="479"/>
                    <a:pt x="414" y="479"/>
                  </a:cubicBezTo>
                  <a:cubicBezTo>
                    <a:pt x="414" y="477"/>
                    <a:pt x="412" y="475"/>
                    <a:pt x="412" y="474"/>
                  </a:cubicBezTo>
                  <a:cubicBezTo>
                    <a:pt x="413" y="473"/>
                    <a:pt x="414" y="473"/>
                    <a:pt x="415" y="472"/>
                  </a:cubicBezTo>
                  <a:cubicBezTo>
                    <a:pt x="415" y="471"/>
                    <a:pt x="416" y="470"/>
                    <a:pt x="416" y="469"/>
                  </a:cubicBezTo>
                  <a:cubicBezTo>
                    <a:pt x="417" y="469"/>
                    <a:pt x="419" y="468"/>
                    <a:pt x="420" y="469"/>
                  </a:cubicBezTo>
                  <a:cubicBezTo>
                    <a:pt x="420" y="470"/>
                    <a:pt x="419" y="471"/>
                    <a:pt x="419" y="472"/>
                  </a:cubicBezTo>
                  <a:cubicBezTo>
                    <a:pt x="419" y="474"/>
                    <a:pt x="419" y="477"/>
                    <a:pt x="420" y="477"/>
                  </a:cubicBezTo>
                  <a:cubicBezTo>
                    <a:pt x="421" y="477"/>
                    <a:pt x="422" y="475"/>
                    <a:pt x="422" y="475"/>
                  </a:cubicBezTo>
                  <a:cubicBezTo>
                    <a:pt x="423" y="474"/>
                    <a:pt x="422" y="472"/>
                    <a:pt x="422" y="471"/>
                  </a:cubicBezTo>
                  <a:cubicBezTo>
                    <a:pt x="423" y="470"/>
                    <a:pt x="425" y="470"/>
                    <a:pt x="425" y="469"/>
                  </a:cubicBezTo>
                  <a:cubicBezTo>
                    <a:pt x="426" y="468"/>
                    <a:pt x="425" y="466"/>
                    <a:pt x="425" y="465"/>
                  </a:cubicBezTo>
                  <a:cubicBezTo>
                    <a:pt x="424" y="464"/>
                    <a:pt x="423" y="463"/>
                    <a:pt x="422" y="463"/>
                  </a:cubicBezTo>
                  <a:cubicBezTo>
                    <a:pt x="422" y="462"/>
                    <a:pt x="422" y="459"/>
                    <a:pt x="422" y="458"/>
                  </a:cubicBezTo>
                  <a:cubicBezTo>
                    <a:pt x="422" y="457"/>
                    <a:pt x="422" y="454"/>
                    <a:pt x="421" y="453"/>
                  </a:cubicBezTo>
                  <a:cubicBezTo>
                    <a:pt x="421" y="453"/>
                    <a:pt x="420" y="451"/>
                    <a:pt x="419" y="451"/>
                  </a:cubicBezTo>
                  <a:cubicBezTo>
                    <a:pt x="419" y="450"/>
                    <a:pt x="418" y="448"/>
                    <a:pt x="418" y="447"/>
                  </a:cubicBezTo>
                  <a:cubicBezTo>
                    <a:pt x="418" y="446"/>
                    <a:pt x="419" y="445"/>
                    <a:pt x="419" y="445"/>
                  </a:cubicBezTo>
                  <a:cubicBezTo>
                    <a:pt x="420" y="444"/>
                    <a:pt x="422" y="444"/>
                    <a:pt x="422" y="444"/>
                  </a:cubicBezTo>
                  <a:cubicBezTo>
                    <a:pt x="423" y="445"/>
                    <a:pt x="423" y="447"/>
                    <a:pt x="423" y="448"/>
                  </a:cubicBezTo>
                  <a:cubicBezTo>
                    <a:pt x="424" y="448"/>
                    <a:pt x="425" y="448"/>
                    <a:pt x="425" y="448"/>
                  </a:cubicBezTo>
                  <a:cubicBezTo>
                    <a:pt x="426" y="448"/>
                    <a:pt x="426" y="446"/>
                    <a:pt x="426" y="446"/>
                  </a:cubicBezTo>
                  <a:cubicBezTo>
                    <a:pt x="426" y="445"/>
                    <a:pt x="427" y="443"/>
                    <a:pt x="428" y="443"/>
                  </a:cubicBezTo>
                  <a:cubicBezTo>
                    <a:pt x="428" y="443"/>
                    <a:pt x="430" y="443"/>
                    <a:pt x="430" y="443"/>
                  </a:cubicBezTo>
                  <a:cubicBezTo>
                    <a:pt x="431" y="444"/>
                    <a:pt x="433" y="446"/>
                    <a:pt x="433" y="447"/>
                  </a:cubicBezTo>
                  <a:cubicBezTo>
                    <a:pt x="434" y="448"/>
                    <a:pt x="433" y="450"/>
                    <a:pt x="434" y="451"/>
                  </a:cubicBezTo>
                  <a:cubicBezTo>
                    <a:pt x="434" y="451"/>
                    <a:pt x="436" y="451"/>
                    <a:pt x="436" y="451"/>
                  </a:cubicBezTo>
                  <a:cubicBezTo>
                    <a:pt x="437" y="451"/>
                    <a:pt x="438" y="449"/>
                    <a:pt x="439" y="448"/>
                  </a:cubicBezTo>
                  <a:cubicBezTo>
                    <a:pt x="439" y="447"/>
                    <a:pt x="438" y="446"/>
                    <a:pt x="438" y="445"/>
                  </a:cubicBezTo>
                  <a:cubicBezTo>
                    <a:pt x="438" y="444"/>
                    <a:pt x="437" y="441"/>
                    <a:pt x="438" y="440"/>
                  </a:cubicBezTo>
                  <a:cubicBezTo>
                    <a:pt x="438" y="439"/>
                    <a:pt x="441" y="440"/>
                    <a:pt x="442" y="441"/>
                  </a:cubicBezTo>
                  <a:cubicBezTo>
                    <a:pt x="443" y="441"/>
                    <a:pt x="444" y="443"/>
                    <a:pt x="445" y="443"/>
                  </a:cubicBezTo>
                  <a:cubicBezTo>
                    <a:pt x="446" y="443"/>
                    <a:pt x="447" y="444"/>
                    <a:pt x="448" y="444"/>
                  </a:cubicBezTo>
                  <a:cubicBezTo>
                    <a:pt x="449" y="445"/>
                    <a:pt x="450" y="446"/>
                    <a:pt x="451" y="447"/>
                  </a:cubicBezTo>
                  <a:cubicBezTo>
                    <a:pt x="451" y="448"/>
                    <a:pt x="451" y="451"/>
                    <a:pt x="452" y="452"/>
                  </a:cubicBezTo>
                  <a:cubicBezTo>
                    <a:pt x="452" y="452"/>
                    <a:pt x="453" y="455"/>
                    <a:pt x="454" y="455"/>
                  </a:cubicBezTo>
                  <a:cubicBezTo>
                    <a:pt x="456" y="455"/>
                    <a:pt x="458" y="453"/>
                    <a:pt x="458" y="452"/>
                  </a:cubicBezTo>
                  <a:cubicBezTo>
                    <a:pt x="459" y="450"/>
                    <a:pt x="458" y="448"/>
                    <a:pt x="458" y="447"/>
                  </a:cubicBezTo>
                  <a:cubicBezTo>
                    <a:pt x="457" y="446"/>
                    <a:pt x="455" y="445"/>
                    <a:pt x="454" y="444"/>
                  </a:cubicBezTo>
                  <a:cubicBezTo>
                    <a:pt x="453" y="443"/>
                    <a:pt x="451" y="443"/>
                    <a:pt x="450" y="442"/>
                  </a:cubicBezTo>
                  <a:cubicBezTo>
                    <a:pt x="450" y="441"/>
                    <a:pt x="450" y="440"/>
                    <a:pt x="450" y="439"/>
                  </a:cubicBezTo>
                  <a:cubicBezTo>
                    <a:pt x="450" y="438"/>
                    <a:pt x="452" y="437"/>
                    <a:pt x="452" y="436"/>
                  </a:cubicBezTo>
                  <a:cubicBezTo>
                    <a:pt x="452" y="435"/>
                    <a:pt x="450" y="434"/>
                    <a:pt x="450" y="433"/>
                  </a:cubicBezTo>
                  <a:cubicBezTo>
                    <a:pt x="450" y="432"/>
                    <a:pt x="450" y="429"/>
                    <a:pt x="450" y="428"/>
                  </a:cubicBezTo>
                  <a:cubicBezTo>
                    <a:pt x="450" y="427"/>
                    <a:pt x="448" y="425"/>
                    <a:pt x="448" y="424"/>
                  </a:cubicBezTo>
                  <a:cubicBezTo>
                    <a:pt x="448" y="423"/>
                    <a:pt x="450" y="422"/>
                    <a:pt x="450" y="422"/>
                  </a:cubicBezTo>
                  <a:cubicBezTo>
                    <a:pt x="451" y="421"/>
                    <a:pt x="452" y="419"/>
                    <a:pt x="453" y="419"/>
                  </a:cubicBezTo>
                  <a:cubicBezTo>
                    <a:pt x="454" y="418"/>
                    <a:pt x="456" y="419"/>
                    <a:pt x="457" y="419"/>
                  </a:cubicBezTo>
                  <a:cubicBezTo>
                    <a:pt x="458" y="420"/>
                    <a:pt x="458" y="423"/>
                    <a:pt x="458" y="424"/>
                  </a:cubicBezTo>
                  <a:cubicBezTo>
                    <a:pt x="459" y="424"/>
                    <a:pt x="461" y="424"/>
                    <a:pt x="462" y="424"/>
                  </a:cubicBezTo>
                  <a:cubicBezTo>
                    <a:pt x="463" y="424"/>
                    <a:pt x="463" y="421"/>
                    <a:pt x="464" y="421"/>
                  </a:cubicBezTo>
                  <a:cubicBezTo>
                    <a:pt x="464" y="420"/>
                    <a:pt x="466" y="422"/>
                    <a:pt x="467" y="422"/>
                  </a:cubicBezTo>
                  <a:cubicBezTo>
                    <a:pt x="467" y="421"/>
                    <a:pt x="468" y="420"/>
                    <a:pt x="468" y="419"/>
                  </a:cubicBezTo>
                  <a:cubicBezTo>
                    <a:pt x="469" y="418"/>
                    <a:pt x="467" y="416"/>
                    <a:pt x="468" y="415"/>
                  </a:cubicBezTo>
                  <a:cubicBezTo>
                    <a:pt x="468" y="414"/>
                    <a:pt x="470" y="414"/>
                    <a:pt x="471" y="413"/>
                  </a:cubicBezTo>
                  <a:cubicBezTo>
                    <a:pt x="471" y="412"/>
                    <a:pt x="470" y="408"/>
                    <a:pt x="469" y="407"/>
                  </a:cubicBezTo>
                  <a:cubicBezTo>
                    <a:pt x="469" y="407"/>
                    <a:pt x="466" y="407"/>
                    <a:pt x="466" y="406"/>
                  </a:cubicBezTo>
                  <a:cubicBezTo>
                    <a:pt x="465" y="406"/>
                    <a:pt x="466" y="403"/>
                    <a:pt x="467" y="403"/>
                  </a:cubicBezTo>
                  <a:cubicBezTo>
                    <a:pt x="467" y="402"/>
                    <a:pt x="470" y="402"/>
                    <a:pt x="471" y="401"/>
                  </a:cubicBezTo>
                  <a:cubicBezTo>
                    <a:pt x="472" y="401"/>
                    <a:pt x="472" y="398"/>
                    <a:pt x="473" y="398"/>
                  </a:cubicBezTo>
                  <a:cubicBezTo>
                    <a:pt x="474" y="398"/>
                    <a:pt x="474" y="400"/>
                    <a:pt x="474" y="401"/>
                  </a:cubicBezTo>
                  <a:cubicBezTo>
                    <a:pt x="474" y="402"/>
                    <a:pt x="474" y="403"/>
                    <a:pt x="474" y="404"/>
                  </a:cubicBezTo>
                  <a:cubicBezTo>
                    <a:pt x="474" y="405"/>
                    <a:pt x="476" y="406"/>
                    <a:pt x="476" y="407"/>
                  </a:cubicBezTo>
                  <a:cubicBezTo>
                    <a:pt x="477" y="407"/>
                    <a:pt x="478" y="409"/>
                    <a:pt x="478" y="410"/>
                  </a:cubicBezTo>
                  <a:cubicBezTo>
                    <a:pt x="478" y="411"/>
                    <a:pt x="475" y="412"/>
                    <a:pt x="475" y="413"/>
                  </a:cubicBezTo>
                  <a:cubicBezTo>
                    <a:pt x="475" y="415"/>
                    <a:pt x="476" y="418"/>
                    <a:pt x="477" y="419"/>
                  </a:cubicBezTo>
                  <a:cubicBezTo>
                    <a:pt x="477" y="419"/>
                    <a:pt x="479" y="419"/>
                    <a:pt x="479" y="419"/>
                  </a:cubicBezTo>
                  <a:cubicBezTo>
                    <a:pt x="480" y="418"/>
                    <a:pt x="482" y="416"/>
                    <a:pt x="483" y="415"/>
                  </a:cubicBezTo>
                  <a:cubicBezTo>
                    <a:pt x="483" y="415"/>
                    <a:pt x="484" y="414"/>
                    <a:pt x="484" y="413"/>
                  </a:cubicBezTo>
                  <a:cubicBezTo>
                    <a:pt x="484" y="412"/>
                    <a:pt x="483" y="410"/>
                    <a:pt x="483" y="409"/>
                  </a:cubicBezTo>
                  <a:cubicBezTo>
                    <a:pt x="483" y="408"/>
                    <a:pt x="484" y="407"/>
                    <a:pt x="485" y="406"/>
                  </a:cubicBezTo>
                  <a:cubicBezTo>
                    <a:pt x="486" y="406"/>
                    <a:pt x="489" y="405"/>
                    <a:pt x="490" y="405"/>
                  </a:cubicBezTo>
                  <a:cubicBezTo>
                    <a:pt x="491" y="404"/>
                    <a:pt x="493" y="400"/>
                    <a:pt x="494" y="399"/>
                  </a:cubicBezTo>
                  <a:cubicBezTo>
                    <a:pt x="495" y="397"/>
                    <a:pt x="496" y="392"/>
                    <a:pt x="496" y="392"/>
                  </a:cubicBezTo>
                  <a:cubicBezTo>
                    <a:pt x="496" y="392"/>
                    <a:pt x="495" y="387"/>
                    <a:pt x="495" y="386"/>
                  </a:cubicBezTo>
                  <a:cubicBezTo>
                    <a:pt x="495" y="385"/>
                    <a:pt x="496" y="383"/>
                    <a:pt x="496" y="383"/>
                  </a:cubicBezTo>
                  <a:cubicBezTo>
                    <a:pt x="497" y="381"/>
                    <a:pt x="498" y="379"/>
                    <a:pt x="498" y="379"/>
                  </a:cubicBezTo>
                  <a:cubicBezTo>
                    <a:pt x="499" y="378"/>
                    <a:pt x="502" y="377"/>
                    <a:pt x="503" y="376"/>
                  </a:cubicBezTo>
                  <a:cubicBezTo>
                    <a:pt x="504" y="375"/>
                    <a:pt x="505" y="372"/>
                    <a:pt x="505" y="371"/>
                  </a:cubicBezTo>
                  <a:cubicBezTo>
                    <a:pt x="505" y="370"/>
                    <a:pt x="506" y="369"/>
                    <a:pt x="506" y="368"/>
                  </a:cubicBezTo>
                  <a:cubicBezTo>
                    <a:pt x="506" y="367"/>
                    <a:pt x="506" y="365"/>
                    <a:pt x="505" y="36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92" name="Rectangle 91"/>
          <p:cNvSpPr/>
          <p:nvPr/>
        </p:nvSpPr>
        <p:spPr>
          <a:xfrm>
            <a:off x="6800155" y="24212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00156" y="20874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5874829" y="20874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0804"/>
            <a:ext cx="304800" cy="304800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6800155" y="340926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800156" y="307550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874829" y="307550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800155" y="439784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800156" y="406407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874829" y="4064077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800155" y="538343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800156" y="504967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874829" y="504967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8861"/>
            <a:ext cx="304800" cy="3048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89" y="4277437"/>
            <a:ext cx="304800" cy="3048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89" y="5280502"/>
            <a:ext cx="304800" cy="304800"/>
          </a:xfrm>
          <a:prstGeom prst="rect">
            <a:avLst/>
          </a:prstGeom>
        </p:spPr>
      </p:pic>
      <p:grpSp>
        <p:nvGrpSpPr>
          <p:cNvPr id="112" name="Group 111"/>
          <p:cNvGrpSpPr/>
          <p:nvPr/>
        </p:nvGrpSpPr>
        <p:grpSpPr>
          <a:xfrm>
            <a:off x="807756" y="815971"/>
            <a:ext cx="10576488" cy="738664"/>
            <a:chOff x="592428" y="600007"/>
            <a:chExt cx="3940935" cy="738664"/>
          </a:xfrm>
        </p:grpSpPr>
        <p:sp>
          <p:nvSpPr>
            <p:cNvPr id="113" name="TextBox 112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Usa</a:t>
              </a:r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 map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375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8" grpId="0" animBg="1"/>
      <p:bldP spid="101" grpId="0" animBg="1"/>
      <p:bldP spid="10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6846" y="687411"/>
            <a:ext cx="5764513" cy="5483177"/>
            <a:chOff x="2650530" y="3858665"/>
            <a:chExt cx="8258037" cy="7855004"/>
          </a:xfrm>
        </p:grpSpPr>
        <p:grpSp>
          <p:nvGrpSpPr>
            <p:cNvPr id="5" name="Group 4"/>
            <p:cNvGrpSpPr/>
            <p:nvPr/>
          </p:nvGrpSpPr>
          <p:grpSpPr>
            <a:xfrm>
              <a:off x="2650530" y="3858665"/>
              <a:ext cx="8258037" cy="7855004"/>
              <a:chOff x="2714763" y="2378428"/>
              <a:chExt cx="3029999" cy="2882120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714763" y="2624389"/>
                <a:ext cx="1208680" cy="1914875"/>
              </a:xfrm>
              <a:custGeom>
                <a:avLst/>
                <a:gdLst>
                  <a:gd name="T0" fmla="*/ 335 w 338"/>
                  <a:gd name="T1" fmla="*/ 295 h 535"/>
                  <a:gd name="T2" fmla="*/ 320 w 338"/>
                  <a:gd name="T3" fmla="*/ 31 h 535"/>
                  <a:gd name="T4" fmla="*/ 308 w 338"/>
                  <a:gd name="T5" fmla="*/ 27 h 535"/>
                  <a:gd name="T6" fmla="*/ 276 w 338"/>
                  <a:gd name="T7" fmla="*/ 9 h 535"/>
                  <a:gd name="T8" fmla="*/ 261 w 338"/>
                  <a:gd name="T9" fmla="*/ 15 h 535"/>
                  <a:gd name="T10" fmla="*/ 247 w 338"/>
                  <a:gd name="T11" fmla="*/ 23 h 535"/>
                  <a:gd name="T12" fmla="*/ 240 w 338"/>
                  <a:gd name="T13" fmla="*/ 39 h 535"/>
                  <a:gd name="T14" fmla="*/ 224 w 338"/>
                  <a:gd name="T15" fmla="*/ 48 h 535"/>
                  <a:gd name="T16" fmla="*/ 226 w 338"/>
                  <a:gd name="T17" fmla="*/ 61 h 535"/>
                  <a:gd name="T18" fmla="*/ 218 w 338"/>
                  <a:gd name="T19" fmla="*/ 71 h 535"/>
                  <a:gd name="T20" fmla="*/ 198 w 338"/>
                  <a:gd name="T21" fmla="*/ 71 h 535"/>
                  <a:gd name="T22" fmla="*/ 211 w 338"/>
                  <a:gd name="T23" fmla="*/ 84 h 535"/>
                  <a:gd name="T24" fmla="*/ 205 w 338"/>
                  <a:gd name="T25" fmla="*/ 94 h 535"/>
                  <a:gd name="T26" fmla="*/ 193 w 338"/>
                  <a:gd name="T27" fmla="*/ 76 h 535"/>
                  <a:gd name="T28" fmla="*/ 181 w 338"/>
                  <a:gd name="T29" fmla="*/ 91 h 535"/>
                  <a:gd name="T30" fmla="*/ 178 w 338"/>
                  <a:gd name="T31" fmla="*/ 121 h 535"/>
                  <a:gd name="T32" fmla="*/ 157 w 338"/>
                  <a:gd name="T33" fmla="*/ 154 h 535"/>
                  <a:gd name="T34" fmla="*/ 111 w 338"/>
                  <a:gd name="T35" fmla="*/ 170 h 535"/>
                  <a:gd name="T36" fmla="*/ 89 w 338"/>
                  <a:gd name="T37" fmla="*/ 183 h 535"/>
                  <a:gd name="T38" fmla="*/ 65 w 338"/>
                  <a:gd name="T39" fmla="*/ 193 h 535"/>
                  <a:gd name="T40" fmla="*/ 38 w 338"/>
                  <a:gd name="T41" fmla="*/ 216 h 535"/>
                  <a:gd name="T42" fmla="*/ 12 w 338"/>
                  <a:gd name="T43" fmla="*/ 241 h 535"/>
                  <a:gd name="T44" fmla="*/ 5 w 338"/>
                  <a:gd name="T45" fmla="*/ 243 h 535"/>
                  <a:gd name="T46" fmla="*/ 3 w 338"/>
                  <a:gd name="T47" fmla="*/ 277 h 535"/>
                  <a:gd name="T48" fmla="*/ 18 w 338"/>
                  <a:gd name="T49" fmla="*/ 311 h 535"/>
                  <a:gd name="T50" fmla="*/ 17 w 338"/>
                  <a:gd name="T51" fmla="*/ 328 h 535"/>
                  <a:gd name="T52" fmla="*/ 17 w 338"/>
                  <a:gd name="T53" fmla="*/ 333 h 535"/>
                  <a:gd name="T54" fmla="*/ 12 w 338"/>
                  <a:gd name="T55" fmla="*/ 332 h 535"/>
                  <a:gd name="T56" fmla="*/ 1 w 338"/>
                  <a:gd name="T57" fmla="*/ 322 h 535"/>
                  <a:gd name="T58" fmla="*/ 32 w 338"/>
                  <a:gd name="T59" fmla="*/ 363 h 535"/>
                  <a:gd name="T60" fmla="*/ 48 w 338"/>
                  <a:gd name="T61" fmla="*/ 397 h 535"/>
                  <a:gd name="T62" fmla="*/ 63 w 338"/>
                  <a:gd name="T63" fmla="*/ 434 h 535"/>
                  <a:gd name="T64" fmla="*/ 80 w 338"/>
                  <a:gd name="T65" fmla="*/ 466 h 535"/>
                  <a:gd name="T66" fmla="*/ 81 w 338"/>
                  <a:gd name="T67" fmla="*/ 498 h 535"/>
                  <a:gd name="T68" fmla="*/ 69 w 338"/>
                  <a:gd name="T69" fmla="*/ 517 h 535"/>
                  <a:gd name="T70" fmla="*/ 95 w 338"/>
                  <a:gd name="T71" fmla="*/ 531 h 535"/>
                  <a:gd name="T72" fmla="*/ 137 w 338"/>
                  <a:gd name="T73" fmla="*/ 525 h 535"/>
                  <a:gd name="T74" fmla="*/ 159 w 338"/>
                  <a:gd name="T75" fmla="*/ 510 h 535"/>
                  <a:gd name="T76" fmla="*/ 178 w 338"/>
                  <a:gd name="T77" fmla="*/ 498 h 535"/>
                  <a:gd name="T78" fmla="*/ 220 w 338"/>
                  <a:gd name="T79" fmla="*/ 495 h 535"/>
                  <a:gd name="T80" fmla="*/ 245 w 338"/>
                  <a:gd name="T81" fmla="*/ 475 h 535"/>
                  <a:gd name="T82" fmla="*/ 277 w 338"/>
                  <a:gd name="T83" fmla="*/ 454 h 535"/>
                  <a:gd name="T84" fmla="*/ 313 w 338"/>
                  <a:gd name="T85" fmla="*/ 447 h 535"/>
                  <a:gd name="T86" fmla="*/ 338 w 338"/>
                  <a:gd name="T87" fmla="*/ 434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8" h="535">
                    <a:moveTo>
                      <a:pt x="335" y="295"/>
                    </a:moveTo>
                    <a:cubicBezTo>
                      <a:pt x="335" y="295"/>
                      <a:pt x="335" y="295"/>
                      <a:pt x="335" y="295"/>
                    </a:cubicBezTo>
                    <a:cubicBezTo>
                      <a:pt x="327" y="32"/>
                      <a:pt x="327" y="32"/>
                      <a:pt x="327" y="32"/>
                    </a:cubicBezTo>
                    <a:cubicBezTo>
                      <a:pt x="325" y="31"/>
                      <a:pt x="323" y="30"/>
                      <a:pt x="320" y="31"/>
                    </a:cubicBezTo>
                    <a:cubicBezTo>
                      <a:pt x="314" y="32"/>
                      <a:pt x="314" y="35"/>
                      <a:pt x="308" y="34"/>
                    </a:cubicBezTo>
                    <a:cubicBezTo>
                      <a:pt x="302" y="33"/>
                      <a:pt x="308" y="30"/>
                      <a:pt x="308" y="27"/>
                    </a:cubicBezTo>
                    <a:cubicBezTo>
                      <a:pt x="308" y="23"/>
                      <a:pt x="296" y="14"/>
                      <a:pt x="287" y="7"/>
                    </a:cubicBezTo>
                    <a:cubicBezTo>
                      <a:pt x="279" y="0"/>
                      <a:pt x="277" y="8"/>
                      <a:pt x="276" y="9"/>
                    </a:cubicBezTo>
                    <a:cubicBezTo>
                      <a:pt x="275" y="11"/>
                      <a:pt x="274" y="14"/>
                      <a:pt x="271" y="12"/>
                    </a:cubicBezTo>
                    <a:cubicBezTo>
                      <a:pt x="267" y="11"/>
                      <a:pt x="265" y="12"/>
                      <a:pt x="261" y="15"/>
                    </a:cubicBezTo>
                    <a:cubicBezTo>
                      <a:pt x="257" y="17"/>
                      <a:pt x="256" y="21"/>
                      <a:pt x="253" y="23"/>
                    </a:cubicBezTo>
                    <a:cubicBezTo>
                      <a:pt x="250" y="25"/>
                      <a:pt x="251" y="21"/>
                      <a:pt x="247" y="23"/>
                    </a:cubicBezTo>
                    <a:cubicBezTo>
                      <a:pt x="244" y="26"/>
                      <a:pt x="240" y="28"/>
                      <a:pt x="238" y="31"/>
                    </a:cubicBezTo>
                    <a:cubicBezTo>
                      <a:pt x="235" y="34"/>
                      <a:pt x="241" y="37"/>
                      <a:pt x="240" y="39"/>
                    </a:cubicBezTo>
                    <a:cubicBezTo>
                      <a:pt x="240" y="42"/>
                      <a:pt x="236" y="41"/>
                      <a:pt x="232" y="43"/>
                    </a:cubicBezTo>
                    <a:cubicBezTo>
                      <a:pt x="228" y="44"/>
                      <a:pt x="226" y="45"/>
                      <a:pt x="224" y="48"/>
                    </a:cubicBezTo>
                    <a:cubicBezTo>
                      <a:pt x="222" y="50"/>
                      <a:pt x="224" y="53"/>
                      <a:pt x="223" y="55"/>
                    </a:cubicBezTo>
                    <a:cubicBezTo>
                      <a:pt x="223" y="57"/>
                      <a:pt x="224" y="58"/>
                      <a:pt x="226" y="61"/>
                    </a:cubicBezTo>
                    <a:cubicBezTo>
                      <a:pt x="229" y="64"/>
                      <a:pt x="226" y="65"/>
                      <a:pt x="225" y="69"/>
                    </a:cubicBezTo>
                    <a:cubicBezTo>
                      <a:pt x="223" y="73"/>
                      <a:pt x="222" y="71"/>
                      <a:pt x="218" y="71"/>
                    </a:cubicBezTo>
                    <a:cubicBezTo>
                      <a:pt x="213" y="71"/>
                      <a:pt x="209" y="71"/>
                      <a:pt x="204" y="70"/>
                    </a:cubicBezTo>
                    <a:cubicBezTo>
                      <a:pt x="199" y="69"/>
                      <a:pt x="198" y="71"/>
                      <a:pt x="198" y="71"/>
                    </a:cubicBezTo>
                    <a:cubicBezTo>
                      <a:pt x="198" y="71"/>
                      <a:pt x="203" y="75"/>
                      <a:pt x="204" y="76"/>
                    </a:cubicBezTo>
                    <a:cubicBezTo>
                      <a:pt x="204" y="78"/>
                      <a:pt x="208" y="80"/>
                      <a:pt x="211" y="84"/>
                    </a:cubicBezTo>
                    <a:cubicBezTo>
                      <a:pt x="213" y="88"/>
                      <a:pt x="212" y="90"/>
                      <a:pt x="211" y="93"/>
                    </a:cubicBezTo>
                    <a:cubicBezTo>
                      <a:pt x="211" y="97"/>
                      <a:pt x="208" y="95"/>
                      <a:pt x="205" y="94"/>
                    </a:cubicBezTo>
                    <a:cubicBezTo>
                      <a:pt x="202" y="93"/>
                      <a:pt x="201" y="93"/>
                      <a:pt x="198" y="90"/>
                    </a:cubicBezTo>
                    <a:cubicBezTo>
                      <a:pt x="194" y="88"/>
                      <a:pt x="193" y="80"/>
                      <a:pt x="193" y="76"/>
                    </a:cubicBezTo>
                    <a:cubicBezTo>
                      <a:pt x="193" y="71"/>
                      <a:pt x="190" y="77"/>
                      <a:pt x="189" y="80"/>
                    </a:cubicBezTo>
                    <a:cubicBezTo>
                      <a:pt x="187" y="82"/>
                      <a:pt x="184" y="87"/>
                      <a:pt x="181" y="91"/>
                    </a:cubicBezTo>
                    <a:cubicBezTo>
                      <a:pt x="177" y="96"/>
                      <a:pt x="174" y="106"/>
                      <a:pt x="177" y="113"/>
                    </a:cubicBezTo>
                    <a:cubicBezTo>
                      <a:pt x="180" y="120"/>
                      <a:pt x="180" y="118"/>
                      <a:pt x="178" y="121"/>
                    </a:cubicBezTo>
                    <a:cubicBezTo>
                      <a:pt x="176" y="124"/>
                      <a:pt x="174" y="126"/>
                      <a:pt x="169" y="133"/>
                    </a:cubicBezTo>
                    <a:cubicBezTo>
                      <a:pt x="165" y="140"/>
                      <a:pt x="160" y="151"/>
                      <a:pt x="157" y="154"/>
                    </a:cubicBezTo>
                    <a:cubicBezTo>
                      <a:pt x="154" y="157"/>
                      <a:pt x="143" y="162"/>
                      <a:pt x="133" y="166"/>
                    </a:cubicBezTo>
                    <a:cubicBezTo>
                      <a:pt x="124" y="170"/>
                      <a:pt x="118" y="170"/>
                      <a:pt x="111" y="170"/>
                    </a:cubicBezTo>
                    <a:cubicBezTo>
                      <a:pt x="104" y="170"/>
                      <a:pt x="106" y="176"/>
                      <a:pt x="102" y="179"/>
                    </a:cubicBezTo>
                    <a:cubicBezTo>
                      <a:pt x="98" y="183"/>
                      <a:pt x="92" y="181"/>
                      <a:pt x="89" y="183"/>
                    </a:cubicBezTo>
                    <a:cubicBezTo>
                      <a:pt x="87" y="185"/>
                      <a:pt x="86" y="186"/>
                      <a:pt x="79" y="190"/>
                    </a:cubicBezTo>
                    <a:cubicBezTo>
                      <a:pt x="71" y="194"/>
                      <a:pt x="72" y="192"/>
                      <a:pt x="65" y="193"/>
                    </a:cubicBezTo>
                    <a:cubicBezTo>
                      <a:pt x="58" y="195"/>
                      <a:pt x="54" y="200"/>
                      <a:pt x="49" y="203"/>
                    </a:cubicBezTo>
                    <a:cubicBezTo>
                      <a:pt x="43" y="206"/>
                      <a:pt x="44" y="210"/>
                      <a:pt x="38" y="216"/>
                    </a:cubicBezTo>
                    <a:cubicBezTo>
                      <a:pt x="32" y="222"/>
                      <a:pt x="25" y="224"/>
                      <a:pt x="22" y="230"/>
                    </a:cubicBezTo>
                    <a:cubicBezTo>
                      <a:pt x="19" y="235"/>
                      <a:pt x="14" y="241"/>
                      <a:pt x="12" y="241"/>
                    </a:cubicBezTo>
                    <a:cubicBezTo>
                      <a:pt x="10" y="241"/>
                      <a:pt x="11" y="236"/>
                      <a:pt x="11" y="231"/>
                    </a:cubicBezTo>
                    <a:cubicBezTo>
                      <a:pt x="11" y="225"/>
                      <a:pt x="7" y="235"/>
                      <a:pt x="5" y="243"/>
                    </a:cubicBezTo>
                    <a:cubicBezTo>
                      <a:pt x="3" y="251"/>
                      <a:pt x="6" y="255"/>
                      <a:pt x="8" y="258"/>
                    </a:cubicBezTo>
                    <a:cubicBezTo>
                      <a:pt x="11" y="261"/>
                      <a:pt x="5" y="271"/>
                      <a:pt x="3" y="277"/>
                    </a:cubicBezTo>
                    <a:cubicBezTo>
                      <a:pt x="2" y="282"/>
                      <a:pt x="2" y="289"/>
                      <a:pt x="5" y="293"/>
                    </a:cubicBezTo>
                    <a:cubicBezTo>
                      <a:pt x="7" y="296"/>
                      <a:pt x="14" y="302"/>
                      <a:pt x="18" y="311"/>
                    </a:cubicBezTo>
                    <a:cubicBezTo>
                      <a:pt x="23" y="321"/>
                      <a:pt x="27" y="328"/>
                      <a:pt x="29" y="332"/>
                    </a:cubicBezTo>
                    <a:cubicBezTo>
                      <a:pt x="31" y="337"/>
                      <a:pt x="22" y="331"/>
                      <a:pt x="17" y="328"/>
                    </a:cubicBezTo>
                    <a:cubicBezTo>
                      <a:pt x="12" y="325"/>
                      <a:pt x="13" y="322"/>
                      <a:pt x="11" y="322"/>
                    </a:cubicBezTo>
                    <a:cubicBezTo>
                      <a:pt x="9" y="323"/>
                      <a:pt x="13" y="328"/>
                      <a:pt x="17" y="333"/>
                    </a:cubicBezTo>
                    <a:cubicBezTo>
                      <a:pt x="20" y="338"/>
                      <a:pt x="18" y="338"/>
                      <a:pt x="16" y="337"/>
                    </a:cubicBezTo>
                    <a:cubicBezTo>
                      <a:pt x="14" y="337"/>
                      <a:pt x="16" y="335"/>
                      <a:pt x="12" y="332"/>
                    </a:cubicBezTo>
                    <a:cubicBezTo>
                      <a:pt x="9" y="329"/>
                      <a:pt x="6" y="328"/>
                      <a:pt x="3" y="323"/>
                    </a:cubicBezTo>
                    <a:cubicBezTo>
                      <a:pt x="0" y="319"/>
                      <a:pt x="1" y="319"/>
                      <a:pt x="1" y="322"/>
                    </a:cubicBezTo>
                    <a:cubicBezTo>
                      <a:pt x="2" y="324"/>
                      <a:pt x="4" y="329"/>
                      <a:pt x="9" y="337"/>
                    </a:cubicBezTo>
                    <a:cubicBezTo>
                      <a:pt x="13" y="345"/>
                      <a:pt x="28" y="358"/>
                      <a:pt x="32" y="363"/>
                    </a:cubicBezTo>
                    <a:cubicBezTo>
                      <a:pt x="36" y="368"/>
                      <a:pt x="34" y="373"/>
                      <a:pt x="36" y="377"/>
                    </a:cubicBezTo>
                    <a:cubicBezTo>
                      <a:pt x="38" y="382"/>
                      <a:pt x="48" y="397"/>
                      <a:pt x="48" y="397"/>
                    </a:cubicBezTo>
                    <a:cubicBezTo>
                      <a:pt x="48" y="397"/>
                      <a:pt x="54" y="403"/>
                      <a:pt x="54" y="410"/>
                    </a:cubicBezTo>
                    <a:cubicBezTo>
                      <a:pt x="55" y="416"/>
                      <a:pt x="59" y="427"/>
                      <a:pt x="63" y="434"/>
                    </a:cubicBezTo>
                    <a:cubicBezTo>
                      <a:pt x="67" y="441"/>
                      <a:pt x="75" y="453"/>
                      <a:pt x="79" y="456"/>
                    </a:cubicBezTo>
                    <a:cubicBezTo>
                      <a:pt x="83" y="459"/>
                      <a:pt x="82" y="462"/>
                      <a:pt x="80" y="466"/>
                    </a:cubicBezTo>
                    <a:cubicBezTo>
                      <a:pt x="79" y="471"/>
                      <a:pt x="78" y="475"/>
                      <a:pt x="78" y="475"/>
                    </a:cubicBezTo>
                    <a:cubicBezTo>
                      <a:pt x="78" y="475"/>
                      <a:pt x="75" y="489"/>
                      <a:pt x="81" y="498"/>
                    </a:cubicBezTo>
                    <a:cubicBezTo>
                      <a:pt x="87" y="506"/>
                      <a:pt x="77" y="503"/>
                      <a:pt x="72" y="503"/>
                    </a:cubicBezTo>
                    <a:cubicBezTo>
                      <a:pt x="68" y="503"/>
                      <a:pt x="69" y="510"/>
                      <a:pt x="69" y="517"/>
                    </a:cubicBezTo>
                    <a:cubicBezTo>
                      <a:pt x="69" y="525"/>
                      <a:pt x="75" y="523"/>
                      <a:pt x="78" y="523"/>
                    </a:cubicBezTo>
                    <a:cubicBezTo>
                      <a:pt x="81" y="523"/>
                      <a:pt x="88" y="528"/>
                      <a:pt x="95" y="531"/>
                    </a:cubicBezTo>
                    <a:cubicBezTo>
                      <a:pt x="102" y="535"/>
                      <a:pt x="121" y="531"/>
                      <a:pt x="124" y="531"/>
                    </a:cubicBezTo>
                    <a:cubicBezTo>
                      <a:pt x="127" y="531"/>
                      <a:pt x="133" y="529"/>
                      <a:pt x="137" y="525"/>
                    </a:cubicBezTo>
                    <a:cubicBezTo>
                      <a:pt x="141" y="522"/>
                      <a:pt x="148" y="516"/>
                      <a:pt x="150" y="516"/>
                    </a:cubicBezTo>
                    <a:cubicBezTo>
                      <a:pt x="152" y="515"/>
                      <a:pt x="159" y="513"/>
                      <a:pt x="159" y="510"/>
                    </a:cubicBezTo>
                    <a:cubicBezTo>
                      <a:pt x="159" y="508"/>
                      <a:pt x="162" y="502"/>
                      <a:pt x="167" y="501"/>
                    </a:cubicBezTo>
                    <a:cubicBezTo>
                      <a:pt x="173" y="501"/>
                      <a:pt x="173" y="501"/>
                      <a:pt x="178" y="498"/>
                    </a:cubicBezTo>
                    <a:cubicBezTo>
                      <a:pt x="182" y="495"/>
                      <a:pt x="194" y="495"/>
                      <a:pt x="200" y="494"/>
                    </a:cubicBezTo>
                    <a:cubicBezTo>
                      <a:pt x="207" y="493"/>
                      <a:pt x="213" y="495"/>
                      <a:pt x="220" y="495"/>
                    </a:cubicBezTo>
                    <a:cubicBezTo>
                      <a:pt x="227" y="495"/>
                      <a:pt x="233" y="494"/>
                      <a:pt x="240" y="490"/>
                    </a:cubicBezTo>
                    <a:cubicBezTo>
                      <a:pt x="246" y="486"/>
                      <a:pt x="245" y="479"/>
                      <a:pt x="245" y="475"/>
                    </a:cubicBezTo>
                    <a:cubicBezTo>
                      <a:pt x="245" y="471"/>
                      <a:pt x="252" y="467"/>
                      <a:pt x="255" y="467"/>
                    </a:cubicBezTo>
                    <a:cubicBezTo>
                      <a:pt x="258" y="467"/>
                      <a:pt x="271" y="457"/>
                      <a:pt x="277" y="454"/>
                    </a:cubicBezTo>
                    <a:cubicBezTo>
                      <a:pt x="283" y="451"/>
                      <a:pt x="289" y="449"/>
                      <a:pt x="294" y="449"/>
                    </a:cubicBezTo>
                    <a:cubicBezTo>
                      <a:pt x="298" y="449"/>
                      <a:pt x="309" y="449"/>
                      <a:pt x="313" y="447"/>
                    </a:cubicBezTo>
                    <a:cubicBezTo>
                      <a:pt x="316" y="446"/>
                      <a:pt x="322" y="445"/>
                      <a:pt x="328" y="440"/>
                    </a:cubicBezTo>
                    <a:cubicBezTo>
                      <a:pt x="332" y="438"/>
                      <a:pt x="335" y="436"/>
                      <a:pt x="338" y="434"/>
                    </a:cubicBezTo>
                    <a:lnTo>
                      <a:pt x="335" y="2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3899300" y="2399554"/>
                <a:ext cx="730338" cy="1281110"/>
              </a:xfrm>
              <a:custGeom>
                <a:avLst/>
                <a:gdLst>
                  <a:gd name="T0" fmla="*/ 203 w 204"/>
                  <a:gd name="T1" fmla="*/ 137 h 358"/>
                  <a:gd name="T2" fmla="*/ 200 w 204"/>
                  <a:gd name="T3" fmla="*/ 133 h 358"/>
                  <a:gd name="T4" fmla="*/ 189 w 204"/>
                  <a:gd name="T5" fmla="*/ 126 h 358"/>
                  <a:gd name="T6" fmla="*/ 176 w 204"/>
                  <a:gd name="T7" fmla="*/ 116 h 358"/>
                  <a:gd name="T8" fmla="*/ 171 w 204"/>
                  <a:gd name="T9" fmla="*/ 109 h 358"/>
                  <a:gd name="T10" fmla="*/ 163 w 204"/>
                  <a:gd name="T11" fmla="*/ 112 h 358"/>
                  <a:gd name="T12" fmla="*/ 154 w 204"/>
                  <a:gd name="T13" fmla="*/ 98 h 358"/>
                  <a:gd name="T14" fmla="*/ 145 w 204"/>
                  <a:gd name="T15" fmla="*/ 91 h 358"/>
                  <a:gd name="T16" fmla="*/ 153 w 204"/>
                  <a:gd name="T17" fmla="*/ 72 h 358"/>
                  <a:gd name="T18" fmla="*/ 158 w 204"/>
                  <a:gd name="T19" fmla="*/ 62 h 358"/>
                  <a:gd name="T20" fmla="*/ 156 w 204"/>
                  <a:gd name="T21" fmla="*/ 58 h 358"/>
                  <a:gd name="T22" fmla="*/ 164 w 204"/>
                  <a:gd name="T23" fmla="*/ 52 h 358"/>
                  <a:gd name="T24" fmla="*/ 169 w 204"/>
                  <a:gd name="T25" fmla="*/ 51 h 358"/>
                  <a:gd name="T26" fmla="*/ 175 w 204"/>
                  <a:gd name="T27" fmla="*/ 41 h 358"/>
                  <a:gd name="T28" fmla="*/ 180 w 204"/>
                  <a:gd name="T29" fmla="*/ 33 h 358"/>
                  <a:gd name="T30" fmla="*/ 178 w 204"/>
                  <a:gd name="T31" fmla="*/ 26 h 358"/>
                  <a:gd name="T32" fmla="*/ 168 w 204"/>
                  <a:gd name="T33" fmla="*/ 23 h 358"/>
                  <a:gd name="T34" fmla="*/ 166 w 204"/>
                  <a:gd name="T35" fmla="*/ 27 h 358"/>
                  <a:gd name="T36" fmla="*/ 162 w 204"/>
                  <a:gd name="T37" fmla="*/ 31 h 358"/>
                  <a:gd name="T38" fmla="*/ 160 w 204"/>
                  <a:gd name="T39" fmla="*/ 25 h 358"/>
                  <a:gd name="T40" fmla="*/ 156 w 204"/>
                  <a:gd name="T41" fmla="*/ 23 h 358"/>
                  <a:gd name="T42" fmla="*/ 170 w 204"/>
                  <a:gd name="T43" fmla="*/ 13 h 358"/>
                  <a:gd name="T44" fmla="*/ 176 w 204"/>
                  <a:gd name="T45" fmla="*/ 3 h 358"/>
                  <a:gd name="T46" fmla="*/ 162 w 204"/>
                  <a:gd name="T47" fmla="*/ 14 h 358"/>
                  <a:gd name="T48" fmla="*/ 146 w 204"/>
                  <a:gd name="T49" fmla="*/ 25 h 358"/>
                  <a:gd name="T50" fmla="*/ 136 w 204"/>
                  <a:gd name="T51" fmla="*/ 20 h 358"/>
                  <a:gd name="T52" fmla="*/ 122 w 204"/>
                  <a:gd name="T53" fmla="*/ 25 h 358"/>
                  <a:gd name="T54" fmla="*/ 105 w 204"/>
                  <a:gd name="T55" fmla="*/ 14 h 358"/>
                  <a:gd name="T56" fmla="*/ 96 w 204"/>
                  <a:gd name="T57" fmla="*/ 15 h 358"/>
                  <a:gd name="T58" fmla="*/ 83 w 204"/>
                  <a:gd name="T59" fmla="*/ 8 h 358"/>
                  <a:gd name="T60" fmla="*/ 75 w 204"/>
                  <a:gd name="T61" fmla="*/ 1 h 358"/>
                  <a:gd name="T62" fmla="*/ 66 w 204"/>
                  <a:gd name="T63" fmla="*/ 3 h 358"/>
                  <a:gd name="T64" fmla="*/ 67 w 204"/>
                  <a:gd name="T65" fmla="*/ 8 h 358"/>
                  <a:gd name="T66" fmla="*/ 79 w 204"/>
                  <a:gd name="T67" fmla="*/ 12 h 358"/>
                  <a:gd name="T68" fmla="*/ 73 w 204"/>
                  <a:gd name="T69" fmla="*/ 25 h 358"/>
                  <a:gd name="T70" fmla="*/ 60 w 204"/>
                  <a:gd name="T71" fmla="*/ 27 h 358"/>
                  <a:gd name="T72" fmla="*/ 54 w 204"/>
                  <a:gd name="T73" fmla="*/ 25 h 358"/>
                  <a:gd name="T74" fmla="*/ 44 w 204"/>
                  <a:gd name="T75" fmla="*/ 26 h 358"/>
                  <a:gd name="T76" fmla="*/ 38 w 204"/>
                  <a:gd name="T77" fmla="*/ 31 h 358"/>
                  <a:gd name="T78" fmla="*/ 29 w 204"/>
                  <a:gd name="T79" fmla="*/ 37 h 358"/>
                  <a:gd name="T80" fmla="*/ 22 w 204"/>
                  <a:gd name="T81" fmla="*/ 45 h 358"/>
                  <a:gd name="T82" fmla="*/ 22 w 204"/>
                  <a:gd name="T83" fmla="*/ 50 h 358"/>
                  <a:gd name="T84" fmla="*/ 22 w 204"/>
                  <a:gd name="T85" fmla="*/ 58 h 358"/>
                  <a:gd name="T86" fmla="*/ 16 w 204"/>
                  <a:gd name="T87" fmla="*/ 61 h 358"/>
                  <a:gd name="T88" fmla="*/ 13 w 204"/>
                  <a:gd name="T89" fmla="*/ 68 h 358"/>
                  <a:gd name="T90" fmla="*/ 5 w 204"/>
                  <a:gd name="T91" fmla="*/ 77 h 358"/>
                  <a:gd name="T92" fmla="*/ 9 w 204"/>
                  <a:gd name="T93" fmla="*/ 92 h 358"/>
                  <a:gd name="T94" fmla="*/ 0 w 204"/>
                  <a:gd name="T95" fmla="*/ 97 h 358"/>
                  <a:gd name="T96" fmla="*/ 8 w 204"/>
                  <a:gd name="T97" fmla="*/ 358 h 358"/>
                  <a:gd name="T98" fmla="*/ 197 w 204"/>
                  <a:gd name="T99" fmla="*/ 358 h 358"/>
                  <a:gd name="T100" fmla="*/ 203 w 204"/>
                  <a:gd name="T101" fmla="*/ 137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" h="358">
                    <a:moveTo>
                      <a:pt x="203" y="137"/>
                    </a:moveTo>
                    <a:cubicBezTo>
                      <a:pt x="203" y="137"/>
                      <a:pt x="204" y="135"/>
                      <a:pt x="200" y="133"/>
                    </a:cubicBezTo>
                    <a:cubicBezTo>
                      <a:pt x="197" y="130"/>
                      <a:pt x="194" y="130"/>
                      <a:pt x="189" y="126"/>
                    </a:cubicBezTo>
                    <a:cubicBezTo>
                      <a:pt x="183" y="122"/>
                      <a:pt x="178" y="118"/>
                      <a:pt x="176" y="116"/>
                    </a:cubicBezTo>
                    <a:cubicBezTo>
                      <a:pt x="174" y="115"/>
                      <a:pt x="175" y="107"/>
                      <a:pt x="171" y="109"/>
                    </a:cubicBezTo>
                    <a:cubicBezTo>
                      <a:pt x="166" y="111"/>
                      <a:pt x="168" y="115"/>
                      <a:pt x="163" y="112"/>
                    </a:cubicBezTo>
                    <a:cubicBezTo>
                      <a:pt x="158" y="109"/>
                      <a:pt x="157" y="101"/>
                      <a:pt x="154" y="98"/>
                    </a:cubicBezTo>
                    <a:cubicBezTo>
                      <a:pt x="151" y="95"/>
                      <a:pt x="139" y="98"/>
                      <a:pt x="145" y="91"/>
                    </a:cubicBezTo>
                    <a:cubicBezTo>
                      <a:pt x="152" y="83"/>
                      <a:pt x="152" y="78"/>
                      <a:pt x="153" y="72"/>
                    </a:cubicBezTo>
                    <a:cubicBezTo>
                      <a:pt x="153" y="66"/>
                      <a:pt x="158" y="62"/>
                      <a:pt x="158" y="62"/>
                    </a:cubicBezTo>
                    <a:cubicBezTo>
                      <a:pt x="158" y="62"/>
                      <a:pt x="151" y="63"/>
                      <a:pt x="156" y="58"/>
                    </a:cubicBezTo>
                    <a:cubicBezTo>
                      <a:pt x="162" y="53"/>
                      <a:pt x="163" y="52"/>
                      <a:pt x="164" y="52"/>
                    </a:cubicBezTo>
                    <a:cubicBezTo>
                      <a:pt x="166" y="52"/>
                      <a:pt x="165" y="58"/>
                      <a:pt x="169" y="51"/>
                    </a:cubicBezTo>
                    <a:cubicBezTo>
                      <a:pt x="173" y="45"/>
                      <a:pt x="171" y="46"/>
                      <a:pt x="175" y="41"/>
                    </a:cubicBezTo>
                    <a:cubicBezTo>
                      <a:pt x="178" y="36"/>
                      <a:pt x="179" y="36"/>
                      <a:pt x="180" y="33"/>
                    </a:cubicBezTo>
                    <a:cubicBezTo>
                      <a:pt x="180" y="30"/>
                      <a:pt x="183" y="26"/>
                      <a:pt x="178" y="26"/>
                    </a:cubicBezTo>
                    <a:cubicBezTo>
                      <a:pt x="173" y="26"/>
                      <a:pt x="170" y="24"/>
                      <a:pt x="168" y="23"/>
                    </a:cubicBezTo>
                    <a:cubicBezTo>
                      <a:pt x="166" y="23"/>
                      <a:pt x="166" y="24"/>
                      <a:pt x="166" y="27"/>
                    </a:cubicBezTo>
                    <a:cubicBezTo>
                      <a:pt x="166" y="30"/>
                      <a:pt x="163" y="32"/>
                      <a:pt x="162" y="31"/>
                    </a:cubicBezTo>
                    <a:cubicBezTo>
                      <a:pt x="161" y="29"/>
                      <a:pt x="160" y="25"/>
                      <a:pt x="160" y="25"/>
                    </a:cubicBezTo>
                    <a:cubicBezTo>
                      <a:pt x="160" y="25"/>
                      <a:pt x="151" y="27"/>
                      <a:pt x="156" y="23"/>
                    </a:cubicBezTo>
                    <a:cubicBezTo>
                      <a:pt x="161" y="20"/>
                      <a:pt x="167" y="16"/>
                      <a:pt x="170" y="13"/>
                    </a:cubicBezTo>
                    <a:cubicBezTo>
                      <a:pt x="173" y="11"/>
                      <a:pt x="181" y="0"/>
                      <a:pt x="176" y="3"/>
                    </a:cubicBezTo>
                    <a:cubicBezTo>
                      <a:pt x="171" y="7"/>
                      <a:pt x="165" y="12"/>
                      <a:pt x="162" y="14"/>
                    </a:cubicBezTo>
                    <a:cubicBezTo>
                      <a:pt x="160" y="16"/>
                      <a:pt x="150" y="25"/>
                      <a:pt x="146" y="25"/>
                    </a:cubicBezTo>
                    <a:cubicBezTo>
                      <a:pt x="142" y="25"/>
                      <a:pt x="138" y="20"/>
                      <a:pt x="136" y="20"/>
                    </a:cubicBezTo>
                    <a:cubicBezTo>
                      <a:pt x="133" y="20"/>
                      <a:pt x="130" y="30"/>
                      <a:pt x="122" y="25"/>
                    </a:cubicBezTo>
                    <a:cubicBezTo>
                      <a:pt x="115" y="21"/>
                      <a:pt x="110" y="13"/>
                      <a:pt x="105" y="14"/>
                    </a:cubicBezTo>
                    <a:cubicBezTo>
                      <a:pt x="99" y="16"/>
                      <a:pt x="100" y="18"/>
                      <a:pt x="96" y="15"/>
                    </a:cubicBezTo>
                    <a:cubicBezTo>
                      <a:pt x="91" y="11"/>
                      <a:pt x="85" y="9"/>
                      <a:pt x="83" y="8"/>
                    </a:cubicBezTo>
                    <a:cubicBezTo>
                      <a:pt x="80" y="8"/>
                      <a:pt x="80" y="1"/>
                      <a:pt x="75" y="1"/>
                    </a:cubicBezTo>
                    <a:cubicBezTo>
                      <a:pt x="70" y="2"/>
                      <a:pt x="67" y="1"/>
                      <a:pt x="66" y="3"/>
                    </a:cubicBezTo>
                    <a:cubicBezTo>
                      <a:pt x="65" y="4"/>
                      <a:pt x="62" y="8"/>
                      <a:pt x="67" y="8"/>
                    </a:cubicBezTo>
                    <a:cubicBezTo>
                      <a:pt x="72" y="8"/>
                      <a:pt x="77" y="5"/>
                      <a:pt x="79" y="12"/>
                    </a:cubicBezTo>
                    <a:cubicBezTo>
                      <a:pt x="81" y="18"/>
                      <a:pt x="82" y="23"/>
                      <a:pt x="73" y="25"/>
                    </a:cubicBezTo>
                    <a:cubicBezTo>
                      <a:pt x="65" y="26"/>
                      <a:pt x="62" y="27"/>
                      <a:pt x="60" y="27"/>
                    </a:cubicBezTo>
                    <a:cubicBezTo>
                      <a:pt x="58" y="28"/>
                      <a:pt x="57" y="26"/>
                      <a:pt x="54" y="25"/>
                    </a:cubicBezTo>
                    <a:cubicBezTo>
                      <a:pt x="51" y="24"/>
                      <a:pt x="47" y="26"/>
                      <a:pt x="44" y="26"/>
                    </a:cubicBezTo>
                    <a:cubicBezTo>
                      <a:pt x="41" y="26"/>
                      <a:pt x="40" y="27"/>
                      <a:pt x="38" y="31"/>
                    </a:cubicBezTo>
                    <a:cubicBezTo>
                      <a:pt x="35" y="36"/>
                      <a:pt x="32" y="31"/>
                      <a:pt x="29" y="37"/>
                    </a:cubicBezTo>
                    <a:cubicBezTo>
                      <a:pt x="25" y="43"/>
                      <a:pt x="23" y="44"/>
                      <a:pt x="22" y="45"/>
                    </a:cubicBezTo>
                    <a:cubicBezTo>
                      <a:pt x="20" y="46"/>
                      <a:pt x="20" y="49"/>
                      <a:pt x="22" y="50"/>
                    </a:cubicBezTo>
                    <a:cubicBezTo>
                      <a:pt x="24" y="51"/>
                      <a:pt x="26" y="57"/>
                      <a:pt x="22" y="58"/>
                    </a:cubicBezTo>
                    <a:cubicBezTo>
                      <a:pt x="19" y="59"/>
                      <a:pt x="16" y="59"/>
                      <a:pt x="16" y="61"/>
                    </a:cubicBezTo>
                    <a:cubicBezTo>
                      <a:pt x="16" y="64"/>
                      <a:pt x="17" y="64"/>
                      <a:pt x="13" y="68"/>
                    </a:cubicBezTo>
                    <a:cubicBezTo>
                      <a:pt x="10" y="71"/>
                      <a:pt x="3" y="71"/>
                      <a:pt x="5" y="77"/>
                    </a:cubicBezTo>
                    <a:cubicBezTo>
                      <a:pt x="6" y="84"/>
                      <a:pt x="9" y="88"/>
                      <a:pt x="9" y="92"/>
                    </a:cubicBezTo>
                    <a:cubicBezTo>
                      <a:pt x="8" y="97"/>
                      <a:pt x="8" y="99"/>
                      <a:pt x="0" y="97"/>
                    </a:cubicBezTo>
                    <a:cubicBezTo>
                      <a:pt x="8" y="358"/>
                      <a:pt x="8" y="358"/>
                      <a:pt x="8" y="358"/>
                    </a:cubicBezTo>
                    <a:cubicBezTo>
                      <a:pt x="197" y="358"/>
                      <a:pt x="197" y="358"/>
                      <a:pt x="197" y="358"/>
                    </a:cubicBezTo>
                    <a:lnTo>
                      <a:pt x="203" y="13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3927969" y="3694245"/>
                <a:ext cx="876708" cy="1069855"/>
              </a:xfrm>
              <a:custGeom>
                <a:avLst/>
                <a:gdLst>
                  <a:gd name="T0" fmla="*/ 241 w 245"/>
                  <a:gd name="T1" fmla="*/ 75 h 299"/>
                  <a:gd name="T2" fmla="*/ 245 w 245"/>
                  <a:gd name="T3" fmla="*/ 5 h 299"/>
                  <a:gd name="T4" fmla="*/ 189 w 245"/>
                  <a:gd name="T5" fmla="*/ 0 h 299"/>
                  <a:gd name="T6" fmla="*/ 189 w 245"/>
                  <a:gd name="T7" fmla="*/ 0 h 299"/>
                  <a:gd name="T8" fmla="*/ 0 w 245"/>
                  <a:gd name="T9" fmla="*/ 0 h 299"/>
                  <a:gd name="T10" fmla="*/ 3 w 245"/>
                  <a:gd name="T11" fmla="*/ 133 h 299"/>
                  <a:gd name="T12" fmla="*/ 29 w 245"/>
                  <a:gd name="T13" fmla="*/ 132 h 299"/>
                  <a:gd name="T14" fmla="*/ 40 w 245"/>
                  <a:gd name="T15" fmla="*/ 129 h 299"/>
                  <a:gd name="T16" fmla="*/ 61 w 245"/>
                  <a:gd name="T17" fmla="*/ 136 h 299"/>
                  <a:gd name="T18" fmla="*/ 70 w 245"/>
                  <a:gd name="T19" fmla="*/ 140 h 299"/>
                  <a:gd name="T20" fmla="*/ 89 w 245"/>
                  <a:gd name="T21" fmla="*/ 146 h 299"/>
                  <a:gd name="T22" fmla="*/ 102 w 245"/>
                  <a:gd name="T23" fmla="*/ 153 h 299"/>
                  <a:gd name="T24" fmla="*/ 100 w 245"/>
                  <a:gd name="T25" fmla="*/ 162 h 299"/>
                  <a:gd name="T26" fmla="*/ 112 w 245"/>
                  <a:gd name="T27" fmla="*/ 172 h 299"/>
                  <a:gd name="T28" fmla="*/ 122 w 245"/>
                  <a:gd name="T29" fmla="*/ 188 h 299"/>
                  <a:gd name="T30" fmla="*/ 129 w 245"/>
                  <a:gd name="T31" fmla="*/ 208 h 299"/>
                  <a:gd name="T32" fmla="*/ 136 w 245"/>
                  <a:gd name="T33" fmla="*/ 213 h 299"/>
                  <a:gd name="T34" fmla="*/ 139 w 245"/>
                  <a:gd name="T35" fmla="*/ 202 h 299"/>
                  <a:gd name="T36" fmla="*/ 151 w 245"/>
                  <a:gd name="T37" fmla="*/ 187 h 299"/>
                  <a:gd name="T38" fmla="*/ 165 w 245"/>
                  <a:gd name="T39" fmla="*/ 173 h 299"/>
                  <a:gd name="T40" fmla="*/ 175 w 245"/>
                  <a:gd name="T41" fmla="*/ 158 h 299"/>
                  <a:gd name="T42" fmla="*/ 176 w 245"/>
                  <a:gd name="T43" fmla="*/ 169 h 299"/>
                  <a:gd name="T44" fmla="*/ 176 w 245"/>
                  <a:gd name="T45" fmla="*/ 178 h 299"/>
                  <a:gd name="T46" fmla="*/ 170 w 245"/>
                  <a:gd name="T47" fmla="*/ 198 h 299"/>
                  <a:gd name="T48" fmla="*/ 163 w 245"/>
                  <a:gd name="T49" fmla="*/ 210 h 299"/>
                  <a:gd name="T50" fmla="*/ 152 w 245"/>
                  <a:gd name="T51" fmla="*/ 218 h 299"/>
                  <a:gd name="T52" fmla="*/ 168 w 245"/>
                  <a:gd name="T53" fmla="*/ 220 h 299"/>
                  <a:gd name="T54" fmla="*/ 174 w 245"/>
                  <a:gd name="T55" fmla="*/ 199 h 299"/>
                  <a:gd name="T56" fmla="*/ 179 w 245"/>
                  <a:gd name="T57" fmla="*/ 203 h 299"/>
                  <a:gd name="T58" fmla="*/ 188 w 245"/>
                  <a:gd name="T59" fmla="*/ 215 h 299"/>
                  <a:gd name="T60" fmla="*/ 183 w 245"/>
                  <a:gd name="T61" fmla="*/ 230 h 299"/>
                  <a:gd name="T62" fmla="*/ 197 w 245"/>
                  <a:gd name="T63" fmla="*/ 225 h 299"/>
                  <a:gd name="T64" fmla="*/ 196 w 245"/>
                  <a:gd name="T65" fmla="*/ 234 h 299"/>
                  <a:gd name="T66" fmla="*/ 207 w 245"/>
                  <a:gd name="T67" fmla="*/ 256 h 299"/>
                  <a:gd name="T68" fmla="*/ 208 w 245"/>
                  <a:gd name="T69" fmla="*/ 275 h 299"/>
                  <a:gd name="T70" fmla="*/ 223 w 245"/>
                  <a:gd name="T71" fmla="*/ 291 h 299"/>
                  <a:gd name="T72" fmla="*/ 234 w 245"/>
                  <a:gd name="T73" fmla="*/ 292 h 299"/>
                  <a:gd name="T74" fmla="*/ 245 w 245"/>
                  <a:gd name="T75" fmla="*/ 76 h 299"/>
                  <a:gd name="T76" fmla="*/ 241 w 245"/>
                  <a:gd name="T77" fmla="*/ 7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5" h="299">
                    <a:moveTo>
                      <a:pt x="241" y="75"/>
                    </a:moveTo>
                    <a:cubicBezTo>
                      <a:pt x="245" y="5"/>
                      <a:pt x="245" y="5"/>
                      <a:pt x="245" y="5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33"/>
                      <a:pt x="3" y="133"/>
                      <a:pt x="3" y="133"/>
                    </a:cubicBezTo>
                    <a:cubicBezTo>
                      <a:pt x="3" y="133"/>
                      <a:pt x="22" y="134"/>
                      <a:pt x="29" y="132"/>
                    </a:cubicBezTo>
                    <a:cubicBezTo>
                      <a:pt x="36" y="131"/>
                      <a:pt x="36" y="132"/>
                      <a:pt x="40" y="129"/>
                    </a:cubicBezTo>
                    <a:cubicBezTo>
                      <a:pt x="44" y="126"/>
                      <a:pt x="52" y="132"/>
                      <a:pt x="61" y="136"/>
                    </a:cubicBezTo>
                    <a:cubicBezTo>
                      <a:pt x="69" y="139"/>
                      <a:pt x="67" y="141"/>
                      <a:pt x="70" y="140"/>
                    </a:cubicBezTo>
                    <a:cubicBezTo>
                      <a:pt x="73" y="140"/>
                      <a:pt x="87" y="146"/>
                      <a:pt x="89" y="146"/>
                    </a:cubicBezTo>
                    <a:cubicBezTo>
                      <a:pt x="92" y="146"/>
                      <a:pt x="100" y="151"/>
                      <a:pt x="102" y="153"/>
                    </a:cubicBezTo>
                    <a:cubicBezTo>
                      <a:pt x="103" y="155"/>
                      <a:pt x="99" y="158"/>
                      <a:pt x="100" y="162"/>
                    </a:cubicBezTo>
                    <a:cubicBezTo>
                      <a:pt x="102" y="166"/>
                      <a:pt x="108" y="170"/>
                      <a:pt x="112" y="172"/>
                    </a:cubicBezTo>
                    <a:cubicBezTo>
                      <a:pt x="115" y="175"/>
                      <a:pt x="118" y="185"/>
                      <a:pt x="122" y="188"/>
                    </a:cubicBezTo>
                    <a:cubicBezTo>
                      <a:pt x="125" y="192"/>
                      <a:pt x="127" y="201"/>
                      <a:pt x="129" y="208"/>
                    </a:cubicBezTo>
                    <a:cubicBezTo>
                      <a:pt x="131" y="214"/>
                      <a:pt x="136" y="213"/>
                      <a:pt x="136" y="213"/>
                    </a:cubicBezTo>
                    <a:cubicBezTo>
                      <a:pt x="136" y="213"/>
                      <a:pt x="135" y="207"/>
                      <a:pt x="139" y="202"/>
                    </a:cubicBezTo>
                    <a:cubicBezTo>
                      <a:pt x="142" y="197"/>
                      <a:pt x="145" y="194"/>
                      <a:pt x="151" y="187"/>
                    </a:cubicBezTo>
                    <a:cubicBezTo>
                      <a:pt x="156" y="180"/>
                      <a:pt x="161" y="179"/>
                      <a:pt x="165" y="173"/>
                    </a:cubicBezTo>
                    <a:cubicBezTo>
                      <a:pt x="170" y="167"/>
                      <a:pt x="173" y="164"/>
                      <a:pt x="175" y="158"/>
                    </a:cubicBezTo>
                    <a:cubicBezTo>
                      <a:pt x="176" y="152"/>
                      <a:pt x="177" y="167"/>
                      <a:pt x="176" y="169"/>
                    </a:cubicBezTo>
                    <a:cubicBezTo>
                      <a:pt x="175" y="172"/>
                      <a:pt x="178" y="175"/>
                      <a:pt x="176" y="178"/>
                    </a:cubicBezTo>
                    <a:cubicBezTo>
                      <a:pt x="175" y="181"/>
                      <a:pt x="174" y="186"/>
                      <a:pt x="170" y="198"/>
                    </a:cubicBezTo>
                    <a:cubicBezTo>
                      <a:pt x="166" y="209"/>
                      <a:pt x="164" y="208"/>
                      <a:pt x="163" y="210"/>
                    </a:cubicBezTo>
                    <a:cubicBezTo>
                      <a:pt x="162" y="213"/>
                      <a:pt x="157" y="212"/>
                      <a:pt x="152" y="218"/>
                    </a:cubicBezTo>
                    <a:cubicBezTo>
                      <a:pt x="148" y="224"/>
                      <a:pt x="161" y="220"/>
                      <a:pt x="168" y="220"/>
                    </a:cubicBezTo>
                    <a:cubicBezTo>
                      <a:pt x="174" y="220"/>
                      <a:pt x="174" y="208"/>
                      <a:pt x="174" y="199"/>
                    </a:cubicBezTo>
                    <a:cubicBezTo>
                      <a:pt x="174" y="189"/>
                      <a:pt x="177" y="199"/>
                      <a:pt x="179" y="203"/>
                    </a:cubicBezTo>
                    <a:cubicBezTo>
                      <a:pt x="182" y="207"/>
                      <a:pt x="188" y="211"/>
                      <a:pt x="188" y="215"/>
                    </a:cubicBezTo>
                    <a:cubicBezTo>
                      <a:pt x="188" y="219"/>
                      <a:pt x="181" y="229"/>
                      <a:pt x="183" y="230"/>
                    </a:cubicBezTo>
                    <a:cubicBezTo>
                      <a:pt x="186" y="231"/>
                      <a:pt x="190" y="228"/>
                      <a:pt x="197" y="225"/>
                    </a:cubicBezTo>
                    <a:cubicBezTo>
                      <a:pt x="203" y="221"/>
                      <a:pt x="195" y="230"/>
                      <a:pt x="196" y="234"/>
                    </a:cubicBezTo>
                    <a:cubicBezTo>
                      <a:pt x="196" y="238"/>
                      <a:pt x="207" y="251"/>
                      <a:pt x="207" y="256"/>
                    </a:cubicBezTo>
                    <a:cubicBezTo>
                      <a:pt x="207" y="260"/>
                      <a:pt x="206" y="269"/>
                      <a:pt x="208" y="275"/>
                    </a:cubicBezTo>
                    <a:cubicBezTo>
                      <a:pt x="209" y="282"/>
                      <a:pt x="215" y="283"/>
                      <a:pt x="223" y="291"/>
                    </a:cubicBezTo>
                    <a:cubicBezTo>
                      <a:pt x="231" y="299"/>
                      <a:pt x="234" y="292"/>
                      <a:pt x="234" y="292"/>
                    </a:cubicBezTo>
                    <a:cubicBezTo>
                      <a:pt x="245" y="76"/>
                      <a:pt x="245" y="76"/>
                      <a:pt x="245" y="76"/>
                    </a:cubicBezTo>
                    <a:lnTo>
                      <a:pt x="241" y="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4617566" y="2378428"/>
                <a:ext cx="1127196" cy="1670423"/>
              </a:xfrm>
              <a:custGeom>
                <a:avLst/>
                <a:gdLst>
                  <a:gd name="T0" fmla="*/ 304 w 315"/>
                  <a:gd name="T1" fmla="*/ 379 h 467"/>
                  <a:gd name="T2" fmla="*/ 279 w 315"/>
                  <a:gd name="T3" fmla="*/ 345 h 467"/>
                  <a:gd name="T4" fmla="*/ 272 w 315"/>
                  <a:gd name="T5" fmla="*/ 323 h 467"/>
                  <a:gd name="T6" fmla="*/ 262 w 315"/>
                  <a:gd name="T7" fmla="*/ 306 h 467"/>
                  <a:gd name="T8" fmla="*/ 247 w 315"/>
                  <a:gd name="T9" fmla="*/ 295 h 467"/>
                  <a:gd name="T10" fmla="*/ 234 w 315"/>
                  <a:gd name="T11" fmla="*/ 257 h 467"/>
                  <a:gd name="T12" fmla="*/ 226 w 315"/>
                  <a:gd name="T13" fmla="*/ 244 h 467"/>
                  <a:gd name="T14" fmla="*/ 212 w 315"/>
                  <a:gd name="T15" fmla="*/ 234 h 467"/>
                  <a:gd name="T16" fmla="*/ 188 w 315"/>
                  <a:gd name="T17" fmla="*/ 215 h 467"/>
                  <a:gd name="T18" fmla="*/ 179 w 315"/>
                  <a:gd name="T19" fmla="*/ 190 h 467"/>
                  <a:gd name="T20" fmla="*/ 183 w 315"/>
                  <a:gd name="T21" fmla="*/ 163 h 467"/>
                  <a:gd name="T22" fmla="*/ 172 w 315"/>
                  <a:gd name="T23" fmla="*/ 143 h 467"/>
                  <a:gd name="T24" fmla="*/ 170 w 315"/>
                  <a:gd name="T25" fmla="*/ 112 h 467"/>
                  <a:gd name="T26" fmla="*/ 151 w 315"/>
                  <a:gd name="T27" fmla="*/ 97 h 467"/>
                  <a:gd name="T28" fmla="*/ 135 w 315"/>
                  <a:gd name="T29" fmla="*/ 80 h 467"/>
                  <a:gd name="T30" fmla="*/ 124 w 315"/>
                  <a:gd name="T31" fmla="*/ 48 h 467"/>
                  <a:gd name="T32" fmla="*/ 123 w 315"/>
                  <a:gd name="T33" fmla="*/ 31 h 467"/>
                  <a:gd name="T34" fmla="*/ 111 w 315"/>
                  <a:gd name="T35" fmla="*/ 6 h 467"/>
                  <a:gd name="T36" fmla="*/ 93 w 315"/>
                  <a:gd name="T37" fmla="*/ 44 h 467"/>
                  <a:gd name="T38" fmla="*/ 91 w 315"/>
                  <a:gd name="T39" fmla="*/ 64 h 467"/>
                  <a:gd name="T40" fmla="*/ 84 w 315"/>
                  <a:gd name="T41" fmla="*/ 91 h 467"/>
                  <a:gd name="T42" fmla="*/ 84 w 315"/>
                  <a:gd name="T43" fmla="*/ 121 h 467"/>
                  <a:gd name="T44" fmla="*/ 67 w 315"/>
                  <a:gd name="T45" fmla="*/ 157 h 467"/>
                  <a:gd name="T46" fmla="*/ 32 w 315"/>
                  <a:gd name="T47" fmla="*/ 164 h 467"/>
                  <a:gd name="T48" fmla="*/ 14 w 315"/>
                  <a:gd name="T49" fmla="*/ 148 h 467"/>
                  <a:gd name="T50" fmla="*/ 0 w 315"/>
                  <a:gd name="T51" fmla="*/ 364 h 467"/>
                  <a:gd name="T52" fmla="*/ 52 w 315"/>
                  <a:gd name="T53" fmla="*/ 440 h 467"/>
                  <a:gd name="T54" fmla="*/ 214 w 315"/>
                  <a:gd name="T55" fmla="*/ 451 h 467"/>
                  <a:gd name="T56" fmla="*/ 226 w 315"/>
                  <a:gd name="T57" fmla="*/ 452 h 467"/>
                  <a:gd name="T58" fmla="*/ 242 w 315"/>
                  <a:gd name="T59" fmla="*/ 452 h 467"/>
                  <a:gd name="T60" fmla="*/ 257 w 315"/>
                  <a:gd name="T61" fmla="*/ 459 h 467"/>
                  <a:gd name="T62" fmla="*/ 264 w 315"/>
                  <a:gd name="T63" fmla="*/ 461 h 467"/>
                  <a:gd name="T64" fmla="*/ 280 w 315"/>
                  <a:gd name="T65" fmla="*/ 454 h 467"/>
                  <a:gd name="T66" fmla="*/ 305 w 315"/>
                  <a:gd name="T67" fmla="*/ 449 h 467"/>
                  <a:gd name="T68" fmla="*/ 307 w 315"/>
                  <a:gd name="T69" fmla="*/ 429 h 467"/>
                  <a:gd name="T70" fmla="*/ 312 w 315"/>
                  <a:gd name="T71" fmla="*/ 395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5" h="467">
                    <a:moveTo>
                      <a:pt x="312" y="395"/>
                    </a:moveTo>
                    <a:cubicBezTo>
                      <a:pt x="315" y="392"/>
                      <a:pt x="308" y="391"/>
                      <a:pt x="304" y="379"/>
                    </a:cubicBezTo>
                    <a:cubicBezTo>
                      <a:pt x="300" y="368"/>
                      <a:pt x="296" y="366"/>
                      <a:pt x="286" y="352"/>
                    </a:cubicBezTo>
                    <a:cubicBezTo>
                      <a:pt x="277" y="337"/>
                      <a:pt x="284" y="349"/>
                      <a:pt x="279" y="345"/>
                    </a:cubicBezTo>
                    <a:cubicBezTo>
                      <a:pt x="273" y="341"/>
                      <a:pt x="280" y="340"/>
                      <a:pt x="277" y="334"/>
                    </a:cubicBezTo>
                    <a:cubicBezTo>
                      <a:pt x="275" y="328"/>
                      <a:pt x="270" y="332"/>
                      <a:pt x="272" y="323"/>
                    </a:cubicBezTo>
                    <a:cubicBezTo>
                      <a:pt x="273" y="314"/>
                      <a:pt x="271" y="309"/>
                      <a:pt x="268" y="306"/>
                    </a:cubicBezTo>
                    <a:cubicBezTo>
                      <a:pt x="265" y="302"/>
                      <a:pt x="266" y="309"/>
                      <a:pt x="262" y="306"/>
                    </a:cubicBezTo>
                    <a:cubicBezTo>
                      <a:pt x="258" y="304"/>
                      <a:pt x="255" y="298"/>
                      <a:pt x="255" y="302"/>
                    </a:cubicBezTo>
                    <a:cubicBezTo>
                      <a:pt x="255" y="306"/>
                      <a:pt x="251" y="301"/>
                      <a:pt x="247" y="295"/>
                    </a:cubicBezTo>
                    <a:cubicBezTo>
                      <a:pt x="242" y="290"/>
                      <a:pt x="247" y="276"/>
                      <a:pt x="241" y="269"/>
                    </a:cubicBezTo>
                    <a:cubicBezTo>
                      <a:pt x="236" y="263"/>
                      <a:pt x="236" y="265"/>
                      <a:pt x="234" y="257"/>
                    </a:cubicBezTo>
                    <a:cubicBezTo>
                      <a:pt x="232" y="248"/>
                      <a:pt x="234" y="253"/>
                      <a:pt x="229" y="251"/>
                    </a:cubicBezTo>
                    <a:cubicBezTo>
                      <a:pt x="223" y="250"/>
                      <a:pt x="227" y="249"/>
                      <a:pt x="226" y="244"/>
                    </a:cubicBezTo>
                    <a:cubicBezTo>
                      <a:pt x="226" y="238"/>
                      <a:pt x="221" y="240"/>
                      <a:pt x="218" y="240"/>
                    </a:cubicBezTo>
                    <a:cubicBezTo>
                      <a:pt x="214" y="239"/>
                      <a:pt x="216" y="234"/>
                      <a:pt x="212" y="234"/>
                    </a:cubicBezTo>
                    <a:cubicBezTo>
                      <a:pt x="208" y="235"/>
                      <a:pt x="205" y="228"/>
                      <a:pt x="202" y="223"/>
                    </a:cubicBezTo>
                    <a:cubicBezTo>
                      <a:pt x="200" y="219"/>
                      <a:pt x="195" y="222"/>
                      <a:pt x="188" y="215"/>
                    </a:cubicBezTo>
                    <a:cubicBezTo>
                      <a:pt x="181" y="208"/>
                      <a:pt x="188" y="207"/>
                      <a:pt x="188" y="199"/>
                    </a:cubicBezTo>
                    <a:cubicBezTo>
                      <a:pt x="188" y="191"/>
                      <a:pt x="184" y="195"/>
                      <a:pt x="179" y="190"/>
                    </a:cubicBezTo>
                    <a:cubicBezTo>
                      <a:pt x="173" y="184"/>
                      <a:pt x="183" y="184"/>
                      <a:pt x="183" y="178"/>
                    </a:cubicBezTo>
                    <a:cubicBezTo>
                      <a:pt x="183" y="173"/>
                      <a:pt x="183" y="169"/>
                      <a:pt x="183" y="163"/>
                    </a:cubicBezTo>
                    <a:cubicBezTo>
                      <a:pt x="183" y="158"/>
                      <a:pt x="177" y="163"/>
                      <a:pt x="177" y="161"/>
                    </a:cubicBezTo>
                    <a:cubicBezTo>
                      <a:pt x="176" y="159"/>
                      <a:pt x="172" y="148"/>
                      <a:pt x="172" y="143"/>
                    </a:cubicBezTo>
                    <a:cubicBezTo>
                      <a:pt x="172" y="138"/>
                      <a:pt x="172" y="138"/>
                      <a:pt x="171" y="133"/>
                    </a:cubicBezTo>
                    <a:cubicBezTo>
                      <a:pt x="170" y="127"/>
                      <a:pt x="168" y="120"/>
                      <a:pt x="170" y="112"/>
                    </a:cubicBezTo>
                    <a:cubicBezTo>
                      <a:pt x="173" y="104"/>
                      <a:pt x="166" y="109"/>
                      <a:pt x="164" y="108"/>
                    </a:cubicBezTo>
                    <a:cubicBezTo>
                      <a:pt x="162" y="107"/>
                      <a:pt x="157" y="100"/>
                      <a:pt x="151" y="97"/>
                    </a:cubicBezTo>
                    <a:cubicBezTo>
                      <a:pt x="145" y="95"/>
                      <a:pt x="143" y="98"/>
                      <a:pt x="138" y="100"/>
                    </a:cubicBezTo>
                    <a:cubicBezTo>
                      <a:pt x="133" y="102"/>
                      <a:pt x="135" y="88"/>
                      <a:pt x="135" y="80"/>
                    </a:cubicBezTo>
                    <a:cubicBezTo>
                      <a:pt x="135" y="73"/>
                      <a:pt x="132" y="69"/>
                      <a:pt x="132" y="61"/>
                    </a:cubicBezTo>
                    <a:cubicBezTo>
                      <a:pt x="132" y="54"/>
                      <a:pt x="129" y="54"/>
                      <a:pt x="124" y="48"/>
                    </a:cubicBezTo>
                    <a:cubicBezTo>
                      <a:pt x="118" y="42"/>
                      <a:pt x="128" y="45"/>
                      <a:pt x="127" y="38"/>
                    </a:cubicBezTo>
                    <a:cubicBezTo>
                      <a:pt x="126" y="32"/>
                      <a:pt x="123" y="37"/>
                      <a:pt x="123" y="31"/>
                    </a:cubicBezTo>
                    <a:cubicBezTo>
                      <a:pt x="123" y="25"/>
                      <a:pt x="122" y="26"/>
                      <a:pt x="118" y="13"/>
                    </a:cubicBezTo>
                    <a:cubicBezTo>
                      <a:pt x="113" y="0"/>
                      <a:pt x="117" y="8"/>
                      <a:pt x="111" y="6"/>
                    </a:cubicBezTo>
                    <a:cubicBezTo>
                      <a:pt x="106" y="3"/>
                      <a:pt x="107" y="12"/>
                      <a:pt x="105" y="23"/>
                    </a:cubicBezTo>
                    <a:cubicBezTo>
                      <a:pt x="102" y="33"/>
                      <a:pt x="97" y="32"/>
                      <a:pt x="93" y="44"/>
                    </a:cubicBezTo>
                    <a:cubicBezTo>
                      <a:pt x="89" y="55"/>
                      <a:pt x="93" y="49"/>
                      <a:pt x="93" y="55"/>
                    </a:cubicBezTo>
                    <a:cubicBezTo>
                      <a:pt x="93" y="60"/>
                      <a:pt x="94" y="58"/>
                      <a:pt x="91" y="64"/>
                    </a:cubicBezTo>
                    <a:cubicBezTo>
                      <a:pt x="89" y="71"/>
                      <a:pt x="89" y="68"/>
                      <a:pt x="87" y="73"/>
                    </a:cubicBezTo>
                    <a:cubicBezTo>
                      <a:pt x="86" y="78"/>
                      <a:pt x="88" y="86"/>
                      <a:pt x="84" y="91"/>
                    </a:cubicBezTo>
                    <a:cubicBezTo>
                      <a:pt x="80" y="97"/>
                      <a:pt x="86" y="95"/>
                      <a:pt x="88" y="104"/>
                    </a:cubicBezTo>
                    <a:cubicBezTo>
                      <a:pt x="90" y="113"/>
                      <a:pt x="88" y="112"/>
                      <a:pt x="84" y="121"/>
                    </a:cubicBezTo>
                    <a:cubicBezTo>
                      <a:pt x="80" y="129"/>
                      <a:pt x="78" y="137"/>
                      <a:pt x="77" y="143"/>
                    </a:cubicBezTo>
                    <a:cubicBezTo>
                      <a:pt x="76" y="150"/>
                      <a:pt x="70" y="152"/>
                      <a:pt x="67" y="157"/>
                    </a:cubicBezTo>
                    <a:cubicBezTo>
                      <a:pt x="64" y="163"/>
                      <a:pt x="61" y="169"/>
                      <a:pt x="47" y="173"/>
                    </a:cubicBezTo>
                    <a:cubicBezTo>
                      <a:pt x="33" y="177"/>
                      <a:pt x="39" y="169"/>
                      <a:pt x="32" y="164"/>
                    </a:cubicBezTo>
                    <a:cubicBezTo>
                      <a:pt x="25" y="160"/>
                      <a:pt x="26" y="161"/>
                      <a:pt x="25" y="154"/>
                    </a:cubicBezTo>
                    <a:cubicBezTo>
                      <a:pt x="23" y="147"/>
                      <a:pt x="20" y="149"/>
                      <a:pt x="14" y="148"/>
                    </a:cubicBezTo>
                    <a:cubicBezTo>
                      <a:pt x="12" y="148"/>
                      <a:pt x="9" y="147"/>
                      <a:pt x="6" y="145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56" y="369"/>
                      <a:pt x="56" y="369"/>
                      <a:pt x="56" y="369"/>
                    </a:cubicBezTo>
                    <a:cubicBezTo>
                      <a:pt x="52" y="440"/>
                      <a:pt x="52" y="440"/>
                      <a:pt x="52" y="440"/>
                    </a:cubicBezTo>
                    <a:cubicBezTo>
                      <a:pt x="210" y="455"/>
                      <a:pt x="210" y="455"/>
                      <a:pt x="210" y="455"/>
                    </a:cubicBezTo>
                    <a:cubicBezTo>
                      <a:pt x="210" y="455"/>
                      <a:pt x="213" y="451"/>
                      <a:pt x="214" y="451"/>
                    </a:cubicBezTo>
                    <a:cubicBezTo>
                      <a:pt x="215" y="450"/>
                      <a:pt x="218" y="451"/>
                      <a:pt x="221" y="451"/>
                    </a:cubicBezTo>
                    <a:cubicBezTo>
                      <a:pt x="224" y="452"/>
                      <a:pt x="224" y="453"/>
                      <a:pt x="226" y="452"/>
                    </a:cubicBezTo>
                    <a:cubicBezTo>
                      <a:pt x="228" y="450"/>
                      <a:pt x="234" y="450"/>
                      <a:pt x="235" y="450"/>
                    </a:cubicBezTo>
                    <a:cubicBezTo>
                      <a:pt x="237" y="450"/>
                      <a:pt x="242" y="452"/>
                      <a:pt x="242" y="452"/>
                    </a:cubicBezTo>
                    <a:cubicBezTo>
                      <a:pt x="242" y="452"/>
                      <a:pt x="250" y="453"/>
                      <a:pt x="253" y="453"/>
                    </a:cubicBezTo>
                    <a:cubicBezTo>
                      <a:pt x="255" y="453"/>
                      <a:pt x="256" y="457"/>
                      <a:pt x="257" y="459"/>
                    </a:cubicBezTo>
                    <a:cubicBezTo>
                      <a:pt x="258" y="462"/>
                      <a:pt x="259" y="463"/>
                      <a:pt x="261" y="465"/>
                    </a:cubicBezTo>
                    <a:cubicBezTo>
                      <a:pt x="263" y="467"/>
                      <a:pt x="264" y="462"/>
                      <a:pt x="264" y="461"/>
                    </a:cubicBezTo>
                    <a:cubicBezTo>
                      <a:pt x="265" y="459"/>
                      <a:pt x="268" y="458"/>
                      <a:pt x="270" y="458"/>
                    </a:cubicBezTo>
                    <a:cubicBezTo>
                      <a:pt x="273" y="457"/>
                      <a:pt x="276" y="456"/>
                      <a:pt x="280" y="454"/>
                    </a:cubicBezTo>
                    <a:cubicBezTo>
                      <a:pt x="283" y="452"/>
                      <a:pt x="288" y="450"/>
                      <a:pt x="288" y="450"/>
                    </a:cubicBezTo>
                    <a:cubicBezTo>
                      <a:pt x="292" y="450"/>
                      <a:pt x="303" y="449"/>
                      <a:pt x="305" y="449"/>
                    </a:cubicBezTo>
                    <a:cubicBezTo>
                      <a:pt x="307" y="449"/>
                      <a:pt x="308" y="449"/>
                      <a:pt x="308" y="449"/>
                    </a:cubicBezTo>
                    <a:cubicBezTo>
                      <a:pt x="308" y="449"/>
                      <a:pt x="307" y="439"/>
                      <a:pt x="307" y="429"/>
                    </a:cubicBezTo>
                    <a:cubicBezTo>
                      <a:pt x="307" y="418"/>
                      <a:pt x="307" y="429"/>
                      <a:pt x="303" y="414"/>
                    </a:cubicBezTo>
                    <a:cubicBezTo>
                      <a:pt x="298" y="399"/>
                      <a:pt x="309" y="399"/>
                      <a:pt x="312" y="3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4797132" y="3965858"/>
                <a:ext cx="931031" cy="759009"/>
              </a:xfrm>
              <a:custGeom>
                <a:avLst/>
                <a:gdLst>
                  <a:gd name="T0" fmla="*/ 255 w 260"/>
                  <a:gd name="T1" fmla="*/ 9 h 212"/>
                  <a:gd name="T2" fmla="*/ 232 w 260"/>
                  <a:gd name="T3" fmla="*/ 14 h 212"/>
                  <a:gd name="T4" fmla="*/ 221 w 260"/>
                  <a:gd name="T5" fmla="*/ 18 h 212"/>
                  <a:gd name="T6" fmla="*/ 218 w 260"/>
                  <a:gd name="T7" fmla="*/ 19 h 212"/>
                  <a:gd name="T8" fmla="*/ 208 w 260"/>
                  <a:gd name="T9" fmla="*/ 24 h 212"/>
                  <a:gd name="T10" fmla="*/ 203 w 260"/>
                  <a:gd name="T11" fmla="*/ 17 h 212"/>
                  <a:gd name="T12" fmla="*/ 201 w 260"/>
                  <a:gd name="T13" fmla="*/ 13 h 212"/>
                  <a:gd name="T14" fmla="*/ 191 w 260"/>
                  <a:gd name="T15" fmla="*/ 11 h 212"/>
                  <a:gd name="T16" fmla="*/ 185 w 260"/>
                  <a:gd name="T17" fmla="*/ 10 h 212"/>
                  <a:gd name="T18" fmla="*/ 174 w 260"/>
                  <a:gd name="T19" fmla="*/ 12 h 212"/>
                  <a:gd name="T20" fmla="*/ 170 w 260"/>
                  <a:gd name="T21" fmla="*/ 11 h 212"/>
                  <a:gd name="T22" fmla="*/ 166 w 260"/>
                  <a:gd name="T23" fmla="*/ 10 h 212"/>
                  <a:gd name="T24" fmla="*/ 162 w 260"/>
                  <a:gd name="T25" fmla="*/ 15 h 212"/>
                  <a:gd name="T26" fmla="*/ 0 w 260"/>
                  <a:gd name="T27" fmla="*/ 116 h 212"/>
                  <a:gd name="T28" fmla="*/ 11 w 260"/>
                  <a:gd name="T29" fmla="*/ 114 h 212"/>
                  <a:gd name="T30" fmla="*/ 16 w 260"/>
                  <a:gd name="T31" fmla="*/ 119 h 212"/>
                  <a:gd name="T32" fmla="*/ 22 w 260"/>
                  <a:gd name="T33" fmla="*/ 132 h 212"/>
                  <a:gd name="T34" fmla="*/ 27 w 260"/>
                  <a:gd name="T35" fmla="*/ 130 h 212"/>
                  <a:gd name="T36" fmla="*/ 30 w 260"/>
                  <a:gd name="T37" fmla="*/ 132 h 212"/>
                  <a:gd name="T38" fmla="*/ 39 w 260"/>
                  <a:gd name="T39" fmla="*/ 144 h 212"/>
                  <a:gd name="T40" fmla="*/ 45 w 260"/>
                  <a:gd name="T41" fmla="*/ 154 h 212"/>
                  <a:gd name="T42" fmla="*/ 60 w 260"/>
                  <a:gd name="T43" fmla="*/ 167 h 212"/>
                  <a:gd name="T44" fmla="*/ 70 w 260"/>
                  <a:gd name="T45" fmla="*/ 163 h 212"/>
                  <a:gd name="T46" fmla="*/ 78 w 260"/>
                  <a:gd name="T47" fmla="*/ 166 h 212"/>
                  <a:gd name="T48" fmla="*/ 88 w 260"/>
                  <a:gd name="T49" fmla="*/ 167 h 212"/>
                  <a:gd name="T50" fmla="*/ 112 w 260"/>
                  <a:gd name="T51" fmla="*/ 171 h 212"/>
                  <a:gd name="T52" fmla="*/ 125 w 260"/>
                  <a:gd name="T53" fmla="*/ 179 h 212"/>
                  <a:gd name="T54" fmla="*/ 130 w 260"/>
                  <a:gd name="T55" fmla="*/ 195 h 212"/>
                  <a:gd name="T56" fmla="*/ 166 w 260"/>
                  <a:gd name="T57" fmla="*/ 184 h 212"/>
                  <a:gd name="T58" fmla="*/ 195 w 260"/>
                  <a:gd name="T59" fmla="*/ 128 h 212"/>
                  <a:gd name="T60" fmla="*/ 227 w 260"/>
                  <a:gd name="T61" fmla="*/ 93 h 212"/>
                  <a:gd name="T62" fmla="*/ 258 w 260"/>
                  <a:gd name="T63" fmla="*/ 2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0" h="212">
                    <a:moveTo>
                      <a:pt x="259" y="9"/>
                    </a:moveTo>
                    <a:cubicBezTo>
                      <a:pt x="258" y="9"/>
                      <a:pt x="257" y="9"/>
                      <a:pt x="255" y="9"/>
                    </a:cubicBezTo>
                    <a:cubicBezTo>
                      <a:pt x="254" y="9"/>
                      <a:pt x="248" y="9"/>
                      <a:pt x="239" y="10"/>
                    </a:cubicBezTo>
                    <a:cubicBezTo>
                      <a:pt x="238" y="10"/>
                      <a:pt x="234" y="12"/>
                      <a:pt x="232" y="14"/>
                    </a:cubicBezTo>
                    <a:cubicBezTo>
                      <a:pt x="228" y="16"/>
                      <a:pt x="225" y="17"/>
                      <a:pt x="222" y="17"/>
                    </a:cubicBezTo>
                    <a:cubicBezTo>
                      <a:pt x="221" y="18"/>
                      <a:pt x="221" y="18"/>
                      <a:pt x="221" y="18"/>
                    </a:cubicBezTo>
                    <a:cubicBezTo>
                      <a:pt x="220" y="18"/>
                      <a:pt x="218" y="18"/>
                      <a:pt x="218" y="19"/>
                    </a:cubicBezTo>
                    <a:cubicBezTo>
                      <a:pt x="218" y="19"/>
                      <a:pt x="218" y="19"/>
                      <a:pt x="218" y="19"/>
                    </a:cubicBezTo>
                    <a:cubicBezTo>
                      <a:pt x="217" y="21"/>
                      <a:pt x="216" y="25"/>
                      <a:pt x="212" y="25"/>
                    </a:cubicBezTo>
                    <a:cubicBezTo>
                      <a:pt x="211" y="25"/>
                      <a:pt x="210" y="25"/>
                      <a:pt x="208" y="24"/>
                    </a:cubicBezTo>
                    <a:cubicBezTo>
                      <a:pt x="208" y="23"/>
                      <a:pt x="208" y="23"/>
                      <a:pt x="207" y="23"/>
                    </a:cubicBezTo>
                    <a:cubicBezTo>
                      <a:pt x="206" y="21"/>
                      <a:pt x="204" y="19"/>
                      <a:pt x="203" y="17"/>
                    </a:cubicBezTo>
                    <a:cubicBezTo>
                      <a:pt x="203" y="16"/>
                      <a:pt x="202" y="16"/>
                      <a:pt x="202" y="15"/>
                    </a:cubicBezTo>
                    <a:cubicBezTo>
                      <a:pt x="202" y="14"/>
                      <a:pt x="202" y="14"/>
                      <a:pt x="201" y="13"/>
                    </a:cubicBezTo>
                    <a:cubicBezTo>
                      <a:pt x="198" y="13"/>
                      <a:pt x="191" y="12"/>
                      <a:pt x="191" y="12"/>
                    </a:cubicBezTo>
                    <a:cubicBezTo>
                      <a:pt x="191" y="11"/>
                      <a:pt x="191" y="11"/>
                      <a:pt x="191" y="11"/>
                    </a:cubicBezTo>
                    <a:cubicBezTo>
                      <a:pt x="191" y="11"/>
                      <a:pt x="191" y="11"/>
                      <a:pt x="191" y="11"/>
                    </a:cubicBezTo>
                    <a:cubicBezTo>
                      <a:pt x="189" y="11"/>
                      <a:pt x="186" y="10"/>
                      <a:pt x="185" y="10"/>
                    </a:cubicBezTo>
                    <a:cubicBezTo>
                      <a:pt x="182" y="10"/>
                      <a:pt x="179" y="10"/>
                      <a:pt x="178" y="11"/>
                    </a:cubicBezTo>
                    <a:cubicBezTo>
                      <a:pt x="177" y="12"/>
                      <a:pt x="176" y="12"/>
                      <a:pt x="174" y="12"/>
                    </a:cubicBezTo>
                    <a:cubicBezTo>
                      <a:pt x="173" y="12"/>
                      <a:pt x="172" y="12"/>
                      <a:pt x="172" y="12"/>
                    </a:cubicBezTo>
                    <a:cubicBezTo>
                      <a:pt x="171" y="12"/>
                      <a:pt x="171" y="11"/>
                      <a:pt x="170" y="11"/>
                    </a:cubicBezTo>
                    <a:cubicBezTo>
                      <a:pt x="168" y="11"/>
                      <a:pt x="168" y="11"/>
                      <a:pt x="168" y="11"/>
                    </a:cubicBezTo>
                    <a:cubicBezTo>
                      <a:pt x="167" y="11"/>
                      <a:pt x="166" y="10"/>
                      <a:pt x="166" y="10"/>
                    </a:cubicBezTo>
                    <a:cubicBezTo>
                      <a:pt x="165" y="11"/>
                      <a:pt x="164" y="12"/>
                      <a:pt x="163" y="13"/>
                    </a:cubicBezTo>
                    <a:cubicBezTo>
                      <a:pt x="162" y="15"/>
                      <a:pt x="162" y="15"/>
                      <a:pt x="162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2" y="116"/>
                      <a:pt x="7" y="115"/>
                      <a:pt x="9" y="115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15" y="118"/>
                      <a:pt x="15" y="118"/>
                      <a:pt x="15" y="118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16" y="119"/>
                      <a:pt x="18" y="123"/>
                      <a:pt x="19" y="124"/>
                    </a:cubicBezTo>
                    <a:cubicBezTo>
                      <a:pt x="21" y="126"/>
                      <a:pt x="21" y="128"/>
                      <a:pt x="22" y="132"/>
                    </a:cubicBezTo>
                    <a:cubicBezTo>
                      <a:pt x="23" y="131"/>
                      <a:pt x="24" y="130"/>
                      <a:pt x="26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30" y="132"/>
                      <a:pt x="30" y="132"/>
                      <a:pt x="30" y="132"/>
                    </a:cubicBezTo>
                    <a:cubicBezTo>
                      <a:pt x="30" y="132"/>
                      <a:pt x="32" y="134"/>
                      <a:pt x="35" y="136"/>
                    </a:cubicBezTo>
                    <a:cubicBezTo>
                      <a:pt x="38" y="139"/>
                      <a:pt x="39" y="142"/>
                      <a:pt x="39" y="144"/>
                    </a:cubicBezTo>
                    <a:cubicBezTo>
                      <a:pt x="39" y="144"/>
                      <a:pt x="39" y="145"/>
                      <a:pt x="40" y="145"/>
                    </a:cubicBezTo>
                    <a:cubicBezTo>
                      <a:pt x="41" y="147"/>
                      <a:pt x="44" y="153"/>
                      <a:pt x="45" y="154"/>
                    </a:cubicBezTo>
                    <a:cubicBezTo>
                      <a:pt x="51" y="159"/>
                      <a:pt x="56" y="163"/>
                      <a:pt x="57" y="164"/>
                    </a:cubicBezTo>
                    <a:cubicBezTo>
                      <a:pt x="59" y="165"/>
                      <a:pt x="59" y="166"/>
                      <a:pt x="60" y="167"/>
                    </a:cubicBezTo>
                    <a:cubicBezTo>
                      <a:pt x="60" y="167"/>
                      <a:pt x="61" y="166"/>
                      <a:pt x="61" y="166"/>
                    </a:cubicBezTo>
                    <a:cubicBezTo>
                      <a:pt x="63" y="164"/>
                      <a:pt x="67" y="163"/>
                      <a:pt x="70" y="163"/>
                    </a:cubicBezTo>
                    <a:cubicBezTo>
                      <a:pt x="70" y="163"/>
                      <a:pt x="71" y="163"/>
                      <a:pt x="71" y="163"/>
                    </a:cubicBezTo>
                    <a:cubicBezTo>
                      <a:pt x="74" y="163"/>
                      <a:pt x="76" y="165"/>
                      <a:pt x="78" y="166"/>
                    </a:cubicBezTo>
                    <a:cubicBezTo>
                      <a:pt x="78" y="166"/>
                      <a:pt x="78" y="166"/>
                      <a:pt x="78" y="166"/>
                    </a:cubicBezTo>
                    <a:cubicBezTo>
                      <a:pt x="80" y="166"/>
                      <a:pt x="86" y="167"/>
                      <a:pt x="88" y="167"/>
                    </a:cubicBezTo>
                    <a:cubicBezTo>
                      <a:pt x="89" y="167"/>
                      <a:pt x="91" y="168"/>
                      <a:pt x="98" y="169"/>
                    </a:cubicBezTo>
                    <a:cubicBezTo>
                      <a:pt x="103" y="170"/>
                      <a:pt x="110" y="171"/>
                      <a:pt x="112" y="171"/>
                    </a:cubicBezTo>
                    <a:cubicBezTo>
                      <a:pt x="114" y="171"/>
                      <a:pt x="118" y="173"/>
                      <a:pt x="124" y="178"/>
                    </a:cubicBezTo>
                    <a:cubicBezTo>
                      <a:pt x="125" y="179"/>
                      <a:pt x="125" y="179"/>
                      <a:pt x="125" y="179"/>
                    </a:cubicBezTo>
                    <a:cubicBezTo>
                      <a:pt x="125" y="179"/>
                      <a:pt x="125" y="179"/>
                      <a:pt x="125" y="179"/>
                    </a:cubicBezTo>
                    <a:cubicBezTo>
                      <a:pt x="129" y="186"/>
                      <a:pt x="131" y="191"/>
                      <a:pt x="130" y="195"/>
                    </a:cubicBezTo>
                    <a:cubicBezTo>
                      <a:pt x="160" y="212"/>
                      <a:pt x="160" y="212"/>
                      <a:pt x="160" y="212"/>
                    </a:cubicBezTo>
                    <a:cubicBezTo>
                      <a:pt x="161" y="204"/>
                      <a:pt x="164" y="189"/>
                      <a:pt x="166" y="184"/>
                    </a:cubicBezTo>
                    <a:cubicBezTo>
                      <a:pt x="169" y="176"/>
                      <a:pt x="172" y="172"/>
                      <a:pt x="177" y="164"/>
                    </a:cubicBezTo>
                    <a:cubicBezTo>
                      <a:pt x="183" y="157"/>
                      <a:pt x="188" y="143"/>
                      <a:pt x="195" y="128"/>
                    </a:cubicBezTo>
                    <a:cubicBezTo>
                      <a:pt x="202" y="113"/>
                      <a:pt x="212" y="109"/>
                      <a:pt x="215" y="104"/>
                    </a:cubicBezTo>
                    <a:cubicBezTo>
                      <a:pt x="219" y="100"/>
                      <a:pt x="222" y="99"/>
                      <a:pt x="227" y="93"/>
                    </a:cubicBezTo>
                    <a:cubicBezTo>
                      <a:pt x="232" y="87"/>
                      <a:pt x="243" y="58"/>
                      <a:pt x="247" y="46"/>
                    </a:cubicBezTo>
                    <a:cubicBezTo>
                      <a:pt x="251" y="33"/>
                      <a:pt x="254" y="30"/>
                      <a:pt x="258" y="24"/>
                    </a:cubicBezTo>
                    <a:cubicBezTo>
                      <a:pt x="260" y="20"/>
                      <a:pt x="260" y="13"/>
                      <a:pt x="259" y="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768462" y="4391386"/>
                <a:ext cx="608113" cy="869162"/>
                <a:chOff x="6433365" y="4787596"/>
                <a:chExt cx="810817" cy="1158883"/>
              </a:xfrm>
              <a:solidFill>
                <a:schemeClr val="accent6"/>
              </a:solidFill>
            </p:grpSpPr>
            <p:sp>
              <p:nvSpPr>
                <p:cNvPr id="17" name="Freeform 16"/>
                <p:cNvSpPr>
                  <a:spLocks/>
                </p:cNvSpPr>
                <p:nvPr/>
              </p:nvSpPr>
              <p:spPr bwMode="auto">
                <a:xfrm>
                  <a:off x="6711015" y="5580304"/>
                  <a:ext cx="313864" cy="366175"/>
                </a:xfrm>
                <a:custGeom>
                  <a:avLst/>
                  <a:gdLst>
                    <a:gd name="T0" fmla="*/ 18 w 66"/>
                    <a:gd name="T1" fmla="*/ 10 h 77"/>
                    <a:gd name="T2" fmla="*/ 35 w 66"/>
                    <a:gd name="T3" fmla="*/ 14 h 77"/>
                    <a:gd name="T4" fmla="*/ 53 w 66"/>
                    <a:gd name="T5" fmla="*/ 11 h 77"/>
                    <a:gd name="T6" fmla="*/ 64 w 66"/>
                    <a:gd name="T7" fmla="*/ 10 h 77"/>
                    <a:gd name="T8" fmla="*/ 65 w 66"/>
                    <a:gd name="T9" fmla="*/ 30 h 77"/>
                    <a:gd name="T10" fmla="*/ 57 w 66"/>
                    <a:gd name="T11" fmla="*/ 46 h 77"/>
                    <a:gd name="T12" fmla="*/ 54 w 66"/>
                    <a:gd name="T13" fmla="*/ 58 h 77"/>
                    <a:gd name="T14" fmla="*/ 50 w 66"/>
                    <a:gd name="T15" fmla="*/ 65 h 77"/>
                    <a:gd name="T16" fmla="*/ 44 w 66"/>
                    <a:gd name="T17" fmla="*/ 60 h 77"/>
                    <a:gd name="T18" fmla="*/ 37 w 66"/>
                    <a:gd name="T19" fmla="*/ 70 h 77"/>
                    <a:gd name="T20" fmla="*/ 24 w 66"/>
                    <a:gd name="T21" fmla="*/ 72 h 77"/>
                    <a:gd name="T22" fmla="*/ 17 w 66"/>
                    <a:gd name="T23" fmla="*/ 72 h 77"/>
                    <a:gd name="T24" fmla="*/ 13 w 66"/>
                    <a:gd name="T25" fmla="*/ 62 h 77"/>
                    <a:gd name="T26" fmla="*/ 7 w 66"/>
                    <a:gd name="T27" fmla="*/ 49 h 77"/>
                    <a:gd name="T28" fmla="*/ 8 w 66"/>
                    <a:gd name="T29" fmla="*/ 41 h 77"/>
                    <a:gd name="T30" fmla="*/ 5 w 66"/>
                    <a:gd name="T31" fmla="*/ 29 h 77"/>
                    <a:gd name="T32" fmla="*/ 1 w 66"/>
                    <a:gd name="T33" fmla="*/ 6 h 77"/>
                    <a:gd name="T34" fmla="*/ 10 w 66"/>
                    <a:gd name="T35" fmla="*/ 2 h 77"/>
                    <a:gd name="T36" fmla="*/ 18 w 66"/>
                    <a:gd name="T37" fmla="*/ 1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77">
                      <a:moveTo>
                        <a:pt x="18" y="10"/>
                      </a:moveTo>
                      <a:cubicBezTo>
                        <a:pt x="21" y="11"/>
                        <a:pt x="33" y="16"/>
                        <a:pt x="35" y="14"/>
                      </a:cubicBezTo>
                      <a:cubicBezTo>
                        <a:pt x="38" y="13"/>
                        <a:pt x="43" y="14"/>
                        <a:pt x="53" y="11"/>
                      </a:cubicBezTo>
                      <a:cubicBezTo>
                        <a:pt x="63" y="7"/>
                        <a:pt x="64" y="5"/>
                        <a:pt x="64" y="10"/>
                      </a:cubicBezTo>
                      <a:cubicBezTo>
                        <a:pt x="64" y="15"/>
                        <a:pt x="66" y="24"/>
                        <a:pt x="65" y="30"/>
                      </a:cubicBezTo>
                      <a:cubicBezTo>
                        <a:pt x="63" y="35"/>
                        <a:pt x="59" y="42"/>
                        <a:pt x="57" y="46"/>
                      </a:cubicBezTo>
                      <a:cubicBezTo>
                        <a:pt x="54" y="50"/>
                        <a:pt x="54" y="54"/>
                        <a:pt x="54" y="58"/>
                      </a:cubicBezTo>
                      <a:cubicBezTo>
                        <a:pt x="54" y="61"/>
                        <a:pt x="50" y="65"/>
                        <a:pt x="50" y="65"/>
                      </a:cubicBezTo>
                      <a:cubicBezTo>
                        <a:pt x="50" y="65"/>
                        <a:pt x="47" y="55"/>
                        <a:pt x="44" y="60"/>
                      </a:cubicBezTo>
                      <a:cubicBezTo>
                        <a:pt x="42" y="64"/>
                        <a:pt x="42" y="68"/>
                        <a:pt x="37" y="70"/>
                      </a:cubicBezTo>
                      <a:cubicBezTo>
                        <a:pt x="32" y="72"/>
                        <a:pt x="28" y="71"/>
                        <a:pt x="24" y="72"/>
                      </a:cubicBezTo>
                      <a:cubicBezTo>
                        <a:pt x="20" y="72"/>
                        <a:pt x="17" y="77"/>
                        <a:pt x="17" y="72"/>
                      </a:cubicBezTo>
                      <a:cubicBezTo>
                        <a:pt x="17" y="68"/>
                        <a:pt x="16" y="66"/>
                        <a:pt x="13" y="62"/>
                      </a:cubicBezTo>
                      <a:cubicBezTo>
                        <a:pt x="10" y="58"/>
                        <a:pt x="6" y="54"/>
                        <a:pt x="7" y="49"/>
                      </a:cubicBezTo>
                      <a:cubicBezTo>
                        <a:pt x="7" y="44"/>
                        <a:pt x="7" y="42"/>
                        <a:pt x="8" y="41"/>
                      </a:cubicBezTo>
                      <a:cubicBezTo>
                        <a:pt x="9" y="39"/>
                        <a:pt x="9" y="36"/>
                        <a:pt x="5" y="29"/>
                      </a:cubicBezTo>
                      <a:cubicBezTo>
                        <a:pt x="2" y="23"/>
                        <a:pt x="0" y="9"/>
                        <a:pt x="1" y="6"/>
                      </a:cubicBezTo>
                      <a:cubicBezTo>
                        <a:pt x="2" y="3"/>
                        <a:pt x="8" y="0"/>
                        <a:pt x="10" y="2"/>
                      </a:cubicBezTo>
                      <a:cubicBezTo>
                        <a:pt x="13" y="5"/>
                        <a:pt x="18" y="10"/>
                        <a:pt x="1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8" name="Freeform 17"/>
                <p:cNvSpPr>
                  <a:spLocks/>
                </p:cNvSpPr>
                <p:nvPr/>
              </p:nvSpPr>
              <p:spPr bwMode="auto">
                <a:xfrm>
                  <a:off x="6433365" y="4787596"/>
                  <a:ext cx="810817" cy="621693"/>
                </a:xfrm>
                <a:custGeom>
                  <a:avLst/>
                  <a:gdLst>
                    <a:gd name="T0" fmla="*/ 168 w 170"/>
                    <a:gd name="T1" fmla="*/ 97 h 130"/>
                    <a:gd name="T2" fmla="*/ 133 w 170"/>
                    <a:gd name="T3" fmla="*/ 77 h 130"/>
                    <a:gd name="T4" fmla="*/ 129 w 170"/>
                    <a:gd name="T5" fmla="*/ 62 h 130"/>
                    <a:gd name="T6" fmla="*/ 120 w 170"/>
                    <a:gd name="T7" fmla="*/ 56 h 130"/>
                    <a:gd name="T8" fmla="*/ 96 w 170"/>
                    <a:gd name="T9" fmla="*/ 52 h 130"/>
                    <a:gd name="T10" fmla="*/ 85 w 170"/>
                    <a:gd name="T11" fmla="*/ 51 h 130"/>
                    <a:gd name="T12" fmla="*/ 79 w 170"/>
                    <a:gd name="T13" fmla="*/ 48 h 130"/>
                    <a:gd name="T14" fmla="*/ 72 w 170"/>
                    <a:gd name="T15" fmla="*/ 50 h 130"/>
                    <a:gd name="T16" fmla="*/ 66 w 170"/>
                    <a:gd name="T17" fmla="*/ 53 h 130"/>
                    <a:gd name="T18" fmla="*/ 63 w 170"/>
                    <a:gd name="T19" fmla="*/ 48 h 130"/>
                    <a:gd name="T20" fmla="*/ 51 w 170"/>
                    <a:gd name="T21" fmla="*/ 38 h 130"/>
                    <a:gd name="T22" fmla="*/ 44 w 170"/>
                    <a:gd name="T23" fmla="*/ 28 h 130"/>
                    <a:gd name="T24" fmla="*/ 40 w 170"/>
                    <a:gd name="T25" fmla="*/ 20 h 130"/>
                    <a:gd name="T26" fmla="*/ 35 w 170"/>
                    <a:gd name="T27" fmla="*/ 15 h 130"/>
                    <a:gd name="T28" fmla="*/ 32 w 170"/>
                    <a:gd name="T29" fmla="*/ 16 h 130"/>
                    <a:gd name="T30" fmla="*/ 27 w 170"/>
                    <a:gd name="T31" fmla="*/ 18 h 130"/>
                    <a:gd name="T32" fmla="*/ 24 w 170"/>
                    <a:gd name="T33" fmla="*/ 8 h 130"/>
                    <a:gd name="T34" fmla="*/ 20 w 170"/>
                    <a:gd name="T35" fmla="*/ 2 h 130"/>
                    <a:gd name="T36" fmla="*/ 18 w 170"/>
                    <a:gd name="T37" fmla="*/ 0 h 130"/>
                    <a:gd name="T38" fmla="*/ 8 w 170"/>
                    <a:gd name="T39" fmla="*/ 1 h 130"/>
                    <a:gd name="T40" fmla="*/ 3 w 170"/>
                    <a:gd name="T41" fmla="*/ 98 h 130"/>
                    <a:gd name="T42" fmla="*/ 3 w 170"/>
                    <a:gd name="T43" fmla="*/ 99 h 130"/>
                    <a:gd name="T44" fmla="*/ 0 w 170"/>
                    <a:gd name="T45" fmla="*/ 102 h 130"/>
                    <a:gd name="T46" fmla="*/ 1 w 170"/>
                    <a:gd name="T47" fmla="*/ 103 h 130"/>
                    <a:gd name="T48" fmla="*/ 5 w 170"/>
                    <a:gd name="T49" fmla="*/ 102 h 130"/>
                    <a:gd name="T50" fmla="*/ 14 w 170"/>
                    <a:gd name="T51" fmla="*/ 104 h 130"/>
                    <a:gd name="T52" fmla="*/ 32 w 170"/>
                    <a:gd name="T53" fmla="*/ 109 h 130"/>
                    <a:gd name="T54" fmla="*/ 41 w 170"/>
                    <a:gd name="T55" fmla="*/ 117 h 130"/>
                    <a:gd name="T56" fmla="*/ 49 w 170"/>
                    <a:gd name="T57" fmla="*/ 110 h 130"/>
                    <a:gd name="T58" fmla="*/ 56 w 170"/>
                    <a:gd name="T59" fmla="*/ 107 h 130"/>
                    <a:gd name="T60" fmla="*/ 64 w 170"/>
                    <a:gd name="T61" fmla="*/ 105 h 130"/>
                    <a:gd name="T62" fmla="*/ 68 w 170"/>
                    <a:gd name="T63" fmla="*/ 100 h 130"/>
                    <a:gd name="T64" fmla="*/ 70 w 170"/>
                    <a:gd name="T65" fmla="*/ 103 h 130"/>
                    <a:gd name="T66" fmla="*/ 64 w 170"/>
                    <a:gd name="T67" fmla="*/ 111 h 130"/>
                    <a:gd name="T68" fmla="*/ 69 w 170"/>
                    <a:gd name="T69" fmla="*/ 113 h 130"/>
                    <a:gd name="T70" fmla="*/ 76 w 170"/>
                    <a:gd name="T71" fmla="*/ 116 h 130"/>
                    <a:gd name="T72" fmla="*/ 86 w 170"/>
                    <a:gd name="T73" fmla="*/ 124 h 130"/>
                    <a:gd name="T74" fmla="*/ 94 w 170"/>
                    <a:gd name="T75" fmla="*/ 128 h 130"/>
                    <a:gd name="T76" fmla="*/ 98 w 170"/>
                    <a:gd name="T77" fmla="*/ 127 h 130"/>
                    <a:gd name="T78" fmla="*/ 97 w 170"/>
                    <a:gd name="T79" fmla="*/ 122 h 130"/>
                    <a:gd name="T80" fmla="*/ 104 w 170"/>
                    <a:gd name="T81" fmla="*/ 119 h 130"/>
                    <a:gd name="T82" fmla="*/ 112 w 170"/>
                    <a:gd name="T83" fmla="*/ 116 h 130"/>
                    <a:gd name="T84" fmla="*/ 122 w 170"/>
                    <a:gd name="T85" fmla="*/ 108 h 130"/>
                    <a:gd name="T86" fmla="*/ 134 w 170"/>
                    <a:gd name="T87" fmla="*/ 105 h 130"/>
                    <a:gd name="T88" fmla="*/ 151 w 170"/>
                    <a:gd name="T89" fmla="*/ 105 h 130"/>
                    <a:gd name="T90" fmla="*/ 163 w 170"/>
                    <a:gd name="T91" fmla="*/ 105 h 130"/>
                    <a:gd name="T92" fmla="*/ 168 w 170"/>
                    <a:gd name="T93" fmla="*/ 97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70" h="130">
                      <a:moveTo>
                        <a:pt x="168" y="97"/>
                      </a:moveTo>
                      <a:cubicBezTo>
                        <a:pt x="133" y="77"/>
                        <a:pt x="133" y="77"/>
                        <a:pt x="133" y="77"/>
                      </a:cubicBezTo>
                      <a:cubicBezTo>
                        <a:pt x="133" y="77"/>
                        <a:pt x="137" y="77"/>
                        <a:pt x="129" y="62"/>
                      </a:cubicBezTo>
                      <a:cubicBezTo>
                        <a:pt x="129" y="62"/>
                        <a:pt x="122" y="56"/>
                        <a:pt x="120" y="56"/>
                      </a:cubicBezTo>
                      <a:cubicBezTo>
                        <a:pt x="117" y="56"/>
                        <a:pt x="97" y="52"/>
                        <a:pt x="96" y="52"/>
                      </a:cubicBezTo>
                      <a:cubicBezTo>
                        <a:pt x="94" y="52"/>
                        <a:pt x="85" y="51"/>
                        <a:pt x="85" y="51"/>
                      </a:cubicBezTo>
                      <a:cubicBezTo>
                        <a:pt x="84" y="50"/>
                        <a:pt x="81" y="48"/>
                        <a:pt x="79" y="48"/>
                      </a:cubicBezTo>
                      <a:cubicBezTo>
                        <a:pt x="77" y="47"/>
                        <a:pt x="73" y="48"/>
                        <a:pt x="72" y="50"/>
                      </a:cubicBezTo>
                      <a:cubicBezTo>
                        <a:pt x="70" y="51"/>
                        <a:pt x="68" y="54"/>
                        <a:pt x="66" y="53"/>
                      </a:cubicBezTo>
                      <a:cubicBezTo>
                        <a:pt x="65" y="51"/>
                        <a:pt x="65" y="49"/>
                        <a:pt x="63" y="48"/>
                      </a:cubicBezTo>
                      <a:cubicBezTo>
                        <a:pt x="61" y="47"/>
                        <a:pt x="52" y="40"/>
                        <a:pt x="51" y="38"/>
                      </a:cubicBezTo>
                      <a:cubicBezTo>
                        <a:pt x="49" y="37"/>
                        <a:pt x="45" y="30"/>
                        <a:pt x="44" y="28"/>
                      </a:cubicBezTo>
                      <a:cubicBezTo>
                        <a:pt x="43" y="25"/>
                        <a:pt x="43" y="23"/>
                        <a:pt x="40" y="20"/>
                      </a:cubicBezTo>
                      <a:cubicBezTo>
                        <a:pt x="37" y="18"/>
                        <a:pt x="35" y="15"/>
                        <a:pt x="35" y="15"/>
                      </a:cubicBezTo>
                      <a:cubicBezTo>
                        <a:pt x="35" y="15"/>
                        <a:pt x="33" y="15"/>
                        <a:pt x="32" y="16"/>
                      </a:cubicBezTo>
                      <a:cubicBezTo>
                        <a:pt x="32" y="17"/>
                        <a:pt x="28" y="20"/>
                        <a:pt x="27" y="18"/>
                      </a:cubicBezTo>
                      <a:cubicBezTo>
                        <a:pt x="26" y="16"/>
                        <a:pt x="26" y="10"/>
                        <a:pt x="24" y="8"/>
                      </a:cubicBezTo>
                      <a:cubicBezTo>
                        <a:pt x="23" y="6"/>
                        <a:pt x="20" y="2"/>
                        <a:pt x="20" y="2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1" y="1"/>
                        <a:pt x="8" y="1"/>
                      </a:cubicBezTo>
                      <a:cubicBezTo>
                        <a:pt x="3" y="98"/>
                        <a:pt x="3" y="98"/>
                        <a:pt x="3" y="98"/>
                      </a:cubicBezTo>
                      <a:cubicBezTo>
                        <a:pt x="3" y="99"/>
                        <a:pt x="3" y="99"/>
                        <a:pt x="3" y="99"/>
                      </a:cubicBezTo>
                      <a:cubicBezTo>
                        <a:pt x="2" y="100"/>
                        <a:pt x="1" y="101"/>
                        <a:pt x="0" y="102"/>
                      </a:cubicBezTo>
                      <a:cubicBezTo>
                        <a:pt x="1" y="103"/>
                        <a:pt x="1" y="103"/>
                        <a:pt x="1" y="103"/>
                      </a:cubicBezTo>
                      <a:cubicBezTo>
                        <a:pt x="1" y="103"/>
                        <a:pt x="3" y="102"/>
                        <a:pt x="5" y="102"/>
                      </a:cubicBezTo>
                      <a:cubicBezTo>
                        <a:pt x="8" y="102"/>
                        <a:pt x="10" y="102"/>
                        <a:pt x="14" y="104"/>
                      </a:cubicBezTo>
                      <a:cubicBezTo>
                        <a:pt x="19" y="105"/>
                        <a:pt x="29" y="107"/>
                        <a:pt x="32" y="109"/>
                      </a:cubicBezTo>
                      <a:cubicBezTo>
                        <a:pt x="34" y="111"/>
                        <a:pt x="39" y="118"/>
                        <a:pt x="41" y="117"/>
                      </a:cubicBezTo>
                      <a:cubicBezTo>
                        <a:pt x="43" y="116"/>
                        <a:pt x="48" y="112"/>
                        <a:pt x="49" y="110"/>
                      </a:cubicBezTo>
                      <a:cubicBezTo>
                        <a:pt x="50" y="109"/>
                        <a:pt x="54" y="107"/>
                        <a:pt x="56" y="107"/>
                      </a:cubicBezTo>
                      <a:cubicBezTo>
                        <a:pt x="58" y="107"/>
                        <a:pt x="62" y="107"/>
                        <a:pt x="64" y="105"/>
                      </a:cubicBezTo>
                      <a:cubicBezTo>
                        <a:pt x="67" y="103"/>
                        <a:pt x="67" y="101"/>
                        <a:pt x="68" y="100"/>
                      </a:cubicBezTo>
                      <a:cubicBezTo>
                        <a:pt x="68" y="99"/>
                        <a:pt x="74" y="99"/>
                        <a:pt x="70" y="103"/>
                      </a:cubicBezTo>
                      <a:cubicBezTo>
                        <a:pt x="66" y="108"/>
                        <a:pt x="63" y="110"/>
                        <a:pt x="64" y="111"/>
                      </a:cubicBezTo>
                      <a:cubicBezTo>
                        <a:pt x="66" y="111"/>
                        <a:pt x="67" y="113"/>
                        <a:pt x="69" y="113"/>
                      </a:cubicBezTo>
                      <a:cubicBezTo>
                        <a:pt x="70" y="113"/>
                        <a:pt x="73" y="115"/>
                        <a:pt x="76" y="116"/>
                      </a:cubicBezTo>
                      <a:cubicBezTo>
                        <a:pt x="79" y="118"/>
                        <a:pt x="83" y="123"/>
                        <a:pt x="86" y="124"/>
                      </a:cubicBezTo>
                      <a:cubicBezTo>
                        <a:pt x="88" y="125"/>
                        <a:pt x="92" y="128"/>
                        <a:pt x="94" y="128"/>
                      </a:cubicBezTo>
                      <a:cubicBezTo>
                        <a:pt x="96" y="128"/>
                        <a:pt x="98" y="130"/>
                        <a:pt x="98" y="127"/>
                      </a:cubicBezTo>
                      <a:cubicBezTo>
                        <a:pt x="98" y="125"/>
                        <a:pt x="95" y="123"/>
                        <a:pt x="97" y="122"/>
                      </a:cubicBezTo>
                      <a:cubicBezTo>
                        <a:pt x="99" y="120"/>
                        <a:pt x="101" y="120"/>
                        <a:pt x="104" y="119"/>
                      </a:cubicBezTo>
                      <a:cubicBezTo>
                        <a:pt x="107" y="118"/>
                        <a:pt x="110" y="117"/>
                        <a:pt x="112" y="116"/>
                      </a:cubicBezTo>
                      <a:cubicBezTo>
                        <a:pt x="114" y="115"/>
                        <a:pt x="120" y="110"/>
                        <a:pt x="122" y="108"/>
                      </a:cubicBezTo>
                      <a:cubicBezTo>
                        <a:pt x="123" y="107"/>
                        <a:pt x="128" y="104"/>
                        <a:pt x="134" y="105"/>
                      </a:cubicBezTo>
                      <a:cubicBezTo>
                        <a:pt x="139" y="105"/>
                        <a:pt x="145" y="105"/>
                        <a:pt x="151" y="105"/>
                      </a:cubicBezTo>
                      <a:cubicBezTo>
                        <a:pt x="157" y="106"/>
                        <a:pt x="161" y="105"/>
                        <a:pt x="163" y="105"/>
                      </a:cubicBezTo>
                      <a:cubicBezTo>
                        <a:pt x="165" y="104"/>
                        <a:pt x="170" y="100"/>
                        <a:pt x="168" y="9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940" y="6488948"/>
              <a:ext cx="609600" cy="609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403" y="7169198"/>
              <a:ext cx="609600" cy="6096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031" y="5733246"/>
              <a:ext cx="609600" cy="6096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479" y="7801679"/>
              <a:ext cx="609600" cy="6096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3994" y="8735233"/>
              <a:ext cx="609600" cy="609600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7290689" y="228297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90690" y="194921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65363" y="194921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4" y="2162574"/>
            <a:ext cx="304800" cy="3048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290689" y="327103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90690" y="293727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65363" y="293727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290689" y="425961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90690" y="392584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365363" y="392584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90689" y="52452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90690" y="49114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65363" y="491144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4" y="3150631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23" y="4139207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23" y="5142272"/>
            <a:ext cx="304800" cy="3048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096000" y="815971"/>
            <a:ext cx="5288244" cy="738664"/>
            <a:chOff x="592428" y="600007"/>
            <a:chExt cx="3940935" cy="738664"/>
          </a:xfrm>
        </p:grpSpPr>
        <p:sp>
          <p:nvSpPr>
            <p:cNvPr id="48" name="TextBox 47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Australia map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572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6" grpId="0" animBg="1"/>
      <p:bldP spid="3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30"/>
          <p:cNvSpPr>
            <a:spLocks/>
          </p:cNvSpPr>
          <p:nvPr/>
        </p:nvSpPr>
        <p:spPr bwMode="auto">
          <a:xfrm>
            <a:off x="214027" y="262492"/>
            <a:ext cx="6075841" cy="6075842"/>
          </a:xfrm>
          <a:custGeom>
            <a:avLst/>
            <a:gdLst>
              <a:gd name="T0" fmla="*/ 190571 w 21600"/>
              <a:gd name="T1" fmla="*/ 381000 h 21600"/>
              <a:gd name="T2" fmla="*/ 113771 w 21600"/>
              <a:gd name="T3" fmla="*/ 39546 h 21600"/>
              <a:gd name="T4" fmla="*/ 52229 w 21600"/>
              <a:gd name="T5" fmla="*/ 107068 h 21600"/>
              <a:gd name="T6" fmla="*/ 58649 w 21600"/>
              <a:gd name="T7" fmla="*/ 113189 h 21600"/>
              <a:gd name="T8" fmla="*/ 71314 w 21600"/>
              <a:gd name="T9" fmla="*/ 126083 h 21600"/>
              <a:gd name="T10" fmla="*/ 65828 w 21600"/>
              <a:gd name="T11" fmla="*/ 132715 h 21600"/>
              <a:gd name="T12" fmla="*/ 70362 w 21600"/>
              <a:gd name="T13" fmla="*/ 169016 h 21600"/>
              <a:gd name="T14" fmla="*/ 93239 w 21600"/>
              <a:gd name="T15" fmla="*/ 200783 h 21600"/>
              <a:gd name="T16" fmla="*/ 110437 w 21600"/>
              <a:gd name="T17" fmla="*/ 228618 h 21600"/>
              <a:gd name="T18" fmla="*/ 100912 w 21600"/>
              <a:gd name="T19" fmla="*/ 196991 h 21600"/>
              <a:gd name="T20" fmla="*/ 132362 w 21600"/>
              <a:gd name="T21" fmla="*/ 242605 h 21600"/>
              <a:gd name="T22" fmla="*/ 178558 w 21600"/>
              <a:gd name="T23" fmla="*/ 269011 h 21600"/>
              <a:gd name="T24" fmla="*/ 213501 w 21600"/>
              <a:gd name="T25" fmla="*/ 297480 h 21600"/>
              <a:gd name="T26" fmla="*/ 224261 w 21600"/>
              <a:gd name="T27" fmla="*/ 293194 h 21600"/>
              <a:gd name="T28" fmla="*/ 195509 w 21600"/>
              <a:gd name="T29" fmla="*/ 265271 h 21600"/>
              <a:gd name="T30" fmla="*/ 191329 w 21600"/>
              <a:gd name="T31" fmla="*/ 241759 h 21600"/>
              <a:gd name="T32" fmla="*/ 159332 w 21600"/>
              <a:gd name="T33" fmla="*/ 214824 h 21600"/>
              <a:gd name="T34" fmla="*/ 186284 w 21600"/>
              <a:gd name="T35" fmla="*/ 206551 h 21600"/>
              <a:gd name="T36" fmla="*/ 213995 w 21600"/>
              <a:gd name="T37" fmla="*/ 208598 h 21600"/>
              <a:gd name="T38" fmla="*/ 217787 w 21600"/>
              <a:gd name="T39" fmla="*/ 197944 h 21600"/>
              <a:gd name="T40" fmla="*/ 237120 w 21600"/>
              <a:gd name="T41" fmla="*/ 174678 h 21600"/>
              <a:gd name="T42" fmla="*/ 245251 w 21600"/>
              <a:gd name="T43" fmla="*/ 159703 h 21600"/>
              <a:gd name="T44" fmla="*/ 263843 w 21600"/>
              <a:gd name="T45" fmla="*/ 141129 h 21600"/>
              <a:gd name="T46" fmla="*/ 274355 w 21600"/>
              <a:gd name="T47" fmla="*/ 126630 h 21600"/>
              <a:gd name="T48" fmla="*/ 258357 w 21600"/>
              <a:gd name="T49" fmla="*/ 129469 h 21600"/>
              <a:gd name="T50" fmla="*/ 274108 w 21600"/>
              <a:gd name="T51" fmla="*/ 116311 h 21600"/>
              <a:gd name="T52" fmla="*/ 304853 w 21600"/>
              <a:gd name="T53" fmla="*/ 101529 h 21600"/>
              <a:gd name="T54" fmla="*/ 301502 w 21600"/>
              <a:gd name="T55" fmla="*/ 98690 h 21600"/>
              <a:gd name="T56" fmla="*/ 286508 w 21600"/>
              <a:gd name="T57" fmla="*/ 83009 h 21600"/>
              <a:gd name="T58" fmla="*/ 272662 w 21600"/>
              <a:gd name="T59" fmla="*/ 79622 h 21600"/>
              <a:gd name="T60" fmla="*/ 258957 w 21600"/>
              <a:gd name="T61" fmla="*/ 79322 h 21600"/>
              <a:gd name="T62" fmla="*/ 258851 w 21600"/>
              <a:gd name="T63" fmla="*/ 69815 h 21600"/>
              <a:gd name="T64" fmla="*/ 231140 w 21600"/>
              <a:gd name="T65" fmla="*/ 66481 h 21600"/>
              <a:gd name="T66" fmla="*/ 225213 w 21600"/>
              <a:gd name="T67" fmla="*/ 97190 h 21600"/>
              <a:gd name="T68" fmla="*/ 221368 w 21600"/>
              <a:gd name="T69" fmla="*/ 112289 h 21600"/>
              <a:gd name="T70" fmla="*/ 211014 w 21600"/>
              <a:gd name="T71" fmla="*/ 94403 h 21600"/>
              <a:gd name="T72" fmla="*/ 175331 w 21600"/>
              <a:gd name="T73" fmla="*/ 79657 h 21600"/>
              <a:gd name="T74" fmla="*/ 175772 w 21600"/>
              <a:gd name="T75" fmla="*/ 64170 h 21600"/>
              <a:gd name="T76" fmla="*/ 189777 w 21600"/>
              <a:gd name="T77" fmla="*/ 55510 h 21600"/>
              <a:gd name="T78" fmla="*/ 200395 w 21600"/>
              <a:gd name="T79" fmla="*/ 48948 h 21600"/>
              <a:gd name="T80" fmla="*/ 217188 w 21600"/>
              <a:gd name="T81" fmla="*/ 43868 h 21600"/>
              <a:gd name="T82" fmla="*/ 203729 w 21600"/>
              <a:gd name="T83" fmla="*/ 33355 h 21600"/>
              <a:gd name="T84" fmla="*/ 194169 w 21600"/>
              <a:gd name="T85" fmla="*/ 40763 h 21600"/>
              <a:gd name="T86" fmla="*/ 175772 w 21600"/>
              <a:gd name="T87" fmla="*/ 25135 h 21600"/>
              <a:gd name="T88" fmla="*/ 166405 w 21600"/>
              <a:gd name="T89" fmla="*/ 31556 h 21600"/>
              <a:gd name="T90" fmla="*/ 168645 w 21600"/>
              <a:gd name="T91" fmla="*/ 39635 h 21600"/>
              <a:gd name="T92" fmla="*/ 123543 w 21600"/>
              <a:gd name="T93" fmla="*/ 40128 h 21600"/>
              <a:gd name="T94" fmla="*/ 138342 w 21600"/>
              <a:gd name="T95" fmla="*/ 27887 h 21600"/>
              <a:gd name="T96" fmla="*/ 134267 w 21600"/>
              <a:gd name="T97" fmla="*/ 35754 h 21600"/>
              <a:gd name="T98" fmla="*/ 219922 w 21600"/>
              <a:gd name="T99" fmla="*/ 359040 h 21600"/>
              <a:gd name="T100" fmla="*/ 305841 w 21600"/>
              <a:gd name="T101" fmla="*/ 307799 h 21600"/>
              <a:gd name="T102" fmla="*/ 291289 w 21600"/>
              <a:gd name="T103" fmla="*/ 295839 h 21600"/>
              <a:gd name="T104" fmla="*/ 272662 w 21600"/>
              <a:gd name="T105" fmla="*/ 287778 h 21600"/>
              <a:gd name="T106" fmla="*/ 255005 w 21600"/>
              <a:gd name="T107" fmla="*/ 293811 h 21600"/>
              <a:gd name="T108" fmla="*/ 247138 w 21600"/>
              <a:gd name="T109" fmla="*/ 284551 h 21600"/>
              <a:gd name="T110" fmla="*/ 237367 w 21600"/>
              <a:gd name="T111" fmla="*/ 293317 h 21600"/>
              <a:gd name="T112" fmla="*/ 234033 w 21600"/>
              <a:gd name="T113" fmla="*/ 297903 h 21600"/>
              <a:gd name="T114" fmla="*/ 233045 w 21600"/>
              <a:gd name="T115" fmla="*/ 304571 h 21600"/>
              <a:gd name="T116" fmla="*/ 228547 w 21600"/>
              <a:gd name="T117" fmla="*/ 326478 h 21600"/>
              <a:gd name="T118" fmla="*/ 220433 w 21600"/>
              <a:gd name="T119" fmla="*/ 340237 h 21600"/>
              <a:gd name="T120" fmla="*/ 219675 w 21600"/>
              <a:gd name="T121" fmla="*/ 355018 h 216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5" y="0"/>
                  <a:pt x="13649" y="288"/>
                  <a:pt x="14958" y="861"/>
                </a:cubicBezTo>
                <a:cubicBezTo>
                  <a:pt x="16266" y="1434"/>
                  <a:pt x="17413" y="2211"/>
                  <a:pt x="18399" y="3199"/>
                </a:cubicBezTo>
                <a:cubicBezTo>
                  <a:pt x="19388" y="4187"/>
                  <a:pt x="20168" y="5333"/>
                  <a:pt x="20738" y="6646"/>
                </a:cubicBezTo>
                <a:cubicBezTo>
                  <a:pt x="21312" y="7959"/>
                  <a:pt x="21600" y="9342"/>
                  <a:pt x="21600" y="10801"/>
                </a:cubicBezTo>
                <a:cubicBezTo>
                  <a:pt x="21600" y="12281"/>
                  <a:pt x="21312" y="13670"/>
                  <a:pt x="20738" y="14971"/>
                </a:cubicBezTo>
                <a:cubicBezTo>
                  <a:pt x="20168" y="16273"/>
                  <a:pt x="19388" y="17413"/>
                  <a:pt x="18399" y="18401"/>
                </a:cubicBezTo>
                <a:cubicBezTo>
                  <a:pt x="17413" y="19387"/>
                  <a:pt x="16266" y="20172"/>
                  <a:pt x="14958" y="20739"/>
                </a:cubicBezTo>
                <a:cubicBezTo>
                  <a:pt x="13649" y="21312"/>
                  <a:pt x="12265" y="21600"/>
                  <a:pt x="10804" y="21600"/>
                </a:cubicBezTo>
                <a:cubicBezTo>
                  <a:pt x="9327" y="21600"/>
                  <a:pt x="7936" y="21312"/>
                  <a:pt x="6634" y="20739"/>
                </a:cubicBezTo>
                <a:cubicBezTo>
                  <a:pt x="5329" y="20172"/>
                  <a:pt x="4184" y="19387"/>
                  <a:pt x="3196" y="18401"/>
                </a:cubicBezTo>
                <a:cubicBezTo>
                  <a:pt x="2209" y="17413"/>
                  <a:pt x="1430" y="16273"/>
                  <a:pt x="856" y="14971"/>
                </a:cubicBezTo>
                <a:cubicBezTo>
                  <a:pt x="285" y="13670"/>
                  <a:pt x="0" y="12281"/>
                  <a:pt x="0" y="10801"/>
                </a:cubicBezTo>
                <a:cubicBezTo>
                  <a:pt x="0" y="9342"/>
                  <a:pt x="285" y="7959"/>
                  <a:pt x="856" y="6646"/>
                </a:cubicBezTo>
                <a:cubicBezTo>
                  <a:pt x="1430" y="5333"/>
                  <a:pt x="2209" y="4187"/>
                  <a:pt x="3196" y="3199"/>
                </a:cubicBezTo>
                <a:cubicBezTo>
                  <a:pt x="4184" y="2211"/>
                  <a:pt x="5329" y="1434"/>
                  <a:pt x="6634" y="861"/>
                </a:cubicBezTo>
                <a:cubicBezTo>
                  <a:pt x="7936" y="285"/>
                  <a:pt x="9327" y="0"/>
                  <a:pt x="10804" y="0"/>
                </a:cubicBezTo>
                <a:moveTo>
                  <a:pt x="6450" y="2242"/>
                </a:moveTo>
                <a:cubicBezTo>
                  <a:pt x="6134" y="2259"/>
                  <a:pt x="5784" y="2408"/>
                  <a:pt x="5394" y="2688"/>
                </a:cubicBezTo>
                <a:cubicBezTo>
                  <a:pt x="5007" y="2970"/>
                  <a:pt x="4628" y="3295"/>
                  <a:pt x="4258" y="3659"/>
                </a:cubicBezTo>
                <a:cubicBezTo>
                  <a:pt x="3891" y="4029"/>
                  <a:pt x="3549" y="4410"/>
                  <a:pt x="3238" y="4794"/>
                </a:cubicBezTo>
                <a:cubicBezTo>
                  <a:pt x="2927" y="5186"/>
                  <a:pt x="2684" y="5505"/>
                  <a:pt x="2515" y="5754"/>
                </a:cubicBezTo>
                <a:lnTo>
                  <a:pt x="2568" y="5754"/>
                </a:lnTo>
                <a:cubicBezTo>
                  <a:pt x="2605" y="5754"/>
                  <a:pt x="2662" y="5742"/>
                  <a:pt x="2738" y="5717"/>
                </a:cubicBezTo>
                <a:cubicBezTo>
                  <a:pt x="2814" y="5689"/>
                  <a:pt x="2851" y="5728"/>
                  <a:pt x="2851" y="5838"/>
                </a:cubicBezTo>
                <a:cubicBezTo>
                  <a:pt x="2851" y="5875"/>
                  <a:pt x="2840" y="5920"/>
                  <a:pt x="2811" y="5979"/>
                </a:cubicBezTo>
                <a:cubicBezTo>
                  <a:pt x="2783" y="6036"/>
                  <a:pt x="2834" y="6070"/>
                  <a:pt x="2961" y="6070"/>
                </a:cubicBezTo>
                <a:cubicBezTo>
                  <a:pt x="2998" y="6070"/>
                  <a:pt x="3020" y="6042"/>
                  <a:pt x="3029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200"/>
                </a:lnTo>
                <a:lnTo>
                  <a:pt x="3122" y="6228"/>
                </a:lnTo>
                <a:cubicBezTo>
                  <a:pt x="3122" y="6267"/>
                  <a:pt x="3099" y="6296"/>
                  <a:pt x="3054" y="6313"/>
                </a:cubicBezTo>
                <a:cubicBezTo>
                  <a:pt x="3012" y="6327"/>
                  <a:pt x="2998" y="6355"/>
                  <a:pt x="3015" y="6394"/>
                </a:cubicBezTo>
                <a:cubicBezTo>
                  <a:pt x="3051" y="6428"/>
                  <a:pt x="3094" y="6442"/>
                  <a:pt x="3142" y="6442"/>
                </a:cubicBezTo>
                <a:lnTo>
                  <a:pt x="3272" y="6442"/>
                </a:lnTo>
                <a:lnTo>
                  <a:pt x="3325" y="6417"/>
                </a:lnTo>
                <a:lnTo>
                  <a:pt x="3354" y="6394"/>
                </a:lnTo>
                <a:cubicBezTo>
                  <a:pt x="3354" y="6442"/>
                  <a:pt x="3379" y="6482"/>
                  <a:pt x="3433" y="6505"/>
                </a:cubicBezTo>
                <a:cubicBezTo>
                  <a:pt x="3489" y="6533"/>
                  <a:pt x="3535" y="6544"/>
                  <a:pt x="3568" y="6544"/>
                </a:cubicBezTo>
                <a:lnTo>
                  <a:pt x="3597" y="6544"/>
                </a:lnTo>
                <a:cubicBezTo>
                  <a:pt x="3597" y="6558"/>
                  <a:pt x="3577" y="6575"/>
                  <a:pt x="3543" y="6592"/>
                </a:cubicBezTo>
                <a:cubicBezTo>
                  <a:pt x="3506" y="6615"/>
                  <a:pt x="3506" y="6643"/>
                  <a:pt x="3543" y="6674"/>
                </a:cubicBezTo>
                <a:lnTo>
                  <a:pt x="3854" y="6730"/>
                </a:lnTo>
                <a:lnTo>
                  <a:pt x="3854" y="6759"/>
                </a:lnTo>
                <a:lnTo>
                  <a:pt x="4043" y="7148"/>
                </a:lnTo>
                <a:cubicBezTo>
                  <a:pt x="4043" y="7182"/>
                  <a:pt x="4029" y="7233"/>
                  <a:pt x="4004" y="7281"/>
                </a:cubicBezTo>
                <a:cubicBezTo>
                  <a:pt x="3975" y="7337"/>
                  <a:pt x="3944" y="7366"/>
                  <a:pt x="3908" y="7366"/>
                </a:cubicBezTo>
                <a:cubicBezTo>
                  <a:pt x="3871" y="7366"/>
                  <a:pt x="3857" y="7354"/>
                  <a:pt x="3868" y="7326"/>
                </a:cubicBezTo>
                <a:cubicBezTo>
                  <a:pt x="3876" y="7298"/>
                  <a:pt x="3879" y="7264"/>
                  <a:pt x="3879" y="7233"/>
                </a:cubicBezTo>
                <a:cubicBezTo>
                  <a:pt x="3879" y="7193"/>
                  <a:pt x="3871" y="7160"/>
                  <a:pt x="3854" y="7134"/>
                </a:cubicBezTo>
                <a:cubicBezTo>
                  <a:pt x="3837" y="7106"/>
                  <a:pt x="3769" y="7095"/>
                  <a:pt x="3650" y="7095"/>
                </a:cubicBezTo>
                <a:cubicBezTo>
                  <a:pt x="3633" y="7095"/>
                  <a:pt x="3608" y="7100"/>
                  <a:pt x="3583" y="7106"/>
                </a:cubicBezTo>
                <a:cubicBezTo>
                  <a:pt x="3554" y="7117"/>
                  <a:pt x="3552" y="7140"/>
                  <a:pt x="3568" y="7176"/>
                </a:cubicBezTo>
                <a:lnTo>
                  <a:pt x="3732" y="7524"/>
                </a:lnTo>
                <a:lnTo>
                  <a:pt x="3772" y="7552"/>
                </a:lnTo>
                <a:lnTo>
                  <a:pt x="3800" y="7580"/>
                </a:lnTo>
                <a:cubicBezTo>
                  <a:pt x="3710" y="7580"/>
                  <a:pt x="3648" y="7690"/>
                  <a:pt x="3616" y="7905"/>
                </a:cubicBezTo>
                <a:cubicBezTo>
                  <a:pt x="3585" y="8119"/>
                  <a:pt x="3568" y="8275"/>
                  <a:pt x="3568" y="8362"/>
                </a:cubicBezTo>
                <a:lnTo>
                  <a:pt x="3622" y="8611"/>
                </a:lnTo>
                <a:lnTo>
                  <a:pt x="3650" y="8687"/>
                </a:lnTo>
                <a:lnTo>
                  <a:pt x="3650" y="8743"/>
                </a:lnTo>
                <a:lnTo>
                  <a:pt x="3597" y="9003"/>
                </a:lnTo>
                <a:lnTo>
                  <a:pt x="3989" y="9582"/>
                </a:lnTo>
                <a:lnTo>
                  <a:pt x="4071" y="9582"/>
                </a:lnTo>
                <a:cubicBezTo>
                  <a:pt x="4088" y="9618"/>
                  <a:pt x="4080" y="9652"/>
                  <a:pt x="4043" y="9692"/>
                </a:cubicBezTo>
                <a:cubicBezTo>
                  <a:pt x="4006" y="9726"/>
                  <a:pt x="3998" y="9762"/>
                  <a:pt x="4015" y="9796"/>
                </a:cubicBezTo>
                <a:lnTo>
                  <a:pt x="4125" y="9906"/>
                </a:lnTo>
                <a:cubicBezTo>
                  <a:pt x="4125" y="9994"/>
                  <a:pt x="4142" y="10062"/>
                  <a:pt x="4179" y="10098"/>
                </a:cubicBezTo>
                <a:cubicBezTo>
                  <a:pt x="4213" y="10143"/>
                  <a:pt x="4272" y="10197"/>
                  <a:pt x="4354" y="10271"/>
                </a:cubicBezTo>
                <a:cubicBezTo>
                  <a:pt x="4334" y="10381"/>
                  <a:pt x="4427" y="10479"/>
                  <a:pt x="4631" y="10573"/>
                </a:cubicBezTo>
                <a:cubicBezTo>
                  <a:pt x="4834" y="10669"/>
                  <a:pt x="4961" y="10734"/>
                  <a:pt x="5018" y="10773"/>
                </a:cubicBezTo>
                <a:cubicBezTo>
                  <a:pt x="5089" y="10976"/>
                  <a:pt x="5179" y="11180"/>
                  <a:pt x="5286" y="11383"/>
                </a:cubicBezTo>
                <a:cubicBezTo>
                  <a:pt x="5394" y="11589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5" y="12134"/>
                  <a:pt x="5639" y="12151"/>
                </a:cubicBezTo>
                <a:cubicBezTo>
                  <a:pt x="5594" y="12168"/>
                  <a:pt x="5589" y="12196"/>
                  <a:pt x="5625" y="12227"/>
                </a:cubicBezTo>
                <a:lnTo>
                  <a:pt x="5843" y="12326"/>
                </a:lnTo>
                <a:cubicBezTo>
                  <a:pt x="5877" y="12289"/>
                  <a:pt x="5925" y="12326"/>
                  <a:pt x="5984" y="12433"/>
                </a:cubicBezTo>
                <a:cubicBezTo>
                  <a:pt x="6041" y="12543"/>
                  <a:pt x="6089" y="12614"/>
                  <a:pt x="6125" y="12648"/>
                </a:cubicBezTo>
                <a:lnTo>
                  <a:pt x="6097" y="12730"/>
                </a:lnTo>
                <a:lnTo>
                  <a:pt x="6261" y="12961"/>
                </a:lnTo>
                <a:lnTo>
                  <a:pt x="6343" y="12989"/>
                </a:lnTo>
                <a:lnTo>
                  <a:pt x="6397" y="12879"/>
                </a:lnTo>
                <a:cubicBezTo>
                  <a:pt x="6360" y="12789"/>
                  <a:pt x="6298" y="12667"/>
                  <a:pt x="6207" y="12521"/>
                </a:cubicBezTo>
                <a:cubicBezTo>
                  <a:pt x="6117" y="12371"/>
                  <a:pt x="6024" y="12227"/>
                  <a:pt x="5930" y="12089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3"/>
                  <a:pt x="5589" y="11422"/>
                  <a:pt x="5572" y="11295"/>
                </a:cubicBezTo>
                <a:cubicBezTo>
                  <a:pt x="5552" y="11168"/>
                  <a:pt x="5535" y="11098"/>
                  <a:pt x="5518" y="11069"/>
                </a:cubicBezTo>
                <a:cubicBezTo>
                  <a:pt x="5572" y="11103"/>
                  <a:pt x="5639" y="11137"/>
                  <a:pt x="5721" y="11168"/>
                </a:cubicBezTo>
                <a:cubicBezTo>
                  <a:pt x="5801" y="11202"/>
                  <a:pt x="5868" y="11236"/>
                  <a:pt x="5922" y="11267"/>
                </a:cubicBezTo>
                <a:cubicBezTo>
                  <a:pt x="5959" y="11493"/>
                  <a:pt x="6046" y="11676"/>
                  <a:pt x="6188" y="11809"/>
                </a:cubicBezTo>
                <a:cubicBezTo>
                  <a:pt x="6326" y="11947"/>
                  <a:pt x="6450" y="12100"/>
                  <a:pt x="6558" y="12272"/>
                </a:cubicBezTo>
                <a:cubicBezTo>
                  <a:pt x="6521" y="12306"/>
                  <a:pt x="6521" y="12326"/>
                  <a:pt x="6558" y="12337"/>
                </a:cubicBezTo>
                <a:cubicBezTo>
                  <a:pt x="6594" y="12348"/>
                  <a:pt x="6626" y="12354"/>
                  <a:pt x="6654" y="12354"/>
                </a:cubicBezTo>
                <a:cubicBezTo>
                  <a:pt x="6688" y="12388"/>
                  <a:pt x="6707" y="12453"/>
                  <a:pt x="6707" y="12543"/>
                </a:cubicBezTo>
                <a:cubicBezTo>
                  <a:pt x="6835" y="12684"/>
                  <a:pt x="6998" y="12885"/>
                  <a:pt x="7199" y="13139"/>
                </a:cubicBezTo>
                <a:cubicBezTo>
                  <a:pt x="7403" y="13384"/>
                  <a:pt x="7504" y="13585"/>
                  <a:pt x="7504" y="13732"/>
                </a:cubicBezTo>
                <a:lnTo>
                  <a:pt x="7504" y="13754"/>
                </a:lnTo>
                <a:lnTo>
                  <a:pt x="7451" y="13949"/>
                </a:lnTo>
                <a:cubicBezTo>
                  <a:pt x="7504" y="14090"/>
                  <a:pt x="7597" y="14206"/>
                  <a:pt x="7727" y="14291"/>
                </a:cubicBezTo>
                <a:cubicBezTo>
                  <a:pt x="7857" y="14378"/>
                  <a:pt x="7987" y="14443"/>
                  <a:pt x="8115" y="14500"/>
                </a:cubicBezTo>
                <a:lnTo>
                  <a:pt x="8168" y="14500"/>
                </a:lnTo>
                <a:cubicBezTo>
                  <a:pt x="8349" y="14593"/>
                  <a:pt x="8533" y="14686"/>
                  <a:pt x="8722" y="14790"/>
                </a:cubicBezTo>
                <a:cubicBezTo>
                  <a:pt x="8911" y="14898"/>
                  <a:pt x="9106" y="14985"/>
                  <a:pt x="9304" y="15056"/>
                </a:cubicBezTo>
                <a:lnTo>
                  <a:pt x="9615" y="14864"/>
                </a:lnTo>
                <a:cubicBezTo>
                  <a:pt x="9688" y="14886"/>
                  <a:pt x="9765" y="14929"/>
                  <a:pt x="9846" y="15002"/>
                </a:cubicBezTo>
                <a:cubicBezTo>
                  <a:pt x="9926" y="15073"/>
                  <a:pt x="10019" y="15155"/>
                  <a:pt x="10123" y="15251"/>
                </a:cubicBezTo>
                <a:cubicBezTo>
                  <a:pt x="10225" y="15344"/>
                  <a:pt x="10347" y="15431"/>
                  <a:pt x="10488" y="15513"/>
                </a:cubicBezTo>
                <a:cubicBezTo>
                  <a:pt x="10626" y="15598"/>
                  <a:pt x="10787" y="15646"/>
                  <a:pt x="10968" y="15663"/>
                </a:cubicBezTo>
                <a:cubicBezTo>
                  <a:pt x="11092" y="15575"/>
                  <a:pt x="11157" y="15598"/>
                  <a:pt x="11157" y="15728"/>
                </a:cubicBezTo>
                <a:lnTo>
                  <a:pt x="11157" y="15784"/>
                </a:lnTo>
                <a:lnTo>
                  <a:pt x="11496" y="16194"/>
                </a:lnTo>
                <a:lnTo>
                  <a:pt x="11550" y="16391"/>
                </a:lnTo>
                <a:cubicBezTo>
                  <a:pt x="11641" y="16445"/>
                  <a:pt x="11731" y="16513"/>
                  <a:pt x="11827" y="16594"/>
                </a:cubicBezTo>
                <a:cubicBezTo>
                  <a:pt x="11920" y="16676"/>
                  <a:pt x="11997" y="16767"/>
                  <a:pt x="12050" y="16865"/>
                </a:cubicBezTo>
                <a:lnTo>
                  <a:pt x="12104" y="16865"/>
                </a:lnTo>
                <a:cubicBezTo>
                  <a:pt x="12194" y="16865"/>
                  <a:pt x="12268" y="16908"/>
                  <a:pt x="12327" y="16987"/>
                </a:cubicBezTo>
                <a:cubicBezTo>
                  <a:pt x="12386" y="17069"/>
                  <a:pt x="12460" y="17108"/>
                  <a:pt x="12550" y="17108"/>
                </a:cubicBezTo>
                <a:cubicBezTo>
                  <a:pt x="12604" y="17108"/>
                  <a:pt x="12632" y="17080"/>
                  <a:pt x="12632" y="17029"/>
                </a:cubicBezTo>
                <a:cubicBezTo>
                  <a:pt x="12632" y="16902"/>
                  <a:pt x="12641" y="16820"/>
                  <a:pt x="12658" y="16778"/>
                </a:cubicBezTo>
                <a:cubicBezTo>
                  <a:pt x="12675" y="16738"/>
                  <a:pt x="12700" y="16710"/>
                  <a:pt x="12726" y="16705"/>
                </a:cubicBezTo>
                <a:cubicBezTo>
                  <a:pt x="12754" y="16693"/>
                  <a:pt x="12782" y="16688"/>
                  <a:pt x="12807" y="16688"/>
                </a:cubicBezTo>
                <a:cubicBezTo>
                  <a:pt x="12836" y="16688"/>
                  <a:pt x="12850" y="16671"/>
                  <a:pt x="12850" y="16634"/>
                </a:cubicBezTo>
                <a:lnTo>
                  <a:pt x="12793" y="16555"/>
                </a:lnTo>
                <a:cubicBezTo>
                  <a:pt x="12757" y="16555"/>
                  <a:pt x="12731" y="16577"/>
                  <a:pt x="12714" y="16622"/>
                </a:cubicBezTo>
                <a:cubicBezTo>
                  <a:pt x="12694" y="16668"/>
                  <a:pt x="12669" y="16670"/>
                  <a:pt x="12632" y="16634"/>
                </a:cubicBezTo>
                <a:lnTo>
                  <a:pt x="12440" y="16744"/>
                </a:lnTo>
                <a:lnTo>
                  <a:pt x="12211" y="16687"/>
                </a:lnTo>
                <a:lnTo>
                  <a:pt x="11889" y="16137"/>
                </a:lnTo>
                <a:lnTo>
                  <a:pt x="11997" y="15366"/>
                </a:lnTo>
                <a:cubicBezTo>
                  <a:pt x="12014" y="15332"/>
                  <a:pt x="11980" y="15287"/>
                  <a:pt x="11895" y="15245"/>
                </a:cubicBezTo>
                <a:cubicBezTo>
                  <a:pt x="11807" y="15200"/>
                  <a:pt x="11785" y="15154"/>
                  <a:pt x="11819" y="15112"/>
                </a:cubicBezTo>
                <a:cubicBezTo>
                  <a:pt x="11694" y="15033"/>
                  <a:pt x="11542" y="15002"/>
                  <a:pt x="11361" y="15002"/>
                </a:cubicBezTo>
                <a:cubicBezTo>
                  <a:pt x="11324" y="15002"/>
                  <a:pt x="11231" y="15013"/>
                  <a:pt x="11084" y="15039"/>
                </a:cubicBezTo>
                <a:cubicBezTo>
                  <a:pt x="10934" y="15067"/>
                  <a:pt x="10858" y="15056"/>
                  <a:pt x="10858" y="15002"/>
                </a:cubicBezTo>
                <a:cubicBezTo>
                  <a:pt x="10858" y="14946"/>
                  <a:pt x="10872" y="14875"/>
                  <a:pt x="10900" y="14785"/>
                </a:cubicBezTo>
                <a:cubicBezTo>
                  <a:pt x="10926" y="14691"/>
                  <a:pt x="10960" y="14598"/>
                  <a:pt x="10994" y="14494"/>
                </a:cubicBezTo>
                <a:cubicBezTo>
                  <a:pt x="11030" y="14389"/>
                  <a:pt x="11059" y="14302"/>
                  <a:pt x="11075" y="14228"/>
                </a:cubicBezTo>
                <a:cubicBezTo>
                  <a:pt x="11092" y="14158"/>
                  <a:pt x="11104" y="14113"/>
                  <a:pt x="11104" y="14096"/>
                </a:cubicBezTo>
                <a:lnTo>
                  <a:pt x="11279" y="13732"/>
                </a:lnTo>
                <a:lnTo>
                  <a:pt x="11239" y="13678"/>
                </a:lnTo>
                <a:lnTo>
                  <a:pt x="11022" y="13621"/>
                </a:lnTo>
                <a:cubicBezTo>
                  <a:pt x="10985" y="13621"/>
                  <a:pt x="10926" y="13650"/>
                  <a:pt x="10847" y="13706"/>
                </a:cubicBezTo>
                <a:cubicBezTo>
                  <a:pt x="10765" y="13754"/>
                  <a:pt x="10686" y="13822"/>
                  <a:pt x="10609" y="13898"/>
                </a:cubicBezTo>
                <a:cubicBezTo>
                  <a:pt x="10533" y="13974"/>
                  <a:pt x="10468" y="14053"/>
                  <a:pt x="10414" y="14124"/>
                </a:cubicBezTo>
                <a:cubicBezTo>
                  <a:pt x="10361" y="14197"/>
                  <a:pt x="10332" y="14257"/>
                  <a:pt x="10332" y="14313"/>
                </a:cubicBezTo>
                <a:lnTo>
                  <a:pt x="9725" y="14443"/>
                </a:lnTo>
                <a:cubicBezTo>
                  <a:pt x="9598" y="14443"/>
                  <a:pt x="9493" y="14395"/>
                  <a:pt x="9411" y="14285"/>
                </a:cubicBezTo>
                <a:cubicBezTo>
                  <a:pt x="9377" y="14141"/>
                  <a:pt x="9301" y="13980"/>
                  <a:pt x="9182" y="13805"/>
                </a:cubicBezTo>
                <a:cubicBezTo>
                  <a:pt x="9067" y="13627"/>
                  <a:pt x="9007" y="13475"/>
                  <a:pt x="9007" y="13336"/>
                </a:cubicBezTo>
                <a:cubicBezTo>
                  <a:pt x="9007" y="13133"/>
                  <a:pt x="9041" y="12938"/>
                  <a:pt x="9115" y="12758"/>
                </a:cubicBezTo>
                <a:cubicBezTo>
                  <a:pt x="9188" y="12577"/>
                  <a:pt x="9160" y="12382"/>
                  <a:pt x="9033" y="12179"/>
                </a:cubicBezTo>
                <a:cubicBezTo>
                  <a:pt x="9053" y="12179"/>
                  <a:pt x="9075" y="12168"/>
                  <a:pt x="9101" y="12151"/>
                </a:cubicBezTo>
                <a:cubicBezTo>
                  <a:pt x="9129" y="12134"/>
                  <a:pt x="9134" y="12105"/>
                  <a:pt x="9115" y="12069"/>
                </a:cubicBezTo>
                <a:lnTo>
                  <a:pt x="9276" y="11880"/>
                </a:lnTo>
                <a:lnTo>
                  <a:pt x="9304" y="11851"/>
                </a:lnTo>
                <a:lnTo>
                  <a:pt x="9329" y="11880"/>
                </a:lnTo>
                <a:cubicBezTo>
                  <a:pt x="9457" y="11786"/>
                  <a:pt x="9623" y="11758"/>
                  <a:pt x="9832" y="11786"/>
                </a:cubicBezTo>
                <a:cubicBezTo>
                  <a:pt x="10039" y="11809"/>
                  <a:pt x="10169" y="11747"/>
                  <a:pt x="10225" y="11594"/>
                </a:cubicBezTo>
                <a:lnTo>
                  <a:pt x="10440" y="11770"/>
                </a:lnTo>
                <a:cubicBezTo>
                  <a:pt x="10476" y="11787"/>
                  <a:pt x="10516" y="11770"/>
                  <a:pt x="10561" y="11710"/>
                </a:cubicBezTo>
                <a:cubicBezTo>
                  <a:pt x="10606" y="11654"/>
                  <a:pt x="10629" y="11606"/>
                  <a:pt x="10629" y="11566"/>
                </a:cubicBezTo>
                <a:lnTo>
                  <a:pt x="10522" y="11515"/>
                </a:lnTo>
                <a:lnTo>
                  <a:pt x="11050" y="11377"/>
                </a:lnTo>
                <a:lnTo>
                  <a:pt x="11075" y="11462"/>
                </a:lnTo>
                <a:lnTo>
                  <a:pt x="11333" y="11434"/>
                </a:lnTo>
                <a:lnTo>
                  <a:pt x="11629" y="11620"/>
                </a:lnTo>
                <a:cubicBezTo>
                  <a:pt x="11666" y="11620"/>
                  <a:pt x="11703" y="11600"/>
                  <a:pt x="11739" y="11555"/>
                </a:cubicBezTo>
                <a:cubicBezTo>
                  <a:pt x="11776" y="11510"/>
                  <a:pt x="11816" y="11504"/>
                  <a:pt x="11861" y="11538"/>
                </a:cubicBezTo>
                <a:lnTo>
                  <a:pt x="12132" y="11826"/>
                </a:lnTo>
                <a:cubicBezTo>
                  <a:pt x="12095" y="11896"/>
                  <a:pt x="12090" y="11953"/>
                  <a:pt x="12118" y="11984"/>
                </a:cubicBezTo>
                <a:cubicBezTo>
                  <a:pt x="12143" y="12024"/>
                  <a:pt x="12158" y="12057"/>
                  <a:pt x="12158" y="12094"/>
                </a:cubicBezTo>
                <a:cubicBezTo>
                  <a:pt x="12158" y="12151"/>
                  <a:pt x="12206" y="12272"/>
                  <a:pt x="12299" y="12464"/>
                </a:cubicBezTo>
                <a:cubicBezTo>
                  <a:pt x="12395" y="12659"/>
                  <a:pt x="12480" y="12758"/>
                  <a:pt x="12550" y="12758"/>
                </a:cubicBezTo>
                <a:cubicBezTo>
                  <a:pt x="12641" y="12758"/>
                  <a:pt x="12680" y="12698"/>
                  <a:pt x="12672" y="12583"/>
                </a:cubicBezTo>
                <a:cubicBezTo>
                  <a:pt x="12663" y="12467"/>
                  <a:pt x="12658" y="12391"/>
                  <a:pt x="12658" y="12357"/>
                </a:cubicBezTo>
                <a:cubicBezTo>
                  <a:pt x="12658" y="12176"/>
                  <a:pt x="12621" y="11998"/>
                  <a:pt x="12550" y="11829"/>
                </a:cubicBezTo>
                <a:cubicBezTo>
                  <a:pt x="12480" y="11657"/>
                  <a:pt x="12409" y="11482"/>
                  <a:pt x="12347" y="11298"/>
                </a:cubicBezTo>
                <a:lnTo>
                  <a:pt x="12347" y="11222"/>
                </a:lnTo>
                <a:cubicBezTo>
                  <a:pt x="12347" y="11129"/>
                  <a:pt x="12403" y="11050"/>
                  <a:pt x="12516" y="10985"/>
                </a:cubicBezTo>
                <a:cubicBezTo>
                  <a:pt x="12629" y="10911"/>
                  <a:pt x="12686" y="10874"/>
                  <a:pt x="12686" y="10852"/>
                </a:cubicBezTo>
                <a:cubicBezTo>
                  <a:pt x="12776" y="10781"/>
                  <a:pt x="12878" y="10708"/>
                  <a:pt x="12991" y="10637"/>
                </a:cubicBezTo>
                <a:cubicBezTo>
                  <a:pt x="13101" y="10564"/>
                  <a:pt x="13186" y="10482"/>
                  <a:pt x="13240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6" y="10030"/>
                  <a:pt x="13483" y="10002"/>
                  <a:pt x="13483" y="9949"/>
                </a:cubicBezTo>
                <a:cubicBezTo>
                  <a:pt x="13483" y="9932"/>
                  <a:pt x="13471" y="9915"/>
                  <a:pt x="13443" y="9903"/>
                </a:cubicBezTo>
                <a:cubicBezTo>
                  <a:pt x="13415" y="9886"/>
                  <a:pt x="13384" y="9864"/>
                  <a:pt x="13347" y="9827"/>
                </a:cubicBezTo>
                <a:cubicBezTo>
                  <a:pt x="13313" y="9810"/>
                  <a:pt x="13276" y="9782"/>
                  <a:pt x="13240" y="9742"/>
                </a:cubicBezTo>
                <a:lnTo>
                  <a:pt x="13322" y="9694"/>
                </a:lnTo>
                <a:cubicBezTo>
                  <a:pt x="13358" y="9638"/>
                  <a:pt x="13384" y="9573"/>
                  <a:pt x="13404" y="9491"/>
                </a:cubicBezTo>
                <a:cubicBezTo>
                  <a:pt x="13421" y="9407"/>
                  <a:pt x="13412" y="9336"/>
                  <a:pt x="13375" y="9274"/>
                </a:cubicBezTo>
                <a:lnTo>
                  <a:pt x="13579" y="9164"/>
                </a:lnTo>
                <a:cubicBezTo>
                  <a:pt x="13559" y="9220"/>
                  <a:pt x="13579" y="9254"/>
                  <a:pt x="13632" y="9274"/>
                </a:cubicBezTo>
                <a:cubicBezTo>
                  <a:pt x="13686" y="9291"/>
                  <a:pt x="13731" y="9291"/>
                  <a:pt x="13768" y="9274"/>
                </a:cubicBezTo>
                <a:lnTo>
                  <a:pt x="13904" y="9054"/>
                </a:lnTo>
                <a:cubicBezTo>
                  <a:pt x="13867" y="8966"/>
                  <a:pt x="13844" y="8932"/>
                  <a:pt x="13836" y="8961"/>
                </a:cubicBezTo>
                <a:cubicBezTo>
                  <a:pt x="13827" y="8989"/>
                  <a:pt x="13850" y="8961"/>
                  <a:pt x="13904" y="8867"/>
                </a:cubicBezTo>
                <a:cubicBezTo>
                  <a:pt x="13994" y="8834"/>
                  <a:pt x="14082" y="8788"/>
                  <a:pt x="14166" y="8740"/>
                </a:cubicBezTo>
                <a:cubicBezTo>
                  <a:pt x="14254" y="8689"/>
                  <a:pt x="14339" y="8664"/>
                  <a:pt x="14432" y="8664"/>
                </a:cubicBezTo>
                <a:cubicBezTo>
                  <a:pt x="14449" y="8684"/>
                  <a:pt x="14466" y="8689"/>
                  <a:pt x="14486" y="8689"/>
                </a:cubicBezTo>
                <a:cubicBezTo>
                  <a:pt x="14539" y="8689"/>
                  <a:pt x="14565" y="8684"/>
                  <a:pt x="14565" y="8664"/>
                </a:cubicBezTo>
                <a:cubicBezTo>
                  <a:pt x="14565" y="8574"/>
                  <a:pt x="14548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1"/>
                  <a:pt x="14958" y="8001"/>
                </a:cubicBezTo>
                <a:lnTo>
                  <a:pt x="15203" y="7972"/>
                </a:lnTo>
                <a:cubicBezTo>
                  <a:pt x="15257" y="7958"/>
                  <a:pt x="15282" y="7924"/>
                  <a:pt x="15282" y="7868"/>
                </a:cubicBezTo>
                <a:lnTo>
                  <a:pt x="15282" y="7843"/>
                </a:lnTo>
                <a:lnTo>
                  <a:pt x="15757" y="7704"/>
                </a:lnTo>
                <a:lnTo>
                  <a:pt x="15811" y="7555"/>
                </a:lnTo>
                <a:lnTo>
                  <a:pt x="15675" y="7368"/>
                </a:lnTo>
                <a:cubicBezTo>
                  <a:pt x="15692" y="7368"/>
                  <a:pt x="15701" y="7351"/>
                  <a:pt x="15701" y="7312"/>
                </a:cubicBezTo>
                <a:cubicBezTo>
                  <a:pt x="15701" y="7278"/>
                  <a:pt x="15684" y="7252"/>
                  <a:pt x="15647" y="7235"/>
                </a:cubicBezTo>
                <a:cubicBezTo>
                  <a:pt x="15613" y="7213"/>
                  <a:pt x="15579" y="7196"/>
                  <a:pt x="15554" y="7179"/>
                </a:cubicBezTo>
                <a:cubicBezTo>
                  <a:pt x="15525" y="7162"/>
                  <a:pt x="15494" y="7142"/>
                  <a:pt x="15458" y="7125"/>
                </a:cubicBezTo>
                <a:lnTo>
                  <a:pt x="15404" y="7151"/>
                </a:lnTo>
                <a:lnTo>
                  <a:pt x="15458" y="7125"/>
                </a:lnTo>
                <a:lnTo>
                  <a:pt x="15540" y="7125"/>
                </a:lnTo>
                <a:lnTo>
                  <a:pt x="15715" y="7125"/>
                </a:lnTo>
                <a:cubicBezTo>
                  <a:pt x="15797" y="7125"/>
                  <a:pt x="15836" y="7086"/>
                  <a:pt x="15836" y="7004"/>
                </a:cubicBezTo>
                <a:cubicBezTo>
                  <a:pt x="15836" y="6894"/>
                  <a:pt x="15774" y="6837"/>
                  <a:pt x="15647" y="6837"/>
                </a:cubicBezTo>
                <a:cubicBezTo>
                  <a:pt x="15486" y="6837"/>
                  <a:pt x="15299" y="6877"/>
                  <a:pt x="15087" y="6953"/>
                </a:cubicBezTo>
                <a:cubicBezTo>
                  <a:pt x="14876" y="7029"/>
                  <a:pt x="14729" y="7162"/>
                  <a:pt x="14647" y="7340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40" y="7125"/>
                </a:lnTo>
                <a:cubicBezTo>
                  <a:pt x="14740" y="7086"/>
                  <a:pt x="14698" y="7063"/>
                  <a:pt x="14613" y="7046"/>
                </a:cubicBezTo>
                <a:cubicBezTo>
                  <a:pt x="14528" y="7035"/>
                  <a:pt x="14503" y="7029"/>
                  <a:pt x="14539" y="7029"/>
                </a:cubicBezTo>
                <a:cubicBezTo>
                  <a:pt x="14700" y="7029"/>
                  <a:pt x="14825" y="7015"/>
                  <a:pt x="14909" y="6976"/>
                </a:cubicBezTo>
                <a:cubicBezTo>
                  <a:pt x="14997" y="6936"/>
                  <a:pt x="15068" y="6899"/>
                  <a:pt x="15121" y="6854"/>
                </a:cubicBezTo>
                <a:cubicBezTo>
                  <a:pt x="15175" y="6809"/>
                  <a:pt x="15232" y="6767"/>
                  <a:pt x="15288" y="6716"/>
                </a:cubicBezTo>
                <a:cubicBezTo>
                  <a:pt x="15347" y="6671"/>
                  <a:pt x="15432" y="6634"/>
                  <a:pt x="15540" y="6594"/>
                </a:cubicBezTo>
                <a:cubicBezTo>
                  <a:pt x="15746" y="6634"/>
                  <a:pt x="15946" y="6645"/>
                  <a:pt x="16136" y="6623"/>
                </a:cubicBezTo>
                <a:cubicBezTo>
                  <a:pt x="16322" y="6606"/>
                  <a:pt x="16523" y="6594"/>
                  <a:pt x="16729" y="6594"/>
                </a:cubicBezTo>
                <a:cubicBezTo>
                  <a:pt x="16786" y="6561"/>
                  <a:pt x="16839" y="6524"/>
                  <a:pt x="16893" y="6484"/>
                </a:cubicBezTo>
                <a:cubicBezTo>
                  <a:pt x="16947" y="6439"/>
                  <a:pt x="16980" y="6397"/>
                  <a:pt x="17000" y="6340"/>
                </a:cubicBezTo>
                <a:lnTo>
                  <a:pt x="17311" y="6287"/>
                </a:lnTo>
                <a:cubicBezTo>
                  <a:pt x="17348" y="6323"/>
                  <a:pt x="17401" y="6315"/>
                  <a:pt x="17475" y="6258"/>
                </a:cubicBezTo>
                <a:cubicBezTo>
                  <a:pt x="17546" y="6202"/>
                  <a:pt x="17582" y="6160"/>
                  <a:pt x="17582" y="6126"/>
                </a:cubicBezTo>
                <a:cubicBezTo>
                  <a:pt x="17582" y="6033"/>
                  <a:pt x="17531" y="5976"/>
                  <a:pt x="17433" y="5951"/>
                </a:cubicBezTo>
                <a:cubicBezTo>
                  <a:pt x="17334" y="5922"/>
                  <a:pt x="17283" y="5855"/>
                  <a:pt x="17283" y="5756"/>
                </a:cubicBezTo>
                <a:cubicBezTo>
                  <a:pt x="17283" y="5739"/>
                  <a:pt x="17288" y="5714"/>
                  <a:pt x="17297" y="5680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4" y="5623"/>
                  <a:pt x="17116" y="5652"/>
                  <a:pt x="16995" y="5708"/>
                </a:cubicBezTo>
                <a:cubicBezTo>
                  <a:pt x="16870" y="5759"/>
                  <a:pt x="16786" y="5807"/>
                  <a:pt x="16729" y="5841"/>
                </a:cubicBezTo>
                <a:cubicBezTo>
                  <a:pt x="16692" y="5855"/>
                  <a:pt x="16672" y="5855"/>
                  <a:pt x="16661" y="5829"/>
                </a:cubicBezTo>
                <a:cubicBezTo>
                  <a:pt x="16653" y="5801"/>
                  <a:pt x="16650" y="5767"/>
                  <a:pt x="16650" y="5731"/>
                </a:cubicBezTo>
                <a:lnTo>
                  <a:pt x="16675" y="5756"/>
                </a:lnTo>
                <a:lnTo>
                  <a:pt x="16786" y="5705"/>
                </a:lnTo>
                <a:lnTo>
                  <a:pt x="17093" y="5595"/>
                </a:lnTo>
                <a:lnTo>
                  <a:pt x="17147" y="5539"/>
                </a:lnTo>
                <a:cubicBezTo>
                  <a:pt x="17147" y="5485"/>
                  <a:pt x="17116" y="5451"/>
                  <a:pt x="17048" y="5434"/>
                </a:cubicBezTo>
                <a:cubicBezTo>
                  <a:pt x="16980" y="5412"/>
                  <a:pt x="16927" y="5406"/>
                  <a:pt x="16893" y="5406"/>
                </a:cubicBezTo>
                <a:cubicBezTo>
                  <a:pt x="16856" y="5406"/>
                  <a:pt x="16802" y="5417"/>
                  <a:pt x="16729" y="5445"/>
                </a:cubicBezTo>
                <a:cubicBezTo>
                  <a:pt x="16658" y="5474"/>
                  <a:pt x="16622" y="5457"/>
                  <a:pt x="16622" y="5406"/>
                </a:cubicBezTo>
                <a:lnTo>
                  <a:pt x="16650" y="5349"/>
                </a:lnTo>
                <a:cubicBezTo>
                  <a:pt x="16540" y="5259"/>
                  <a:pt x="16444" y="5155"/>
                  <a:pt x="16359" y="5047"/>
                </a:cubicBezTo>
                <a:cubicBezTo>
                  <a:pt x="16271" y="4932"/>
                  <a:pt x="16229" y="4861"/>
                  <a:pt x="16229" y="4822"/>
                </a:cubicBezTo>
                <a:cubicBezTo>
                  <a:pt x="16229" y="4788"/>
                  <a:pt x="16235" y="4751"/>
                  <a:pt x="16243" y="4706"/>
                </a:cubicBezTo>
                <a:cubicBezTo>
                  <a:pt x="16252" y="4669"/>
                  <a:pt x="16229" y="4647"/>
                  <a:pt x="16175" y="4647"/>
                </a:cubicBezTo>
                <a:cubicBezTo>
                  <a:pt x="16139" y="4647"/>
                  <a:pt x="16107" y="4652"/>
                  <a:pt x="16082" y="4664"/>
                </a:cubicBezTo>
                <a:cubicBezTo>
                  <a:pt x="16054" y="4672"/>
                  <a:pt x="16040" y="4647"/>
                  <a:pt x="16040" y="4596"/>
                </a:cubicBezTo>
                <a:cubicBezTo>
                  <a:pt x="16040" y="4556"/>
                  <a:pt x="16017" y="4480"/>
                  <a:pt x="15972" y="4364"/>
                </a:cubicBezTo>
                <a:cubicBezTo>
                  <a:pt x="15927" y="4249"/>
                  <a:pt x="15864" y="4189"/>
                  <a:pt x="15783" y="4189"/>
                </a:cubicBezTo>
                <a:lnTo>
                  <a:pt x="15675" y="4299"/>
                </a:lnTo>
                <a:cubicBezTo>
                  <a:pt x="15675" y="4347"/>
                  <a:pt x="15647" y="4393"/>
                  <a:pt x="15593" y="4421"/>
                </a:cubicBezTo>
                <a:cubicBezTo>
                  <a:pt x="15540" y="4446"/>
                  <a:pt x="15511" y="4474"/>
                  <a:pt x="15511" y="4514"/>
                </a:cubicBezTo>
                <a:lnTo>
                  <a:pt x="15458" y="4514"/>
                </a:lnTo>
                <a:lnTo>
                  <a:pt x="15175" y="4672"/>
                </a:lnTo>
                <a:cubicBezTo>
                  <a:pt x="15155" y="4641"/>
                  <a:pt x="15133" y="4630"/>
                  <a:pt x="15107" y="4647"/>
                </a:cubicBezTo>
                <a:cubicBezTo>
                  <a:pt x="15079" y="4669"/>
                  <a:pt x="15048" y="4672"/>
                  <a:pt x="15011" y="4672"/>
                </a:cubicBezTo>
                <a:lnTo>
                  <a:pt x="14986" y="4672"/>
                </a:lnTo>
                <a:lnTo>
                  <a:pt x="14958" y="4700"/>
                </a:lnTo>
                <a:cubicBezTo>
                  <a:pt x="15028" y="4700"/>
                  <a:pt x="15062" y="4664"/>
                  <a:pt x="15054" y="4579"/>
                </a:cubicBezTo>
                <a:cubicBezTo>
                  <a:pt x="15042" y="4497"/>
                  <a:pt x="15011" y="4457"/>
                  <a:pt x="14958" y="4457"/>
                </a:cubicBezTo>
                <a:lnTo>
                  <a:pt x="14740" y="4514"/>
                </a:lnTo>
                <a:cubicBezTo>
                  <a:pt x="14706" y="4514"/>
                  <a:pt x="14683" y="4508"/>
                  <a:pt x="14681" y="4497"/>
                </a:cubicBezTo>
                <a:cubicBezTo>
                  <a:pt x="14675" y="4491"/>
                  <a:pt x="14683" y="4474"/>
                  <a:pt x="14709" y="4446"/>
                </a:cubicBezTo>
                <a:cubicBezTo>
                  <a:pt x="14731" y="4421"/>
                  <a:pt x="14751" y="4387"/>
                  <a:pt x="14768" y="4347"/>
                </a:cubicBezTo>
                <a:cubicBezTo>
                  <a:pt x="14788" y="4316"/>
                  <a:pt x="14788" y="4277"/>
                  <a:pt x="14768" y="4243"/>
                </a:cubicBezTo>
                <a:cubicBezTo>
                  <a:pt x="14751" y="4203"/>
                  <a:pt x="14720" y="4203"/>
                  <a:pt x="14681" y="4226"/>
                </a:cubicBezTo>
                <a:cubicBezTo>
                  <a:pt x="14641" y="4254"/>
                  <a:pt x="14618" y="4254"/>
                  <a:pt x="14618" y="4215"/>
                </a:cubicBezTo>
                <a:lnTo>
                  <a:pt x="14700" y="4215"/>
                </a:lnTo>
                <a:lnTo>
                  <a:pt x="14768" y="4150"/>
                </a:lnTo>
                <a:cubicBezTo>
                  <a:pt x="14788" y="4127"/>
                  <a:pt x="14780" y="4099"/>
                  <a:pt x="14748" y="4057"/>
                </a:cubicBezTo>
                <a:cubicBezTo>
                  <a:pt x="14717" y="4006"/>
                  <a:pt x="14692" y="3977"/>
                  <a:pt x="14675" y="3958"/>
                </a:cubicBezTo>
                <a:lnTo>
                  <a:pt x="14376" y="3907"/>
                </a:lnTo>
                <a:lnTo>
                  <a:pt x="14186" y="3740"/>
                </a:lnTo>
                <a:cubicBezTo>
                  <a:pt x="14169" y="3757"/>
                  <a:pt x="14135" y="3746"/>
                  <a:pt x="14087" y="3704"/>
                </a:cubicBezTo>
                <a:cubicBezTo>
                  <a:pt x="14036" y="3658"/>
                  <a:pt x="13994" y="3625"/>
                  <a:pt x="13957" y="3610"/>
                </a:cubicBezTo>
                <a:lnTo>
                  <a:pt x="13740" y="3687"/>
                </a:lnTo>
                <a:lnTo>
                  <a:pt x="13211" y="3565"/>
                </a:lnTo>
                <a:cubicBezTo>
                  <a:pt x="13178" y="3565"/>
                  <a:pt x="13141" y="3577"/>
                  <a:pt x="13104" y="3599"/>
                </a:cubicBezTo>
                <a:cubicBezTo>
                  <a:pt x="13070" y="3625"/>
                  <a:pt x="13050" y="3653"/>
                  <a:pt x="13050" y="3687"/>
                </a:cubicBezTo>
                <a:cubicBezTo>
                  <a:pt x="13050" y="3726"/>
                  <a:pt x="13070" y="3752"/>
                  <a:pt x="13104" y="3769"/>
                </a:cubicBezTo>
                <a:cubicBezTo>
                  <a:pt x="13141" y="3786"/>
                  <a:pt x="13158" y="3814"/>
                  <a:pt x="13158" y="3850"/>
                </a:cubicBezTo>
                <a:cubicBezTo>
                  <a:pt x="13158" y="3884"/>
                  <a:pt x="13172" y="3983"/>
                  <a:pt x="13200" y="4138"/>
                </a:cubicBezTo>
                <a:cubicBezTo>
                  <a:pt x="13226" y="4299"/>
                  <a:pt x="13203" y="4359"/>
                  <a:pt x="13132" y="4325"/>
                </a:cubicBezTo>
                <a:lnTo>
                  <a:pt x="12997" y="4514"/>
                </a:lnTo>
                <a:cubicBezTo>
                  <a:pt x="13014" y="4548"/>
                  <a:pt x="13045" y="4579"/>
                  <a:pt x="13090" y="4607"/>
                </a:cubicBezTo>
                <a:cubicBezTo>
                  <a:pt x="13138" y="4635"/>
                  <a:pt x="13180" y="4669"/>
                  <a:pt x="13226" y="4706"/>
                </a:cubicBezTo>
                <a:cubicBezTo>
                  <a:pt x="13271" y="4751"/>
                  <a:pt x="13313" y="4793"/>
                  <a:pt x="13347" y="4850"/>
                </a:cubicBezTo>
                <a:cubicBezTo>
                  <a:pt x="13384" y="4903"/>
                  <a:pt x="13392" y="4988"/>
                  <a:pt x="13375" y="5093"/>
                </a:cubicBezTo>
                <a:lnTo>
                  <a:pt x="12768" y="5510"/>
                </a:lnTo>
                <a:lnTo>
                  <a:pt x="12768" y="5567"/>
                </a:lnTo>
                <a:cubicBezTo>
                  <a:pt x="12768" y="5637"/>
                  <a:pt x="12785" y="5705"/>
                  <a:pt x="12822" y="5770"/>
                </a:cubicBezTo>
                <a:cubicBezTo>
                  <a:pt x="12855" y="5832"/>
                  <a:pt x="12892" y="5914"/>
                  <a:pt x="12929" y="6013"/>
                </a:cubicBezTo>
                <a:cubicBezTo>
                  <a:pt x="13019" y="6052"/>
                  <a:pt x="13062" y="6081"/>
                  <a:pt x="13059" y="6106"/>
                </a:cubicBezTo>
                <a:cubicBezTo>
                  <a:pt x="13053" y="6134"/>
                  <a:pt x="13022" y="6162"/>
                  <a:pt x="12963" y="6191"/>
                </a:cubicBezTo>
                <a:cubicBezTo>
                  <a:pt x="12903" y="6216"/>
                  <a:pt x="12850" y="6244"/>
                  <a:pt x="12793" y="6273"/>
                </a:cubicBezTo>
                <a:cubicBezTo>
                  <a:pt x="12740" y="6295"/>
                  <a:pt x="12714" y="6321"/>
                  <a:pt x="12714" y="6337"/>
                </a:cubicBezTo>
                <a:cubicBezTo>
                  <a:pt x="12714" y="6354"/>
                  <a:pt x="12694" y="6366"/>
                  <a:pt x="12658" y="6366"/>
                </a:cubicBezTo>
                <a:lnTo>
                  <a:pt x="12550" y="6366"/>
                </a:lnTo>
                <a:lnTo>
                  <a:pt x="12497" y="6366"/>
                </a:lnTo>
                <a:cubicBezTo>
                  <a:pt x="12497" y="6343"/>
                  <a:pt x="12505" y="6332"/>
                  <a:pt x="12522" y="6321"/>
                </a:cubicBezTo>
                <a:cubicBezTo>
                  <a:pt x="12542" y="6315"/>
                  <a:pt x="12550" y="6295"/>
                  <a:pt x="12550" y="6256"/>
                </a:cubicBezTo>
                <a:lnTo>
                  <a:pt x="12293" y="6095"/>
                </a:lnTo>
                <a:lnTo>
                  <a:pt x="12293" y="6123"/>
                </a:lnTo>
                <a:lnTo>
                  <a:pt x="12186" y="5903"/>
                </a:lnTo>
                <a:cubicBezTo>
                  <a:pt x="12220" y="5815"/>
                  <a:pt x="12225" y="5747"/>
                  <a:pt x="12200" y="5711"/>
                </a:cubicBezTo>
                <a:cubicBezTo>
                  <a:pt x="12172" y="5666"/>
                  <a:pt x="12158" y="5620"/>
                  <a:pt x="12158" y="5567"/>
                </a:cubicBezTo>
                <a:cubicBezTo>
                  <a:pt x="12158" y="5423"/>
                  <a:pt x="12093" y="5352"/>
                  <a:pt x="11963" y="5352"/>
                </a:cubicBezTo>
                <a:cubicBezTo>
                  <a:pt x="11833" y="5352"/>
                  <a:pt x="11694" y="5369"/>
                  <a:pt x="11550" y="5409"/>
                </a:cubicBezTo>
                <a:cubicBezTo>
                  <a:pt x="11584" y="5386"/>
                  <a:pt x="11581" y="5361"/>
                  <a:pt x="11536" y="5321"/>
                </a:cubicBezTo>
                <a:cubicBezTo>
                  <a:pt x="11491" y="5276"/>
                  <a:pt x="11460" y="5259"/>
                  <a:pt x="11440" y="5259"/>
                </a:cubicBezTo>
                <a:cubicBezTo>
                  <a:pt x="11296" y="5259"/>
                  <a:pt x="11126" y="5194"/>
                  <a:pt x="10926" y="5067"/>
                </a:cubicBezTo>
                <a:cubicBezTo>
                  <a:pt x="10731" y="4946"/>
                  <a:pt x="10567" y="4881"/>
                  <a:pt x="10440" y="4881"/>
                </a:cubicBezTo>
                <a:cubicBezTo>
                  <a:pt x="10386" y="4881"/>
                  <a:pt x="10321" y="4892"/>
                  <a:pt x="10250" y="4906"/>
                </a:cubicBezTo>
                <a:cubicBezTo>
                  <a:pt x="10180" y="4923"/>
                  <a:pt x="10112" y="4946"/>
                  <a:pt x="10047" y="4963"/>
                </a:cubicBezTo>
                <a:cubicBezTo>
                  <a:pt x="10084" y="4946"/>
                  <a:pt x="10106" y="4898"/>
                  <a:pt x="10115" y="4824"/>
                </a:cubicBezTo>
                <a:lnTo>
                  <a:pt x="9940" y="4516"/>
                </a:lnTo>
                <a:lnTo>
                  <a:pt x="9911" y="4488"/>
                </a:lnTo>
                <a:cubicBezTo>
                  <a:pt x="9858" y="4488"/>
                  <a:pt x="9796" y="4511"/>
                  <a:pt x="9725" y="4553"/>
                </a:cubicBezTo>
                <a:cubicBezTo>
                  <a:pt x="9651" y="4598"/>
                  <a:pt x="9615" y="4559"/>
                  <a:pt x="9615" y="4435"/>
                </a:cubicBezTo>
                <a:cubicBezTo>
                  <a:pt x="9615" y="4418"/>
                  <a:pt x="9623" y="4401"/>
                  <a:pt x="9643" y="4378"/>
                </a:cubicBezTo>
                <a:cubicBezTo>
                  <a:pt x="9660" y="4361"/>
                  <a:pt x="9660" y="4344"/>
                  <a:pt x="9643" y="4327"/>
                </a:cubicBezTo>
                <a:cubicBezTo>
                  <a:pt x="9623" y="4217"/>
                  <a:pt x="9646" y="4124"/>
                  <a:pt x="9711" y="4048"/>
                </a:cubicBezTo>
                <a:cubicBezTo>
                  <a:pt x="9773" y="3969"/>
                  <a:pt x="9824" y="3887"/>
                  <a:pt x="9858" y="3799"/>
                </a:cubicBezTo>
                <a:cubicBezTo>
                  <a:pt x="9894" y="3760"/>
                  <a:pt x="9911" y="3729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9" y="3638"/>
                  <a:pt x="10109" y="3616"/>
                  <a:pt x="10177" y="3579"/>
                </a:cubicBezTo>
                <a:cubicBezTo>
                  <a:pt x="10245" y="3534"/>
                  <a:pt x="10321" y="3506"/>
                  <a:pt x="10414" y="3492"/>
                </a:cubicBezTo>
                <a:lnTo>
                  <a:pt x="10440" y="3407"/>
                </a:lnTo>
                <a:cubicBezTo>
                  <a:pt x="10440" y="3370"/>
                  <a:pt x="10344" y="3342"/>
                  <a:pt x="10149" y="3314"/>
                </a:cubicBezTo>
                <a:cubicBezTo>
                  <a:pt x="9957" y="3286"/>
                  <a:pt x="9858" y="3255"/>
                  <a:pt x="9858" y="3221"/>
                </a:cubicBezTo>
                <a:lnTo>
                  <a:pt x="9886" y="3192"/>
                </a:lnTo>
                <a:cubicBezTo>
                  <a:pt x="10067" y="3243"/>
                  <a:pt x="10202" y="3274"/>
                  <a:pt x="10298" y="3286"/>
                </a:cubicBezTo>
                <a:cubicBezTo>
                  <a:pt x="10392" y="3297"/>
                  <a:pt x="10471" y="3286"/>
                  <a:pt x="10536" y="3260"/>
                </a:cubicBezTo>
                <a:cubicBezTo>
                  <a:pt x="10598" y="3232"/>
                  <a:pt x="10671" y="3198"/>
                  <a:pt x="10759" y="3147"/>
                </a:cubicBezTo>
                <a:cubicBezTo>
                  <a:pt x="10844" y="3105"/>
                  <a:pt x="10977" y="3043"/>
                  <a:pt x="11157" y="2961"/>
                </a:cubicBezTo>
                <a:cubicBezTo>
                  <a:pt x="11157" y="2927"/>
                  <a:pt x="11061" y="2890"/>
                  <a:pt x="10866" y="2851"/>
                </a:cubicBezTo>
                <a:cubicBezTo>
                  <a:pt x="10671" y="2817"/>
                  <a:pt x="10550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9" y="2775"/>
                </a:cubicBezTo>
                <a:cubicBezTo>
                  <a:pt x="10858" y="2789"/>
                  <a:pt x="10906" y="2806"/>
                  <a:pt x="10940" y="2828"/>
                </a:cubicBezTo>
                <a:cubicBezTo>
                  <a:pt x="10940" y="2862"/>
                  <a:pt x="10968" y="2885"/>
                  <a:pt x="11022" y="2896"/>
                </a:cubicBezTo>
                <a:cubicBezTo>
                  <a:pt x="11075" y="2902"/>
                  <a:pt x="11121" y="2907"/>
                  <a:pt x="11157" y="2907"/>
                </a:cubicBezTo>
                <a:lnTo>
                  <a:pt x="11361" y="2775"/>
                </a:lnTo>
                <a:lnTo>
                  <a:pt x="11361" y="2690"/>
                </a:lnTo>
                <a:lnTo>
                  <a:pt x="11307" y="2608"/>
                </a:lnTo>
                <a:lnTo>
                  <a:pt x="11604" y="2554"/>
                </a:lnTo>
                <a:cubicBezTo>
                  <a:pt x="11584" y="2537"/>
                  <a:pt x="11590" y="2521"/>
                  <a:pt x="11615" y="2504"/>
                </a:cubicBezTo>
                <a:cubicBezTo>
                  <a:pt x="11643" y="2481"/>
                  <a:pt x="11666" y="2475"/>
                  <a:pt x="11683" y="2475"/>
                </a:cubicBezTo>
                <a:cubicBezTo>
                  <a:pt x="11739" y="2475"/>
                  <a:pt x="11793" y="2504"/>
                  <a:pt x="11852" y="2554"/>
                </a:cubicBezTo>
                <a:cubicBezTo>
                  <a:pt x="11912" y="2608"/>
                  <a:pt x="11951" y="2636"/>
                  <a:pt x="11968" y="2636"/>
                </a:cubicBezTo>
                <a:lnTo>
                  <a:pt x="12239" y="2532"/>
                </a:lnTo>
                <a:cubicBezTo>
                  <a:pt x="12220" y="2509"/>
                  <a:pt x="12245" y="2498"/>
                  <a:pt x="12313" y="2487"/>
                </a:cubicBezTo>
                <a:cubicBezTo>
                  <a:pt x="12381" y="2481"/>
                  <a:pt x="12401" y="2453"/>
                  <a:pt x="12375" y="2410"/>
                </a:cubicBezTo>
                <a:lnTo>
                  <a:pt x="12186" y="2190"/>
                </a:lnTo>
                <a:cubicBezTo>
                  <a:pt x="12166" y="2190"/>
                  <a:pt x="12152" y="2179"/>
                  <a:pt x="12143" y="2151"/>
                </a:cubicBezTo>
                <a:cubicBezTo>
                  <a:pt x="12135" y="2122"/>
                  <a:pt x="12141" y="2111"/>
                  <a:pt x="12158" y="2111"/>
                </a:cubicBezTo>
                <a:cubicBezTo>
                  <a:pt x="12248" y="2111"/>
                  <a:pt x="12273" y="2063"/>
                  <a:pt x="12239" y="1973"/>
                </a:cubicBezTo>
                <a:cubicBezTo>
                  <a:pt x="12166" y="1942"/>
                  <a:pt x="12090" y="1896"/>
                  <a:pt x="12011" y="1848"/>
                </a:cubicBezTo>
                <a:cubicBezTo>
                  <a:pt x="11929" y="1798"/>
                  <a:pt x="11838" y="1769"/>
                  <a:pt x="11739" y="1769"/>
                </a:cubicBezTo>
                <a:cubicBezTo>
                  <a:pt x="11703" y="1769"/>
                  <a:pt x="11663" y="1781"/>
                  <a:pt x="11615" y="1798"/>
                </a:cubicBezTo>
                <a:cubicBezTo>
                  <a:pt x="11573" y="1820"/>
                  <a:pt x="11550" y="1848"/>
                  <a:pt x="11550" y="1891"/>
                </a:cubicBezTo>
                <a:cubicBezTo>
                  <a:pt x="11550" y="1930"/>
                  <a:pt x="11573" y="1947"/>
                  <a:pt x="11615" y="1947"/>
                </a:cubicBezTo>
                <a:cubicBezTo>
                  <a:pt x="11663" y="1947"/>
                  <a:pt x="11694" y="1964"/>
                  <a:pt x="11711" y="2001"/>
                </a:cubicBezTo>
                <a:cubicBezTo>
                  <a:pt x="11748" y="2040"/>
                  <a:pt x="11739" y="2057"/>
                  <a:pt x="11683" y="2057"/>
                </a:cubicBezTo>
                <a:cubicBezTo>
                  <a:pt x="11629" y="2057"/>
                  <a:pt x="11604" y="2063"/>
                  <a:pt x="11604" y="2083"/>
                </a:cubicBezTo>
                <a:cubicBezTo>
                  <a:pt x="11530" y="2083"/>
                  <a:pt x="11462" y="2134"/>
                  <a:pt x="11400" y="2244"/>
                </a:cubicBezTo>
                <a:cubicBezTo>
                  <a:pt x="11338" y="2354"/>
                  <a:pt x="11256" y="2433"/>
                  <a:pt x="11157" y="2475"/>
                </a:cubicBezTo>
                <a:cubicBezTo>
                  <a:pt x="11121" y="2475"/>
                  <a:pt x="11107" y="2464"/>
                  <a:pt x="11118" y="2441"/>
                </a:cubicBezTo>
                <a:cubicBezTo>
                  <a:pt x="11126" y="2422"/>
                  <a:pt x="11121" y="2399"/>
                  <a:pt x="11104" y="2382"/>
                </a:cubicBezTo>
                <a:cubicBezTo>
                  <a:pt x="11084" y="2343"/>
                  <a:pt x="11053" y="2320"/>
                  <a:pt x="11008" y="2311"/>
                </a:cubicBezTo>
                <a:cubicBezTo>
                  <a:pt x="10962" y="2306"/>
                  <a:pt x="10940" y="2283"/>
                  <a:pt x="10940" y="2244"/>
                </a:cubicBezTo>
                <a:cubicBezTo>
                  <a:pt x="10940" y="2210"/>
                  <a:pt x="10962" y="2151"/>
                  <a:pt x="11008" y="2069"/>
                </a:cubicBezTo>
                <a:cubicBezTo>
                  <a:pt x="11053" y="1990"/>
                  <a:pt x="10993" y="1947"/>
                  <a:pt x="10832" y="1947"/>
                </a:cubicBezTo>
                <a:cubicBezTo>
                  <a:pt x="10759" y="1947"/>
                  <a:pt x="10708" y="1973"/>
                  <a:pt x="10677" y="2029"/>
                </a:cubicBezTo>
                <a:cubicBezTo>
                  <a:pt x="10646" y="2083"/>
                  <a:pt x="10612" y="2134"/>
                  <a:pt x="10575" y="2190"/>
                </a:cubicBezTo>
                <a:lnTo>
                  <a:pt x="10279" y="1851"/>
                </a:lnTo>
                <a:lnTo>
                  <a:pt x="10047" y="1826"/>
                </a:lnTo>
                <a:cubicBezTo>
                  <a:pt x="10047" y="1753"/>
                  <a:pt x="10064" y="1693"/>
                  <a:pt x="10095" y="1640"/>
                </a:cubicBezTo>
                <a:cubicBezTo>
                  <a:pt x="10126" y="1583"/>
                  <a:pt x="10084" y="1512"/>
                  <a:pt x="9965" y="1425"/>
                </a:cubicBezTo>
                <a:cubicBezTo>
                  <a:pt x="9911" y="1385"/>
                  <a:pt x="9863" y="1354"/>
                  <a:pt x="9818" y="1321"/>
                </a:cubicBezTo>
                <a:cubicBezTo>
                  <a:pt x="9773" y="1292"/>
                  <a:pt x="9725" y="1275"/>
                  <a:pt x="9671" y="1275"/>
                </a:cubicBezTo>
                <a:cubicBezTo>
                  <a:pt x="9651" y="1275"/>
                  <a:pt x="9609" y="1292"/>
                  <a:pt x="9541" y="1338"/>
                </a:cubicBezTo>
                <a:cubicBezTo>
                  <a:pt x="9473" y="1377"/>
                  <a:pt x="9411" y="1414"/>
                  <a:pt x="9358" y="1448"/>
                </a:cubicBezTo>
                <a:cubicBezTo>
                  <a:pt x="9304" y="1487"/>
                  <a:pt x="9276" y="1524"/>
                  <a:pt x="9276" y="1558"/>
                </a:cubicBezTo>
                <a:cubicBezTo>
                  <a:pt x="9276" y="1597"/>
                  <a:pt x="9321" y="1614"/>
                  <a:pt x="9411" y="1614"/>
                </a:cubicBezTo>
                <a:lnTo>
                  <a:pt x="9386" y="1614"/>
                </a:lnTo>
                <a:cubicBezTo>
                  <a:pt x="9329" y="1614"/>
                  <a:pt x="9304" y="1645"/>
                  <a:pt x="9304" y="1724"/>
                </a:cubicBezTo>
                <a:cubicBezTo>
                  <a:pt x="9304" y="1738"/>
                  <a:pt x="9346" y="1761"/>
                  <a:pt x="9434" y="1789"/>
                </a:cubicBezTo>
                <a:cubicBezTo>
                  <a:pt x="9519" y="1818"/>
                  <a:pt x="9578" y="1829"/>
                  <a:pt x="9615" y="1829"/>
                </a:cubicBezTo>
                <a:cubicBezTo>
                  <a:pt x="9651" y="1812"/>
                  <a:pt x="9677" y="1818"/>
                  <a:pt x="9697" y="1851"/>
                </a:cubicBezTo>
                <a:cubicBezTo>
                  <a:pt x="9714" y="1882"/>
                  <a:pt x="9742" y="1894"/>
                  <a:pt x="9779" y="1894"/>
                </a:cubicBezTo>
                <a:lnTo>
                  <a:pt x="9886" y="1854"/>
                </a:lnTo>
                <a:lnTo>
                  <a:pt x="9886" y="1922"/>
                </a:lnTo>
                <a:cubicBezTo>
                  <a:pt x="9866" y="1945"/>
                  <a:pt x="9858" y="1962"/>
                  <a:pt x="9858" y="1976"/>
                </a:cubicBezTo>
                <a:lnTo>
                  <a:pt x="9886" y="2086"/>
                </a:lnTo>
                <a:lnTo>
                  <a:pt x="9615" y="2218"/>
                </a:lnTo>
                <a:cubicBezTo>
                  <a:pt x="9598" y="2235"/>
                  <a:pt x="9578" y="2247"/>
                  <a:pt x="9561" y="2247"/>
                </a:cubicBezTo>
                <a:cubicBezTo>
                  <a:pt x="9544" y="2247"/>
                  <a:pt x="9521" y="2258"/>
                  <a:pt x="9493" y="2275"/>
                </a:cubicBezTo>
                <a:cubicBezTo>
                  <a:pt x="9493" y="2329"/>
                  <a:pt x="9519" y="2385"/>
                  <a:pt x="9567" y="2444"/>
                </a:cubicBezTo>
                <a:cubicBezTo>
                  <a:pt x="9618" y="2501"/>
                  <a:pt x="9564" y="2535"/>
                  <a:pt x="9411" y="2535"/>
                </a:cubicBezTo>
                <a:lnTo>
                  <a:pt x="9329" y="2478"/>
                </a:lnTo>
                <a:cubicBezTo>
                  <a:pt x="9329" y="2408"/>
                  <a:pt x="9259" y="2346"/>
                  <a:pt x="9109" y="2298"/>
                </a:cubicBezTo>
                <a:cubicBezTo>
                  <a:pt x="8959" y="2247"/>
                  <a:pt x="8778" y="2213"/>
                  <a:pt x="8566" y="2193"/>
                </a:cubicBezTo>
                <a:cubicBezTo>
                  <a:pt x="8355" y="2176"/>
                  <a:pt x="8143" y="2165"/>
                  <a:pt x="7931" y="2154"/>
                </a:cubicBezTo>
                <a:cubicBezTo>
                  <a:pt x="7719" y="2142"/>
                  <a:pt x="7558" y="2137"/>
                  <a:pt x="7450" y="2137"/>
                </a:cubicBezTo>
                <a:lnTo>
                  <a:pt x="7004" y="2275"/>
                </a:lnTo>
                <a:lnTo>
                  <a:pt x="7114" y="2535"/>
                </a:lnTo>
                <a:cubicBezTo>
                  <a:pt x="7078" y="2535"/>
                  <a:pt x="7055" y="2546"/>
                  <a:pt x="7046" y="2572"/>
                </a:cubicBezTo>
                <a:cubicBezTo>
                  <a:pt x="7035" y="2600"/>
                  <a:pt x="7049" y="2622"/>
                  <a:pt x="7086" y="2639"/>
                </a:cubicBezTo>
                <a:cubicBezTo>
                  <a:pt x="7049" y="2605"/>
                  <a:pt x="6981" y="2540"/>
                  <a:pt x="6883" y="2444"/>
                </a:cubicBezTo>
                <a:cubicBezTo>
                  <a:pt x="6784" y="2346"/>
                  <a:pt x="6716" y="2303"/>
                  <a:pt x="6679" y="2303"/>
                </a:cubicBezTo>
                <a:lnTo>
                  <a:pt x="6450" y="2242"/>
                </a:lnTo>
                <a:close/>
                <a:moveTo>
                  <a:pt x="8114" y="1663"/>
                </a:moveTo>
                <a:cubicBezTo>
                  <a:pt x="8078" y="1640"/>
                  <a:pt x="8033" y="1623"/>
                  <a:pt x="7979" y="1609"/>
                </a:cubicBezTo>
                <a:cubicBezTo>
                  <a:pt x="7925" y="1592"/>
                  <a:pt x="7880" y="1581"/>
                  <a:pt x="7843" y="1581"/>
                </a:cubicBezTo>
                <a:cubicBezTo>
                  <a:pt x="7807" y="1581"/>
                  <a:pt x="7733" y="1604"/>
                  <a:pt x="7620" y="1646"/>
                </a:cubicBezTo>
                <a:cubicBezTo>
                  <a:pt x="7507" y="1691"/>
                  <a:pt x="7380" y="1745"/>
                  <a:pt x="7241" y="1801"/>
                </a:cubicBezTo>
                <a:cubicBezTo>
                  <a:pt x="7100" y="1860"/>
                  <a:pt x="6967" y="1917"/>
                  <a:pt x="6843" y="1971"/>
                </a:cubicBezTo>
                <a:cubicBezTo>
                  <a:pt x="6716" y="2027"/>
                  <a:pt x="6631" y="2061"/>
                  <a:pt x="6586" y="2081"/>
                </a:cubicBezTo>
                <a:cubicBezTo>
                  <a:pt x="6713" y="2061"/>
                  <a:pt x="6826" y="2027"/>
                  <a:pt x="6931" y="1971"/>
                </a:cubicBezTo>
                <a:cubicBezTo>
                  <a:pt x="7032" y="1917"/>
                  <a:pt x="7143" y="1889"/>
                  <a:pt x="7261" y="1889"/>
                </a:cubicBezTo>
                <a:lnTo>
                  <a:pt x="7343" y="1945"/>
                </a:lnTo>
                <a:cubicBezTo>
                  <a:pt x="7397" y="1962"/>
                  <a:pt x="7445" y="1971"/>
                  <a:pt x="7493" y="1971"/>
                </a:cubicBezTo>
                <a:cubicBezTo>
                  <a:pt x="7538" y="1971"/>
                  <a:pt x="7578" y="1988"/>
                  <a:pt x="7612" y="2027"/>
                </a:cubicBezTo>
                <a:cubicBezTo>
                  <a:pt x="7685" y="2010"/>
                  <a:pt x="7761" y="2016"/>
                  <a:pt x="7843" y="2055"/>
                </a:cubicBezTo>
                <a:lnTo>
                  <a:pt x="7925" y="1999"/>
                </a:lnTo>
                <a:lnTo>
                  <a:pt x="7925" y="1889"/>
                </a:lnTo>
                <a:lnTo>
                  <a:pt x="7897" y="1824"/>
                </a:lnTo>
                <a:lnTo>
                  <a:pt x="7979" y="1849"/>
                </a:lnTo>
                <a:cubicBezTo>
                  <a:pt x="8033" y="1849"/>
                  <a:pt x="8086" y="1807"/>
                  <a:pt x="8140" y="1719"/>
                </a:cubicBezTo>
                <a:lnTo>
                  <a:pt x="8114" y="1663"/>
                </a:lnTo>
                <a:close/>
                <a:moveTo>
                  <a:pt x="12497" y="20256"/>
                </a:moveTo>
                <a:cubicBezTo>
                  <a:pt x="12497" y="20307"/>
                  <a:pt x="12488" y="20333"/>
                  <a:pt x="12468" y="20355"/>
                </a:cubicBezTo>
                <a:cubicBezTo>
                  <a:pt x="13505" y="20174"/>
                  <a:pt x="14486" y="19838"/>
                  <a:pt x="15404" y="19347"/>
                </a:cubicBezTo>
                <a:cubicBezTo>
                  <a:pt x="16322" y="18856"/>
                  <a:pt x="17144" y="18224"/>
                  <a:pt x="17865" y="17450"/>
                </a:cubicBezTo>
                <a:lnTo>
                  <a:pt x="17839" y="17450"/>
                </a:lnTo>
                <a:cubicBezTo>
                  <a:pt x="17766" y="17484"/>
                  <a:pt x="17704" y="17484"/>
                  <a:pt x="17650" y="17450"/>
                </a:cubicBezTo>
                <a:lnTo>
                  <a:pt x="17582" y="17498"/>
                </a:lnTo>
                <a:lnTo>
                  <a:pt x="17418" y="17450"/>
                </a:lnTo>
                <a:lnTo>
                  <a:pt x="17365" y="17450"/>
                </a:lnTo>
                <a:lnTo>
                  <a:pt x="17311" y="17555"/>
                </a:lnTo>
                <a:lnTo>
                  <a:pt x="17339" y="17450"/>
                </a:lnTo>
                <a:cubicBezTo>
                  <a:pt x="17283" y="17377"/>
                  <a:pt x="17221" y="17306"/>
                  <a:pt x="17147" y="17247"/>
                </a:cubicBezTo>
                <a:lnTo>
                  <a:pt x="17094" y="17219"/>
                </a:lnTo>
                <a:cubicBezTo>
                  <a:pt x="17060" y="17219"/>
                  <a:pt x="17040" y="17252"/>
                  <a:pt x="17040" y="17323"/>
                </a:cubicBezTo>
                <a:cubicBezTo>
                  <a:pt x="17060" y="17179"/>
                  <a:pt x="17020" y="17058"/>
                  <a:pt x="16927" y="16953"/>
                </a:cubicBezTo>
                <a:cubicBezTo>
                  <a:pt x="16831" y="16849"/>
                  <a:pt x="16712" y="16798"/>
                  <a:pt x="16568" y="16798"/>
                </a:cubicBezTo>
                <a:cubicBezTo>
                  <a:pt x="16568" y="16815"/>
                  <a:pt x="16560" y="16826"/>
                  <a:pt x="16540" y="16826"/>
                </a:cubicBezTo>
                <a:lnTo>
                  <a:pt x="16486" y="16826"/>
                </a:lnTo>
                <a:lnTo>
                  <a:pt x="16418" y="16772"/>
                </a:lnTo>
                <a:lnTo>
                  <a:pt x="16514" y="16772"/>
                </a:lnTo>
                <a:lnTo>
                  <a:pt x="16568" y="16612"/>
                </a:lnTo>
                <a:lnTo>
                  <a:pt x="16418" y="16501"/>
                </a:lnTo>
                <a:lnTo>
                  <a:pt x="16390" y="16530"/>
                </a:lnTo>
                <a:cubicBezTo>
                  <a:pt x="16266" y="16513"/>
                  <a:pt x="16175" y="16439"/>
                  <a:pt x="16122" y="16315"/>
                </a:cubicBezTo>
                <a:lnTo>
                  <a:pt x="16068" y="16287"/>
                </a:lnTo>
                <a:lnTo>
                  <a:pt x="16040" y="16315"/>
                </a:lnTo>
                <a:lnTo>
                  <a:pt x="15986" y="16341"/>
                </a:lnTo>
                <a:cubicBezTo>
                  <a:pt x="15879" y="16374"/>
                  <a:pt x="15783" y="16414"/>
                  <a:pt x="15701" y="16445"/>
                </a:cubicBezTo>
                <a:cubicBezTo>
                  <a:pt x="15593" y="16414"/>
                  <a:pt x="15511" y="16363"/>
                  <a:pt x="15458" y="16315"/>
                </a:cubicBezTo>
                <a:lnTo>
                  <a:pt x="15093" y="16341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3" y="16109"/>
                  <a:pt x="14949" y="16078"/>
                  <a:pt x="14876" y="16078"/>
                </a:cubicBezTo>
                <a:cubicBezTo>
                  <a:pt x="14788" y="16078"/>
                  <a:pt x="14695" y="16089"/>
                  <a:pt x="14599" y="16106"/>
                </a:cubicBezTo>
                <a:cubicBezTo>
                  <a:pt x="14505" y="16123"/>
                  <a:pt x="14440" y="16185"/>
                  <a:pt x="14404" y="16281"/>
                </a:cubicBezTo>
                <a:cubicBezTo>
                  <a:pt x="14404" y="16312"/>
                  <a:pt x="14412" y="16352"/>
                  <a:pt x="14432" y="16386"/>
                </a:cubicBezTo>
                <a:cubicBezTo>
                  <a:pt x="14449" y="16425"/>
                  <a:pt x="14466" y="16451"/>
                  <a:pt x="14486" y="16468"/>
                </a:cubicBezTo>
                <a:lnTo>
                  <a:pt x="14486" y="16578"/>
                </a:lnTo>
                <a:lnTo>
                  <a:pt x="14457" y="16657"/>
                </a:lnTo>
                <a:lnTo>
                  <a:pt x="14404" y="16682"/>
                </a:lnTo>
                <a:lnTo>
                  <a:pt x="14376" y="16682"/>
                </a:lnTo>
                <a:lnTo>
                  <a:pt x="14296" y="16468"/>
                </a:lnTo>
                <a:lnTo>
                  <a:pt x="14376" y="16335"/>
                </a:lnTo>
                <a:cubicBezTo>
                  <a:pt x="14359" y="16298"/>
                  <a:pt x="14350" y="16247"/>
                  <a:pt x="14350" y="16191"/>
                </a:cubicBezTo>
                <a:cubicBezTo>
                  <a:pt x="14350" y="16132"/>
                  <a:pt x="14339" y="16087"/>
                  <a:pt x="14322" y="16050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2"/>
                </a:lnTo>
                <a:lnTo>
                  <a:pt x="13904" y="16132"/>
                </a:lnTo>
                <a:lnTo>
                  <a:pt x="13850" y="16188"/>
                </a:lnTo>
                <a:cubicBezTo>
                  <a:pt x="13830" y="16202"/>
                  <a:pt x="13822" y="16219"/>
                  <a:pt x="13822" y="16236"/>
                </a:cubicBezTo>
                <a:cubicBezTo>
                  <a:pt x="13822" y="16259"/>
                  <a:pt x="13813" y="16270"/>
                  <a:pt x="13794" y="16281"/>
                </a:cubicBezTo>
                <a:lnTo>
                  <a:pt x="13768" y="16236"/>
                </a:lnTo>
                <a:lnTo>
                  <a:pt x="13661" y="16236"/>
                </a:lnTo>
                <a:cubicBezTo>
                  <a:pt x="13587" y="16313"/>
                  <a:pt x="13548" y="16397"/>
                  <a:pt x="13539" y="16496"/>
                </a:cubicBezTo>
                <a:lnTo>
                  <a:pt x="13579" y="16550"/>
                </a:lnTo>
                <a:lnTo>
                  <a:pt x="13457" y="16629"/>
                </a:lnTo>
                <a:lnTo>
                  <a:pt x="13429" y="16682"/>
                </a:lnTo>
                <a:lnTo>
                  <a:pt x="13347" y="16739"/>
                </a:lnTo>
                <a:cubicBezTo>
                  <a:pt x="13347" y="16756"/>
                  <a:pt x="13344" y="16767"/>
                  <a:pt x="13336" y="16767"/>
                </a:cubicBezTo>
                <a:cubicBezTo>
                  <a:pt x="13325" y="16767"/>
                  <a:pt x="13322" y="16778"/>
                  <a:pt x="13322" y="16793"/>
                </a:cubicBezTo>
                <a:lnTo>
                  <a:pt x="13322" y="16821"/>
                </a:lnTo>
                <a:lnTo>
                  <a:pt x="13322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9"/>
                </a:lnTo>
                <a:cubicBezTo>
                  <a:pt x="13248" y="16779"/>
                  <a:pt x="13144" y="16683"/>
                  <a:pt x="12957" y="16606"/>
                </a:cubicBezTo>
                <a:lnTo>
                  <a:pt x="12875" y="16606"/>
                </a:lnTo>
                <a:lnTo>
                  <a:pt x="12875" y="16657"/>
                </a:lnTo>
                <a:cubicBezTo>
                  <a:pt x="12892" y="16711"/>
                  <a:pt x="12932" y="16762"/>
                  <a:pt x="12991" y="16798"/>
                </a:cubicBezTo>
                <a:cubicBezTo>
                  <a:pt x="13048" y="16838"/>
                  <a:pt x="13096" y="16877"/>
                  <a:pt x="13132" y="16914"/>
                </a:cubicBezTo>
                <a:cubicBezTo>
                  <a:pt x="13113" y="16897"/>
                  <a:pt x="13090" y="16894"/>
                  <a:pt x="13065" y="16903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9"/>
                </a:lnTo>
                <a:lnTo>
                  <a:pt x="13212" y="17267"/>
                </a:lnTo>
                <a:lnTo>
                  <a:pt x="13212" y="17792"/>
                </a:lnTo>
                <a:lnTo>
                  <a:pt x="13268" y="17930"/>
                </a:lnTo>
                <a:cubicBezTo>
                  <a:pt x="13231" y="18074"/>
                  <a:pt x="13158" y="18193"/>
                  <a:pt x="13050" y="18295"/>
                </a:cubicBezTo>
                <a:lnTo>
                  <a:pt x="13050" y="18266"/>
                </a:lnTo>
                <a:lnTo>
                  <a:pt x="12997" y="18295"/>
                </a:lnTo>
                <a:lnTo>
                  <a:pt x="12957" y="18320"/>
                </a:lnTo>
                <a:lnTo>
                  <a:pt x="12929" y="18453"/>
                </a:lnTo>
                <a:lnTo>
                  <a:pt x="12957" y="18481"/>
                </a:lnTo>
                <a:lnTo>
                  <a:pt x="12957" y="18509"/>
                </a:lnTo>
                <a:lnTo>
                  <a:pt x="12904" y="18453"/>
                </a:lnTo>
                <a:lnTo>
                  <a:pt x="12875" y="18628"/>
                </a:lnTo>
                <a:lnTo>
                  <a:pt x="12714" y="18681"/>
                </a:lnTo>
                <a:cubicBezTo>
                  <a:pt x="12658" y="18721"/>
                  <a:pt x="12635" y="18772"/>
                  <a:pt x="12646" y="18831"/>
                </a:cubicBezTo>
                <a:cubicBezTo>
                  <a:pt x="12655" y="18896"/>
                  <a:pt x="12632" y="18941"/>
                  <a:pt x="12579" y="18981"/>
                </a:cubicBezTo>
                <a:lnTo>
                  <a:pt x="12604" y="19034"/>
                </a:lnTo>
                <a:lnTo>
                  <a:pt x="12522" y="19114"/>
                </a:lnTo>
                <a:cubicBezTo>
                  <a:pt x="12522" y="19150"/>
                  <a:pt x="12519" y="19178"/>
                  <a:pt x="12508" y="19201"/>
                </a:cubicBezTo>
                <a:cubicBezTo>
                  <a:pt x="12500" y="19229"/>
                  <a:pt x="12497" y="19255"/>
                  <a:pt x="12497" y="19289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8" y="19483"/>
                </a:lnTo>
                <a:lnTo>
                  <a:pt x="12686" y="19399"/>
                </a:lnTo>
                <a:lnTo>
                  <a:pt x="12714" y="19560"/>
                </a:lnTo>
                <a:cubicBezTo>
                  <a:pt x="12714" y="19599"/>
                  <a:pt x="12694" y="19630"/>
                  <a:pt x="12658" y="19670"/>
                </a:cubicBezTo>
                <a:cubicBezTo>
                  <a:pt x="12604" y="19709"/>
                  <a:pt x="12550" y="19746"/>
                  <a:pt x="12497" y="19797"/>
                </a:cubicBezTo>
                <a:cubicBezTo>
                  <a:pt x="12440" y="19845"/>
                  <a:pt x="12415" y="19918"/>
                  <a:pt x="12415" y="20006"/>
                </a:cubicBezTo>
                <a:cubicBezTo>
                  <a:pt x="12415" y="20045"/>
                  <a:pt x="12429" y="20082"/>
                  <a:pt x="12454" y="20127"/>
                </a:cubicBezTo>
                <a:cubicBezTo>
                  <a:pt x="12483" y="20186"/>
                  <a:pt x="12497" y="20225"/>
                  <a:pt x="12497" y="20256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7410944" y="232956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10945" y="199579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485618" y="199579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89" y="2209158"/>
            <a:ext cx="304800" cy="304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410944" y="331761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0945" y="298385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485618" y="298385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10944" y="430619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0945" y="397243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485618" y="397243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10944" y="529178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10945" y="495802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485618" y="4958024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89" y="3197215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78" y="4185791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78" y="5188856"/>
            <a:ext cx="304800" cy="30480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6386944" y="815971"/>
            <a:ext cx="4997299" cy="738664"/>
            <a:chOff x="592428" y="600007"/>
            <a:chExt cx="3940935" cy="738664"/>
          </a:xfrm>
        </p:grpSpPr>
        <p:sp>
          <p:nvSpPr>
            <p:cNvPr id="42" name="TextBox 41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The globe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992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7" grpId="0" animBg="1"/>
      <p:bldP spid="30" grpId="0" animBg="1"/>
      <p:bldP spid="3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0" y="3768188"/>
            <a:ext cx="12194715" cy="3067578"/>
            <a:chOff x="1" y="3496539"/>
            <a:chExt cx="9143999" cy="2300171"/>
          </a:xfrm>
        </p:grpSpPr>
        <p:grpSp>
          <p:nvGrpSpPr>
            <p:cNvPr id="62" name="Group 61"/>
            <p:cNvGrpSpPr/>
            <p:nvPr/>
          </p:nvGrpSpPr>
          <p:grpSpPr>
            <a:xfrm>
              <a:off x="1" y="4920644"/>
              <a:ext cx="1641122" cy="876065"/>
              <a:chOff x="1706563" y="4518025"/>
              <a:chExt cx="2605088" cy="1390650"/>
            </a:xfrm>
          </p:grpSpPr>
          <p:sp>
            <p:nvSpPr>
              <p:cNvPr id="90" name="Freeform 89"/>
              <p:cNvSpPr>
                <a:spLocks/>
              </p:cNvSpPr>
              <p:nvPr/>
            </p:nvSpPr>
            <p:spPr bwMode="auto">
              <a:xfrm>
                <a:off x="1706563" y="4518025"/>
                <a:ext cx="1303338" cy="1390650"/>
              </a:xfrm>
              <a:custGeom>
                <a:avLst/>
                <a:gdLst>
                  <a:gd name="T0" fmla="*/ 333 w 347"/>
                  <a:gd name="T1" fmla="*/ 29 h 370"/>
                  <a:gd name="T2" fmla="*/ 0 w 347"/>
                  <a:gd name="T3" fmla="*/ 370 h 370"/>
                  <a:gd name="T4" fmla="*/ 347 w 347"/>
                  <a:gd name="T5" fmla="*/ 370 h 370"/>
                  <a:gd name="T6" fmla="*/ 347 w 347"/>
                  <a:gd name="T7" fmla="*/ 0 h 370"/>
                  <a:gd name="T8" fmla="*/ 333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333" y="29"/>
                    </a:moveTo>
                    <a:cubicBezTo>
                      <a:pt x="242" y="286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13"/>
                      <a:pt x="333" y="2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1" name="Freeform 90"/>
              <p:cNvSpPr>
                <a:spLocks/>
              </p:cNvSpPr>
              <p:nvPr/>
            </p:nvSpPr>
            <p:spPr bwMode="auto">
              <a:xfrm>
                <a:off x="3009901" y="4518025"/>
                <a:ext cx="1301750" cy="1390650"/>
              </a:xfrm>
              <a:custGeom>
                <a:avLst/>
                <a:gdLst>
                  <a:gd name="T0" fmla="*/ 15 w 347"/>
                  <a:gd name="T1" fmla="*/ 29 h 370"/>
                  <a:gd name="T2" fmla="*/ 0 w 347"/>
                  <a:gd name="T3" fmla="*/ 0 h 370"/>
                  <a:gd name="T4" fmla="*/ 0 w 347"/>
                  <a:gd name="T5" fmla="*/ 370 h 370"/>
                  <a:gd name="T6" fmla="*/ 347 w 347"/>
                  <a:gd name="T7" fmla="*/ 370 h 370"/>
                  <a:gd name="T8" fmla="*/ 15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15" y="29"/>
                    </a:moveTo>
                    <a:cubicBezTo>
                      <a:pt x="9" y="13"/>
                      <a:pt x="3" y="0"/>
                      <a:pt x="0" y="0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370"/>
                      <a:pt x="105" y="286"/>
                      <a:pt x="15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830062" y="4202591"/>
              <a:ext cx="1644122" cy="1594118"/>
              <a:chOff x="3024188" y="3378200"/>
              <a:chExt cx="2609851" cy="2530475"/>
            </a:xfrm>
          </p:grpSpPr>
          <p:sp>
            <p:nvSpPr>
              <p:cNvPr id="88" name="Freeform 87"/>
              <p:cNvSpPr>
                <a:spLocks/>
              </p:cNvSpPr>
              <p:nvPr/>
            </p:nvSpPr>
            <p:spPr bwMode="auto">
              <a:xfrm>
                <a:off x="3024188" y="3378200"/>
                <a:ext cx="1306513" cy="2530475"/>
              </a:xfrm>
              <a:custGeom>
                <a:avLst/>
                <a:gdLst>
                  <a:gd name="T0" fmla="*/ 334 w 348"/>
                  <a:gd name="T1" fmla="*/ 52 h 673"/>
                  <a:gd name="T2" fmla="*/ 0 w 348"/>
                  <a:gd name="T3" fmla="*/ 673 h 673"/>
                  <a:gd name="T4" fmla="*/ 348 w 348"/>
                  <a:gd name="T5" fmla="*/ 673 h 673"/>
                  <a:gd name="T6" fmla="*/ 348 w 348"/>
                  <a:gd name="T7" fmla="*/ 0 h 673"/>
                  <a:gd name="T8" fmla="*/ 334 w 348"/>
                  <a:gd name="T9" fmla="*/ 52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673">
                    <a:moveTo>
                      <a:pt x="334" y="52"/>
                    </a:moveTo>
                    <a:cubicBezTo>
                      <a:pt x="243" y="520"/>
                      <a:pt x="0" y="673"/>
                      <a:pt x="0" y="673"/>
                    </a:cubicBezTo>
                    <a:cubicBezTo>
                      <a:pt x="348" y="673"/>
                      <a:pt x="348" y="673"/>
                      <a:pt x="348" y="673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4"/>
                      <a:pt x="334" y="5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88"/>
              <p:cNvSpPr>
                <a:spLocks/>
              </p:cNvSpPr>
              <p:nvPr/>
            </p:nvSpPr>
            <p:spPr bwMode="auto">
              <a:xfrm>
                <a:off x="4330701" y="3378200"/>
                <a:ext cx="1303338" cy="2530475"/>
              </a:xfrm>
              <a:custGeom>
                <a:avLst/>
                <a:gdLst>
                  <a:gd name="T0" fmla="*/ 14 w 347"/>
                  <a:gd name="T1" fmla="*/ 52 h 673"/>
                  <a:gd name="T2" fmla="*/ 0 w 347"/>
                  <a:gd name="T3" fmla="*/ 0 h 673"/>
                  <a:gd name="T4" fmla="*/ 0 w 347"/>
                  <a:gd name="T5" fmla="*/ 673 h 673"/>
                  <a:gd name="T6" fmla="*/ 347 w 347"/>
                  <a:gd name="T7" fmla="*/ 673 h 673"/>
                  <a:gd name="T8" fmla="*/ 14 w 347"/>
                  <a:gd name="T9" fmla="*/ 52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673">
                    <a:moveTo>
                      <a:pt x="14" y="52"/>
                    </a:moveTo>
                    <a:cubicBezTo>
                      <a:pt x="9" y="24"/>
                      <a:pt x="3" y="0"/>
                      <a:pt x="0" y="0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347" y="673"/>
                      <a:pt x="347" y="673"/>
                      <a:pt x="347" y="673"/>
                    </a:cubicBezTo>
                    <a:cubicBezTo>
                      <a:pt x="347" y="673"/>
                      <a:pt x="105" y="520"/>
                      <a:pt x="14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658123" y="3496539"/>
              <a:ext cx="1641122" cy="2300170"/>
              <a:chOff x="4338638" y="2257425"/>
              <a:chExt cx="2605088" cy="3651250"/>
            </a:xfrm>
          </p:grpSpPr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4338638" y="2257425"/>
                <a:ext cx="1303338" cy="3651250"/>
              </a:xfrm>
              <a:custGeom>
                <a:avLst/>
                <a:gdLst>
                  <a:gd name="T0" fmla="*/ 333 w 347"/>
                  <a:gd name="T1" fmla="*/ 75 h 971"/>
                  <a:gd name="T2" fmla="*/ 0 w 347"/>
                  <a:gd name="T3" fmla="*/ 971 h 971"/>
                  <a:gd name="T4" fmla="*/ 347 w 347"/>
                  <a:gd name="T5" fmla="*/ 971 h 971"/>
                  <a:gd name="T6" fmla="*/ 347 w 347"/>
                  <a:gd name="T7" fmla="*/ 0 h 971"/>
                  <a:gd name="T8" fmla="*/ 333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333" y="75"/>
                    </a:moveTo>
                    <a:cubicBezTo>
                      <a:pt x="242" y="750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33"/>
                      <a:pt x="333" y="7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>
                <a:off x="5641976" y="2257425"/>
                <a:ext cx="1301750" cy="3651250"/>
              </a:xfrm>
              <a:custGeom>
                <a:avLst/>
                <a:gdLst>
                  <a:gd name="T0" fmla="*/ 15 w 347"/>
                  <a:gd name="T1" fmla="*/ 75 h 971"/>
                  <a:gd name="T2" fmla="*/ 0 w 347"/>
                  <a:gd name="T3" fmla="*/ 0 h 971"/>
                  <a:gd name="T4" fmla="*/ 0 w 347"/>
                  <a:gd name="T5" fmla="*/ 971 h 971"/>
                  <a:gd name="T6" fmla="*/ 347 w 347"/>
                  <a:gd name="T7" fmla="*/ 971 h 971"/>
                  <a:gd name="T8" fmla="*/ 15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15" y="75"/>
                    </a:moveTo>
                    <a:cubicBezTo>
                      <a:pt x="9" y="33"/>
                      <a:pt x="3" y="0"/>
                      <a:pt x="0" y="0"/>
                    </a:cubicBezTo>
                    <a:cubicBezTo>
                      <a:pt x="0" y="971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971"/>
                      <a:pt x="105" y="750"/>
                      <a:pt x="15" y="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491185" y="4560618"/>
              <a:ext cx="1641122" cy="1236091"/>
              <a:chOff x="5661026" y="3946525"/>
              <a:chExt cx="2605088" cy="1962150"/>
            </a:xfrm>
          </p:grpSpPr>
          <p:sp>
            <p:nvSpPr>
              <p:cNvPr id="84" name="Freeform 11"/>
              <p:cNvSpPr>
                <a:spLocks/>
              </p:cNvSpPr>
              <p:nvPr/>
            </p:nvSpPr>
            <p:spPr bwMode="auto">
              <a:xfrm>
                <a:off x="5661026" y="3946525"/>
                <a:ext cx="1301750" cy="1962150"/>
              </a:xfrm>
              <a:custGeom>
                <a:avLst/>
                <a:gdLst>
                  <a:gd name="T0" fmla="*/ 333 w 347"/>
                  <a:gd name="T1" fmla="*/ 40 h 522"/>
                  <a:gd name="T2" fmla="*/ 0 w 347"/>
                  <a:gd name="T3" fmla="*/ 522 h 522"/>
                  <a:gd name="T4" fmla="*/ 347 w 347"/>
                  <a:gd name="T5" fmla="*/ 522 h 522"/>
                  <a:gd name="T6" fmla="*/ 347 w 347"/>
                  <a:gd name="T7" fmla="*/ 0 h 522"/>
                  <a:gd name="T8" fmla="*/ 333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333" y="40"/>
                    </a:moveTo>
                    <a:cubicBezTo>
                      <a:pt x="242" y="403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18"/>
                      <a:pt x="333" y="4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12"/>
              <p:cNvSpPr>
                <a:spLocks/>
              </p:cNvSpPr>
              <p:nvPr/>
            </p:nvSpPr>
            <p:spPr bwMode="auto">
              <a:xfrm>
                <a:off x="6962776" y="3946525"/>
                <a:ext cx="1303338" cy="1962150"/>
              </a:xfrm>
              <a:custGeom>
                <a:avLst/>
                <a:gdLst>
                  <a:gd name="T0" fmla="*/ 14 w 347"/>
                  <a:gd name="T1" fmla="*/ 40 h 522"/>
                  <a:gd name="T2" fmla="*/ 0 w 347"/>
                  <a:gd name="T3" fmla="*/ 0 h 522"/>
                  <a:gd name="T4" fmla="*/ 0 w 347"/>
                  <a:gd name="T5" fmla="*/ 522 h 522"/>
                  <a:gd name="T6" fmla="*/ 347 w 347"/>
                  <a:gd name="T7" fmla="*/ 522 h 522"/>
                  <a:gd name="T8" fmla="*/ 14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14" y="40"/>
                    </a:moveTo>
                    <a:cubicBezTo>
                      <a:pt x="9" y="18"/>
                      <a:pt x="3" y="0"/>
                      <a:pt x="0" y="0"/>
                    </a:cubicBezTo>
                    <a:cubicBezTo>
                      <a:pt x="0" y="522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522"/>
                      <a:pt x="105" y="403"/>
                      <a:pt x="14" y="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316246" y="3922571"/>
              <a:ext cx="1644122" cy="1874138"/>
              <a:chOff x="6970713" y="2933700"/>
              <a:chExt cx="2609851" cy="2974975"/>
            </a:xfrm>
          </p:grpSpPr>
          <p:sp>
            <p:nvSpPr>
              <p:cNvPr id="82" name="Freeform 13"/>
              <p:cNvSpPr>
                <a:spLocks/>
              </p:cNvSpPr>
              <p:nvPr/>
            </p:nvSpPr>
            <p:spPr bwMode="auto">
              <a:xfrm>
                <a:off x="8277226" y="2933700"/>
                <a:ext cx="1303338" cy="2974975"/>
              </a:xfrm>
              <a:custGeom>
                <a:avLst/>
                <a:gdLst>
                  <a:gd name="T0" fmla="*/ 14 w 347"/>
                  <a:gd name="T1" fmla="*/ 62 h 791"/>
                  <a:gd name="T2" fmla="*/ 0 w 347"/>
                  <a:gd name="T3" fmla="*/ 0 h 791"/>
                  <a:gd name="T4" fmla="*/ 0 w 347"/>
                  <a:gd name="T5" fmla="*/ 791 h 791"/>
                  <a:gd name="T6" fmla="*/ 347 w 347"/>
                  <a:gd name="T7" fmla="*/ 791 h 791"/>
                  <a:gd name="T8" fmla="*/ 14 w 347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791">
                    <a:moveTo>
                      <a:pt x="14" y="62"/>
                    </a:moveTo>
                    <a:cubicBezTo>
                      <a:pt x="8" y="28"/>
                      <a:pt x="2" y="0"/>
                      <a:pt x="0" y="0"/>
                    </a:cubicBezTo>
                    <a:cubicBezTo>
                      <a:pt x="0" y="791"/>
                      <a:pt x="0" y="791"/>
                      <a:pt x="0" y="791"/>
                    </a:cubicBezTo>
                    <a:cubicBezTo>
                      <a:pt x="347" y="791"/>
                      <a:pt x="347" y="791"/>
                      <a:pt x="347" y="791"/>
                    </a:cubicBezTo>
                    <a:cubicBezTo>
                      <a:pt x="347" y="791"/>
                      <a:pt x="104" y="611"/>
                      <a:pt x="14" y="6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14"/>
              <p:cNvSpPr>
                <a:spLocks/>
              </p:cNvSpPr>
              <p:nvPr/>
            </p:nvSpPr>
            <p:spPr bwMode="auto">
              <a:xfrm>
                <a:off x="6970713" y="2933700"/>
                <a:ext cx="1306513" cy="2974975"/>
              </a:xfrm>
              <a:custGeom>
                <a:avLst/>
                <a:gdLst>
                  <a:gd name="T0" fmla="*/ 333 w 348"/>
                  <a:gd name="T1" fmla="*/ 62 h 791"/>
                  <a:gd name="T2" fmla="*/ 0 w 348"/>
                  <a:gd name="T3" fmla="*/ 791 h 791"/>
                  <a:gd name="T4" fmla="*/ 348 w 348"/>
                  <a:gd name="T5" fmla="*/ 791 h 791"/>
                  <a:gd name="T6" fmla="*/ 348 w 348"/>
                  <a:gd name="T7" fmla="*/ 0 h 791"/>
                  <a:gd name="T8" fmla="*/ 333 w 348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791">
                    <a:moveTo>
                      <a:pt x="333" y="62"/>
                    </a:moveTo>
                    <a:cubicBezTo>
                      <a:pt x="242" y="611"/>
                      <a:pt x="0" y="791"/>
                      <a:pt x="0" y="791"/>
                    </a:cubicBezTo>
                    <a:cubicBezTo>
                      <a:pt x="348" y="791"/>
                      <a:pt x="348" y="791"/>
                      <a:pt x="348" y="791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8"/>
                      <a:pt x="333" y="6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149308" y="5353677"/>
              <a:ext cx="1641122" cy="443033"/>
              <a:chOff x="8293101" y="5205412"/>
              <a:chExt cx="2605088" cy="703264"/>
            </a:xfrm>
          </p:grpSpPr>
          <p:sp>
            <p:nvSpPr>
              <p:cNvPr id="80" name="Freeform 15"/>
              <p:cNvSpPr>
                <a:spLocks/>
              </p:cNvSpPr>
              <p:nvPr/>
            </p:nvSpPr>
            <p:spPr bwMode="auto">
              <a:xfrm>
                <a:off x="8293101" y="5205412"/>
                <a:ext cx="1301750" cy="703263"/>
              </a:xfrm>
              <a:custGeom>
                <a:avLst/>
                <a:gdLst>
                  <a:gd name="T0" fmla="*/ 333 w 347"/>
                  <a:gd name="T1" fmla="*/ 14 h 187"/>
                  <a:gd name="T2" fmla="*/ 0 w 347"/>
                  <a:gd name="T3" fmla="*/ 187 h 187"/>
                  <a:gd name="T4" fmla="*/ 347 w 347"/>
                  <a:gd name="T5" fmla="*/ 187 h 187"/>
                  <a:gd name="T6" fmla="*/ 347 w 347"/>
                  <a:gd name="T7" fmla="*/ 0 h 187"/>
                  <a:gd name="T8" fmla="*/ 333 w 347"/>
                  <a:gd name="T9" fmla="*/ 1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187">
                    <a:moveTo>
                      <a:pt x="333" y="14"/>
                    </a:moveTo>
                    <a:cubicBezTo>
                      <a:pt x="242" y="144"/>
                      <a:pt x="0" y="187"/>
                      <a:pt x="0" y="187"/>
                    </a:cubicBezTo>
                    <a:cubicBezTo>
                      <a:pt x="347" y="187"/>
                      <a:pt x="347" y="187"/>
                      <a:pt x="347" y="187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6"/>
                      <a:pt x="333" y="1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16"/>
              <p:cNvSpPr>
                <a:spLocks/>
              </p:cNvSpPr>
              <p:nvPr/>
            </p:nvSpPr>
            <p:spPr bwMode="auto">
              <a:xfrm>
                <a:off x="9594851" y="5205413"/>
                <a:ext cx="1303338" cy="703263"/>
              </a:xfrm>
              <a:custGeom>
                <a:avLst/>
                <a:gdLst>
                  <a:gd name="T0" fmla="*/ 14 w 347"/>
                  <a:gd name="T1" fmla="*/ 14 h 187"/>
                  <a:gd name="T2" fmla="*/ 0 w 347"/>
                  <a:gd name="T3" fmla="*/ 0 h 187"/>
                  <a:gd name="T4" fmla="*/ 0 w 347"/>
                  <a:gd name="T5" fmla="*/ 187 h 187"/>
                  <a:gd name="T6" fmla="*/ 347 w 347"/>
                  <a:gd name="T7" fmla="*/ 187 h 187"/>
                  <a:gd name="T8" fmla="*/ 14 w 347"/>
                  <a:gd name="T9" fmla="*/ 1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187">
                    <a:moveTo>
                      <a:pt x="14" y="14"/>
                    </a:moveTo>
                    <a:cubicBezTo>
                      <a:pt x="9" y="6"/>
                      <a:pt x="3" y="0"/>
                      <a:pt x="0" y="0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347" y="187"/>
                      <a:pt x="347" y="187"/>
                      <a:pt x="347" y="187"/>
                    </a:cubicBezTo>
                    <a:cubicBezTo>
                      <a:pt x="347" y="187"/>
                      <a:pt x="105" y="144"/>
                      <a:pt x="14" y="1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011694" y="4920644"/>
              <a:ext cx="1641122" cy="876065"/>
              <a:chOff x="1706563" y="4518025"/>
              <a:chExt cx="2605088" cy="1390650"/>
            </a:xfrm>
          </p:grpSpPr>
          <p:sp>
            <p:nvSpPr>
              <p:cNvPr id="78" name="Freeform 5"/>
              <p:cNvSpPr>
                <a:spLocks/>
              </p:cNvSpPr>
              <p:nvPr/>
            </p:nvSpPr>
            <p:spPr bwMode="auto">
              <a:xfrm>
                <a:off x="1706563" y="4518025"/>
                <a:ext cx="1303338" cy="1390650"/>
              </a:xfrm>
              <a:custGeom>
                <a:avLst/>
                <a:gdLst>
                  <a:gd name="T0" fmla="*/ 333 w 347"/>
                  <a:gd name="T1" fmla="*/ 29 h 370"/>
                  <a:gd name="T2" fmla="*/ 0 w 347"/>
                  <a:gd name="T3" fmla="*/ 370 h 370"/>
                  <a:gd name="T4" fmla="*/ 347 w 347"/>
                  <a:gd name="T5" fmla="*/ 370 h 370"/>
                  <a:gd name="T6" fmla="*/ 347 w 347"/>
                  <a:gd name="T7" fmla="*/ 0 h 370"/>
                  <a:gd name="T8" fmla="*/ 333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333" y="29"/>
                    </a:moveTo>
                    <a:cubicBezTo>
                      <a:pt x="242" y="286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13"/>
                      <a:pt x="333" y="2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6"/>
              <p:cNvSpPr>
                <a:spLocks/>
              </p:cNvSpPr>
              <p:nvPr/>
            </p:nvSpPr>
            <p:spPr bwMode="auto">
              <a:xfrm>
                <a:off x="3009901" y="4518025"/>
                <a:ext cx="1301750" cy="1390650"/>
              </a:xfrm>
              <a:custGeom>
                <a:avLst/>
                <a:gdLst>
                  <a:gd name="T0" fmla="*/ 15 w 347"/>
                  <a:gd name="T1" fmla="*/ 29 h 370"/>
                  <a:gd name="T2" fmla="*/ 0 w 347"/>
                  <a:gd name="T3" fmla="*/ 0 h 370"/>
                  <a:gd name="T4" fmla="*/ 0 w 347"/>
                  <a:gd name="T5" fmla="*/ 370 h 370"/>
                  <a:gd name="T6" fmla="*/ 347 w 347"/>
                  <a:gd name="T7" fmla="*/ 370 h 370"/>
                  <a:gd name="T8" fmla="*/ 15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15" y="29"/>
                    </a:moveTo>
                    <a:cubicBezTo>
                      <a:pt x="9" y="13"/>
                      <a:pt x="3" y="0"/>
                      <a:pt x="0" y="0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370"/>
                      <a:pt x="105" y="286"/>
                      <a:pt x="15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841756" y="3496539"/>
              <a:ext cx="1641122" cy="2300170"/>
              <a:chOff x="4338638" y="2257425"/>
              <a:chExt cx="2605088" cy="3651250"/>
            </a:xfrm>
          </p:grpSpPr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4338638" y="2257425"/>
                <a:ext cx="1303338" cy="3651250"/>
              </a:xfrm>
              <a:custGeom>
                <a:avLst/>
                <a:gdLst>
                  <a:gd name="T0" fmla="*/ 333 w 347"/>
                  <a:gd name="T1" fmla="*/ 75 h 971"/>
                  <a:gd name="T2" fmla="*/ 0 w 347"/>
                  <a:gd name="T3" fmla="*/ 971 h 971"/>
                  <a:gd name="T4" fmla="*/ 347 w 347"/>
                  <a:gd name="T5" fmla="*/ 971 h 971"/>
                  <a:gd name="T6" fmla="*/ 347 w 347"/>
                  <a:gd name="T7" fmla="*/ 0 h 971"/>
                  <a:gd name="T8" fmla="*/ 333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333" y="75"/>
                    </a:moveTo>
                    <a:cubicBezTo>
                      <a:pt x="242" y="750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33"/>
                      <a:pt x="333" y="75"/>
                    </a:cubicBezTo>
                    <a:close/>
                  </a:path>
                </a:pathLst>
              </a:custGeom>
              <a:solidFill>
                <a:schemeClr val="accent4"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5641976" y="2257425"/>
                <a:ext cx="1301750" cy="3651250"/>
              </a:xfrm>
              <a:custGeom>
                <a:avLst/>
                <a:gdLst>
                  <a:gd name="T0" fmla="*/ 15 w 347"/>
                  <a:gd name="T1" fmla="*/ 75 h 971"/>
                  <a:gd name="T2" fmla="*/ 0 w 347"/>
                  <a:gd name="T3" fmla="*/ 0 h 971"/>
                  <a:gd name="T4" fmla="*/ 0 w 347"/>
                  <a:gd name="T5" fmla="*/ 971 h 971"/>
                  <a:gd name="T6" fmla="*/ 347 w 347"/>
                  <a:gd name="T7" fmla="*/ 971 h 971"/>
                  <a:gd name="T8" fmla="*/ 15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15" y="75"/>
                    </a:moveTo>
                    <a:cubicBezTo>
                      <a:pt x="9" y="33"/>
                      <a:pt x="3" y="0"/>
                      <a:pt x="0" y="0"/>
                    </a:cubicBezTo>
                    <a:cubicBezTo>
                      <a:pt x="0" y="971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971"/>
                      <a:pt x="105" y="750"/>
                      <a:pt x="15" y="75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674818" y="4560618"/>
              <a:ext cx="1641122" cy="1236091"/>
              <a:chOff x="5661026" y="3946525"/>
              <a:chExt cx="2605088" cy="1962150"/>
            </a:xfrm>
          </p:grpSpPr>
          <p:sp>
            <p:nvSpPr>
              <p:cNvPr id="74" name="Freeform 11"/>
              <p:cNvSpPr>
                <a:spLocks/>
              </p:cNvSpPr>
              <p:nvPr/>
            </p:nvSpPr>
            <p:spPr bwMode="auto">
              <a:xfrm>
                <a:off x="5661026" y="3946525"/>
                <a:ext cx="1301750" cy="1962150"/>
              </a:xfrm>
              <a:custGeom>
                <a:avLst/>
                <a:gdLst>
                  <a:gd name="T0" fmla="*/ 333 w 347"/>
                  <a:gd name="T1" fmla="*/ 40 h 522"/>
                  <a:gd name="T2" fmla="*/ 0 w 347"/>
                  <a:gd name="T3" fmla="*/ 522 h 522"/>
                  <a:gd name="T4" fmla="*/ 347 w 347"/>
                  <a:gd name="T5" fmla="*/ 522 h 522"/>
                  <a:gd name="T6" fmla="*/ 347 w 347"/>
                  <a:gd name="T7" fmla="*/ 0 h 522"/>
                  <a:gd name="T8" fmla="*/ 333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333" y="40"/>
                    </a:moveTo>
                    <a:cubicBezTo>
                      <a:pt x="242" y="403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18"/>
                      <a:pt x="333" y="40"/>
                    </a:cubicBezTo>
                    <a:close/>
                  </a:path>
                </a:pathLst>
              </a:cu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12"/>
              <p:cNvSpPr>
                <a:spLocks/>
              </p:cNvSpPr>
              <p:nvPr/>
            </p:nvSpPr>
            <p:spPr bwMode="auto">
              <a:xfrm>
                <a:off x="6962776" y="3946525"/>
                <a:ext cx="1303338" cy="1962150"/>
              </a:xfrm>
              <a:custGeom>
                <a:avLst/>
                <a:gdLst>
                  <a:gd name="T0" fmla="*/ 14 w 347"/>
                  <a:gd name="T1" fmla="*/ 40 h 522"/>
                  <a:gd name="T2" fmla="*/ 0 w 347"/>
                  <a:gd name="T3" fmla="*/ 0 h 522"/>
                  <a:gd name="T4" fmla="*/ 0 w 347"/>
                  <a:gd name="T5" fmla="*/ 522 h 522"/>
                  <a:gd name="T6" fmla="*/ 347 w 347"/>
                  <a:gd name="T7" fmla="*/ 522 h 522"/>
                  <a:gd name="T8" fmla="*/ 14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14" y="40"/>
                    </a:moveTo>
                    <a:cubicBezTo>
                      <a:pt x="9" y="18"/>
                      <a:pt x="3" y="0"/>
                      <a:pt x="0" y="0"/>
                    </a:cubicBezTo>
                    <a:cubicBezTo>
                      <a:pt x="0" y="522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522"/>
                      <a:pt x="105" y="403"/>
                      <a:pt x="14" y="4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499878" y="3922571"/>
              <a:ext cx="1644122" cy="1874138"/>
              <a:chOff x="6970713" y="2933700"/>
              <a:chExt cx="2609851" cy="2974975"/>
            </a:xfrm>
          </p:grpSpPr>
          <p:sp>
            <p:nvSpPr>
              <p:cNvPr id="72" name="Freeform 13"/>
              <p:cNvSpPr>
                <a:spLocks/>
              </p:cNvSpPr>
              <p:nvPr/>
            </p:nvSpPr>
            <p:spPr bwMode="auto">
              <a:xfrm>
                <a:off x="8277226" y="2933700"/>
                <a:ext cx="1303338" cy="2974975"/>
              </a:xfrm>
              <a:custGeom>
                <a:avLst/>
                <a:gdLst>
                  <a:gd name="T0" fmla="*/ 14 w 347"/>
                  <a:gd name="T1" fmla="*/ 62 h 791"/>
                  <a:gd name="T2" fmla="*/ 0 w 347"/>
                  <a:gd name="T3" fmla="*/ 0 h 791"/>
                  <a:gd name="T4" fmla="*/ 0 w 347"/>
                  <a:gd name="T5" fmla="*/ 791 h 791"/>
                  <a:gd name="T6" fmla="*/ 347 w 347"/>
                  <a:gd name="T7" fmla="*/ 791 h 791"/>
                  <a:gd name="T8" fmla="*/ 14 w 347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791">
                    <a:moveTo>
                      <a:pt x="14" y="62"/>
                    </a:moveTo>
                    <a:cubicBezTo>
                      <a:pt x="8" y="28"/>
                      <a:pt x="2" y="0"/>
                      <a:pt x="0" y="0"/>
                    </a:cubicBezTo>
                    <a:cubicBezTo>
                      <a:pt x="0" y="791"/>
                      <a:pt x="0" y="791"/>
                      <a:pt x="0" y="791"/>
                    </a:cubicBezTo>
                    <a:cubicBezTo>
                      <a:pt x="347" y="791"/>
                      <a:pt x="347" y="791"/>
                      <a:pt x="347" y="791"/>
                    </a:cubicBezTo>
                    <a:cubicBezTo>
                      <a:pt x="347" y="791"/>
                      <a:pt x="104" y="611"/>
                      <a:pt x="14" y="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14"/>
              <p:cNvSpPr>
                <a:spLocks/>
              </p:cNvSpPr>
              <p:nvPr/>
            </p:nvSpPr>
            <p:spPr bwMode="auto">
              <a:xfrm>
                <a:off x="6970713" y="2933700"/>
                <a:ext cx="1306513" cy="2974975"/>
              </a:xfrm>
              <a:custGeom>
                <a:avLst/>
                <a:gdLst>
                  <a:gd name="T0" fmla="*/ 333 w 348"/>
                  <a:gd name="T1" fmla="*/ 62 h 791"/>
                  <a:gd name="T2" fmla="*/ 0 w 348"/>
                  <a:gd name="T3" fmla="*/ 791 h 791"/>
                  <a:gd name="T4" fmla="*/ 348 w 348"/>
                  <a:gd name="T5" fmla="*/ 791 h 791"/>
                  <a:gd name="T6" fmla="*/ 348 w 348"/>
                  <a:gd name="T7" fmla="*/ 0 h 791"/>
                  <a:gd name="T8" fmla="*/ 333 w 348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791">
                    <a:moveTo>
                      <a:pt x="333" y="62"/>
                    </a:moveTo>
                    <a:cubicBezTo>
                      <a:pt x="242" y="611"/>
                      <a:pt x="0" y="791"/>
                      <a:pt x="0" y="791"/>
                    </a:cubicBezTo>
                    <a:cubicBezTo>
                      <a:pt x="348" y="791"/>
                      <a:pt x="348" y="791"/>
                      <a:pt x="348" y="791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8"/>
                      <a:pt x="333" y="6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2" name="Rectangle 91"/>
          <p:cNvSpPr/>
          <p:nvPr/>
        </p:nvSpPr>
        <p:spPr>
          <a:xfrm>
            <a:off x="1935076" y="4425742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70%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0208" y="539579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40%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039977" y="350453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149640" y="4910276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50%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251249" y="405935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80%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60963" y="5967924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20%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501567" y="539579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40%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608729" y="350453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736987" y="4951760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50%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847209" y="4105543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80%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397059" y="24153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397060" y="20815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71733" y="208159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3" y="2292979"/>
            <a:ext cx="304800" cy="3048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7302880" y="24153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302881" y="20815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377554" y="208159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14" y="2292979"/>
            <a:ext cx="304800" cy="30480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807756" y="638149"/>
            <a:ext cx="10576488" cy="738664"/>
            <a:chOff x="592428" y="600007"/>
            <a:chExt cx="3940935" cy="738664"/>
          </a:xfrm>
        </p:grpSpPr>
        <p:sp>
          <p:nvSpPr>
            <p:cNvPr id="56" name="TextBox 55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755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623668" y="2239307"/>
          <a:ext cx="5294344" cy="342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87219" y="2772929"/>
            <a:ext cx="57995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87219" y="3973257"/>
            <a:ext cx="57995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07756" y="970658"/>
            <a:ext cx="10576488" cy="738664"/>
            <a:chOff x="592428" y="600007"/>
            <a:chExt cx="3940935" cy="738664"/>
          </a:xfrm>
        </p:grpSpPr>
        <p:sp>
          <p:nvSpPr>
            <p:cNvPr id="10" name="TextBox 9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834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19148" y="619330"/>
            <a:ext cx="5329203" cy="5619340"/>
            <a:chOff x="1105408" y="2507204"/>
            <a:chExt cx="3346263" cy="3528443"/>
          </a:xfrm>
        </p:grpSpPr>
        <p:grpSp>
          <p:nvGrpSpPr>
            <p:cNvPr id="13" name="Group 12"/>
            <p:cNvGrpSpPr/>
            <p:nvPr/>
          </p:nvGrpSpPr>
          <p:grpSpPr>
            <a:xfrm>
              <a:off x="3396777" y="2889669"/>
              <a:ext cx="1054894" cy="2466526"/>
              <a:chOff x="7806032" y="1207488"/>
              <a:chExt cx="1406525" cy="3910013"/>
            </a:xfrm>
          </p:grpSpPr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 flipH="1">
                <a:off x="8509295" y="1450376"/>
                <a:ext cx="703262" cy="3667125"/>
              </a:xfrm>
              <a:custGeom>
                <a:avLst/>
                <a:gdLst>
                  <a:gd name="T0" fmla="*/ 0 w 443"/>
                  <a:gd name="T1" fmla="*/ 0 h 2310"/>
                  <a:gd name="T2" fmla="*/ 0 w 443"/>
                  <a:gd name="T3" fmla="*/ 2152 h 2310"/>
                  <a:gd name="T4" fmla="*/ 443 w 443"/>
                  <a:gd name="T5" fmla="*/ 2310 h 2310"/>
                  <a:gd name="T6" fmla="*/ 443 w 443"/>
                  <a:gd name="T7" fmla="*/ 158 h 2310"/>
                  <a:gd name="T8" fmla="*/ 0 w 443"/>
                  <a:gd name="T9" fmla="*/ 0 h 2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310">
                    <a:moveTo>
                      <a:pt x="0" y="0"/>
                    </a:moveTo>
                    <a:lnTo>
                      <a:pt x="0" y="2152"/>
                    </a:lnTo>
                    <a:lnTo>
                      <a:pt x="443" y="2310"/>
                    </a:lnTo>
                    <a:lnTo>
                      <a:pt x="443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1" name="Freeform 5"/>
              <p:cNvSpPr>
                <a:spLocks/>
              </p:cNvSpPr>
              <p:nvPr/>
            </p:nvSpPr>
            <p:spPr bwMode="auto">
              <a:xfrm flipH="1">
                <a:off x="7806033" y="1450376"/>
                <a:ext cx="703262" cy="3667125"/>
              </a:xfrm>
              <a:custGeom>
                <a:avLst/>
                <a:gdLst>
                  <a:gd name="T0" fmla="*/ 0 w 443"/>
                  <a:gd name="T1" fmla="*/ 158 h 2310"/>
                  <a:gd name="T2" fmla="*/ 0 w 443"/>
                  <a:gd name="T3" fmla="*/ 2310 h 2310"/>
                  <a:gd name="T4" fmla="*/ 443 w 443"/>
                  <a:gd name="T5" fmla="*/ 2152 h 2310"/>
                  <a:gd name="T6" fmla="*/ 443 w 443"/>
                  <a:gd name="T7" fmla="*/ 0 h 2310"/>
                  <a:gd name="T8" fmla="*/ 0 w 443"/>
                  <a:gd name="T9" fmla="*/ 158 h 2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310">
                    <a:moveTo>
                      <a:pt x="0" y="158"/>
                    </a:moveTo>
                    <a:lnTo>
                      <a:pt x="0" y="2310"/>
                    </a:lnTo>
                    <a:lnTo>
                      <a:pt x="443" y="2152"/>
                    </a:lnTo>
                    <a:lnTo>
                      <a:pt x="443" y="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" name="Freeform 33"/>
              <p:cNvSpPr>
                <a:spLocks/>
              </p:cNvSpPr>
              <p:nvPr/>
            </p:nvSpPr>
            <p:spPr bwMode="auto">
              <a:xfrm flipH="1">
                <a:off x="7806032" y="1207488"/>
                <a:ext cx="1406525" cy="503238"/>
              </a:xfrm>
              <a:custGeom>
                <a:avLst/>
                <a:gdLst>
                  <a:gd name="T0" fmla="*/ 443 w 886"/>
                  <a:gd name="T1" fmla="*/ 0 h 317"/>
                  <a:gd name="T2" fmla="*/ 0 w 886"/>
                  <a:gd name="T3" fmla="*/ 159 h 317"/>
                  <a:gd name="T4" fmla="*/ 443 w 886"/>
                  <a:gd name="T5" fmla="*/ 317 h 317"/>
                  <a:gd name="T6" fmla="*/ 886 w 886"/>
                  <a:gd name="T7" fmla="*/ 159 h 317"/>
                  <a:gd name="T8" fmla="*/ 443 w 886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7">
                    <a:moveTo>
                      <a:pt x="443" y="0"/>
                    </a:moveTo>
                    <a:lnTo>
                      <a:pt x="0" y="159"/>
                    </a:lnTo>
                    <a:lnTo>
                      <a:pt x="443" y="317"/>
                    </a:lnTo>
                    <a:lnTo>
                      <a:pt x="886" y="159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27709" y="3544858"/>
              <a:ext cx="1054894" cy="2035969"/>
              <a:chOff x="6070894" y="2990251"/>
              <a:chExt cx="1406525" cy="2714625"/>
            </a:xfrm>
          </p:grpSpPr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 flipH="1">
                <a:off x="6070894" y="3242663"/>
                <a:ext cx="703262" cy="2462213"/>
              </a:xfrm>
              <a:custGeom>
                <a:avLst/>
                <a:gdLst>
                  <a:gd name="T0" fmla="*/ 0 w 443"/>
                  <a:gd name="T1" fmla="*/ 160 h 1551"/>
                  <a:gd name="T2" fmla="*/ 0 w 443"/>
                  <a:gd name="T3" fmla="*/ 1551 h 1551"/>
                  <a:gd name="T4" fmla="*/ 443 w 443"/>
                  <a:gd name="T5" fmla="*/ 1392 h 1551"/>
                  <a:gd name="T6" fmla="*/ 443 w 443"/>
                  <a:gd name="T7" fmla="*/ 0 h 1551"/>
                  <a:gd name="T8" fmla="*/ 0 w 443"/>
                  <a:gd name="T9" fmla="*/ 160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551">
                    <a:moveTo>
                      <a:pt x="0" y="160"/>
                    </a:moveTo>
                    <a:lnTo>
                      <a:pt x="0" y="1551"/>
                    </a:lnTo>
                    <a:lnTo>
                      <a:pt x="443" y="1392"/>
                    </a:lnTo>
                    <a:lnTo>
                      <a:pt x="443" y="0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 flipH="1">
                <a:off x="6070894" y="2990251"/>
                <a:ext cx="1406525" cy="506413"/>
              </a:xfrm>
              <a:custGeom>
                <a:avLst/>
                <a:gdLst>
                  <a:gd name="T0" fmla="*/ 443 w 886"/>
                  <a:gd name="T1" fmla="*/ 0 h 319"/>
                  <a:gd name="T2" fmla="*/ 0 w 886"/>
                  <a:gd name="T3" fmla="*/ 159 h 319"/>
                  <a:gd name="T4" fmla="*/ 443 w 886"/>
                  <a:gd name="T5" fmla="*/ 319 h 319"/>
                  <a:gd name="T6" fmla="*/ 886 w 886"/>
                  <a:gd name="T7" fmla="*/ 159 h 319"/>
                  <a:gd name="T8" fmla="*/ 443 w 886"/>
                  <a:gd name="T9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9">
                    <a:moveTo>
                      <a:pt x="443" y="0"/>
                    </a:moveTo>
                    <a:lnTo>
                      <a:pt x="0" y="159"/>
                    </a:lnTo>
                    <a:lnTo>
                      <a:pt x="443" y="319"/>
                    </a:lnTo>
                    <a:lnTo>
                      <a:pt x="886" y="159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" name="Freeform 29"/>
              <p:cNvSpPr>
                <a:spLocks/>
              </p:cNvSpPr>
              <p:nvPr/>
            </p:nvSpPr>
            <p:spPr bwMode="auto">
              <a:xfrm flipH="1">
                <a:off x="6774157" y="3242663"/>
                <a:ext cx="703262" cy="2459038"/>
              </a:xfrm>
              <a:custGeom>
                <a:avLst/>
                <a:gdLst>
                  <a:gd name="T0" fmla="*/ 0 w 443"/>
                  <a:gd name="T1" fmla="*/ 0 h 1549"/>
                  <a:gd name="T2" fmla="*/ 0 w 443"/>
                  <a:gd name="T3" fmla="*/ 1386 h 1549"/>
                  <a:gd name="T4" fmla="*/ 443 w 443"/>
                  <a:gd name="T5" fmla="*/ 1549 h 1549"/>
                  <a:gd name="T6" fmla="*/ 443 w 443"/>
                  <a:gd name="T7" fmla="*/ 158 h 1549"/>
                  <a:gd name="T8" fmla="*/ 0 w 443"/>
                  <a:gd name="T9" fmla="*/ 0 h 1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549">
                    <a:moveTo>
                      <a:pt x="0" y="0"/>
                    </a:moveTo>
                    <a:lnTo>
                      <a:pt x="0" y="1386"/>
                    </a:lnTo>
                    <a:lnTo>
                      <a:pt x="443" y="1549"/>
                    </a:lnTo>
                    <a:lnTo>
                      <a:pt x="443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866535" y="4140621"/>
              <a:ext cx="1062038" cy="1662113"/>
              <a:chOff x="4765969" y="2684393"/>
              <a:chExt cx="1416050" cy="2216150"/>
            </a:xfrm>
          </p:grpSpPr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 flipH="1">
                <a:off x="4775494" y="2684393"/>
                <a:ext cx="1406525" cy="504825"/>
              </a:xfrm>
              <a:custGeom>
                <a:avLst/>
                <a:gdLst>
                  <a:gd name="T0" fmla="*/ 443 w 886"/>
                  <a:gd name="T1" fmla="*/ 0 h 318"/>
                  <a:gd name="T2" fmla="*/ 0 w 886"/>
                  <a:gd name="T3" fmla="*/ 160 h 318"/>
                  <a:gd name="T4" fmla="*/ 443 w 886"/>
                  <a:gd name="T5" fmla="*/ 318 h 318"/>
                  <a:gd name="T6" fmla="*/ 886 w 886"/>
                  <a:gd name="T7" fmla="*/ 160 h 318"/>
                  <a:gd name="T8" fmla="*/ 443 w 886"/>
                  <a:gd name="T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8">
                    <a:moveTo>
                      <a:pt x="443" y="0"/>
                    </a:moveTo>
                    <a:lnTo>
                      <a:pt x="0" y="160"/>
                    </a:lnTo>
                    <a:lnTo>
                      <a:pt x="443" y="318"/>
                    </a:lnTo>
                    <a:lnTo>
                      <a:pt x="886" y="160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 flipH="1">
                <a:off x="5469232" y="2928868"/>
                <a:ext cx="703262" cy="1971675"/>
              </a:xfrm>
              <a:custGeom>
                <a:avLst/>
                <a:gdLst>
                  <a:gd name="T0" fmla="*/ 0 w 443"/>
                  <a:gd name="T1" fmla="*/ 0 h 1242"/>
                  <a:gd name="T2" fmla="*/ 0 w 443"/>
                  <a:gd name="T3" fmla="*/ 1083 h 1242"/>
                  <a:gd name="T4" fmla="*/ 443 w 443"/>
                  <a:gd name="T5" fmla="*/ 1242 h 1242"/>
                  <a:gd name="T6" fmla="*/ 443 w 443"/>
                  <a:gd name="T7" fmla="*/ 158 h 1242"/>
                  <a:gd name="T8" fmla="*/ 0 w 443"/>
                  <a:gd name="T9" fmla="*/ 0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242">
                    <a:moveTo>
                      <a:pt x="0" y="0"/>
                    </a:moveTo>
                    <a:lnTo>
                      <a:pt x="0" y="1083"/>
                    </a:lnTo>
                    <a:lnTo>
                      <a:pt x="443" y="1242"/>
                    </a:lnTo>
                    <a:lnTo>
                      <a:pt x="443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 flipH="1">
                <a:off x="4765969" y="2928868"/>
                <a:ext cx="703262" cy="1971675"/>
              </a:xfrm>
              <a:custGeom>
                <a:avLst/>
                <a:gdLst>
                  <a:gd name="T0" fmla="*/ 0 w 443"/>
                  <a:gd name="T1" fmla="*/ 158 h 1242"/>
                  <a:gd name="T2" fmla="*/ 0 w 443"/>
                  <a:gd name="T3" fmla="*/ 1242 h 1242"/>
                  <a:gd name="T4" fmla="*/ 443 w 443"/>
                  <a:gd name="T5" fmla="*/ 1077 h 1242"/>
                  <a:gd name="T6" fmla="*/ 443 w 443"/>
                  <a:gd name="T7" fmla="*/ 0 h 1242"/>
                  <a:gd name="T8" fmla="*/ 0 w 443"/>
                  <a:gd name="T9" fmla="*/ 158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242">
                    <a:moveTo>
                      <a:pt x="0" y="158"/>
                    </a:moveTo>
                    <a:lnTo>
                      <a:pt x="0" y="1242"/>
                    </a:lnTo>
                    <a:lnTo>
                      <a:pt x="443" y="1077"/>
                    </a:lnTo>
                    <a:lnTo>
                      <a:pt x="443" y="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105408" y="4699616"/>
              <a:ext cx="1054894" cy="1336031"/>
              <a:chOff x="329705" y="4147794"/>
              <a:chExt cx="1406525" cy="1781375"/>
            </a:xfrm>
          </p:grpSpPr>
          <p:sp>
            <p:nvSpPr>
              <p:cNvPr id="21" name="Freeform 35"/>
              <p:cNvSpPr>
                <a:spLocks/>
              </p:cNvSpPr>
              <p:nvPr/>
            </p:nvSpPr>
            <p:spPr bwMode="auto">
              <a:xfrm flipH="1">
                <a:off x="329705" y="4147794"/>
                <a:ext cx="1406525" cy="597550"/>
              </a:xfrm>
              <a:custGeom>
                <a:avLst/>
                <a:gdLst>
                  <a:gd name="T0" fmla="*/ 443 w 886"/>
                  <a:gd name="T1" fmla="*/ 0 h 318"/>
                  <a:gd name="T2" fmla="*/ 0 w 886"/>
                  <a:gd name="T3" fmla="*/ 159 h 318"/>
                  <a:gd name="T4" fmla="*/ 443 w 886"/>
                  <a:gd name="T5" fmla="*/ 318 h 318"/>
                  <a:gd name="T6" fmla="*/ 886 w 886"/>
                  <a:gd name="T7" fmla="*/ 159 h 318"/>
                  <a:gd name="T8" fmla="*/ 443 w 886"/>
                  <a:gd name="T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8">
                    <a:moveTo>
                      <a:pt x="443" y="0"/>
                    </a:moveTo>
                    <a:lnTo>
                      <a:pt x="0" y="159"/>
                    </a:lnTo>
                    <a:lnTo>
                      <a:pt x="443" y="318"/>
                    </a:lnTo>
                    <a:lnTo>
                      <a:pt x="886" y="159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37"/>
              <p:cNvSpPr>
                <a:spLocks/>
              </p:cNvSpPr>
              <p:nvPr/>
            </p:nvSpPr>
            <p:spPr bwMode="auto">
              <a:xfrm flipH="1">
                <a:off x="1032968" y="4444690"/>
                <a:ext cx="703262" cy="1484479"/>
              </a:xfrm>
              <a:custGeom>
                <a:avLst/>
                <a:gdLst>
                  <a:gd name="T0" fmla="*/ 0 w 443"/>
                  <a:gd name="T1" fmla="*/ 0 h 790"/>
                  <a:gd name="T2" fmla="*/ 0 w 443"/>
                  <a:gd name="T3" fmla="*/ 630 h 790"/>
                  <a:gd name="T4" fmla="*/ 443 w 443"/>
                  <a:gd name="T5" fmla="*/ 790 h 790"/>
                  <a:gd name="T6" fmla="*/ 443 w 443"/>
                  <a:gd name="T7" fmla="*/ 160 h 790"/>
                  <a:gd name="T8" fmla="*/ 0 w 443"/>
                  <a:gd name="T9" fmla="*/ 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790">
                    <a:moveTo>
                      <a:pt x="0" y="0"/>
                    </a:moveTo>
                    <a:lnTo>
                      <a:pt x="0" y="630"/>
                    </a:lnTo>
                    <a:lnTo>
                      <a:pt x="443" y="790"/>
                    </a:lnTo>
                    <a:lnTo>
                      <a:pt x="443" y="1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  <p:sp>
            <p:nvSpPr>
              <p:cNvPr id="23" name="Freeform 39"/>
              <p:cNvSpPr>
                <a:spLocks/>
              </p:cNvSpPr>
              <p:nvPr/>
            </p:nvSpPr>
            <p:spPr bwMode="auto">
              <a:xfrm flipH="1">
                <a:off x="329706" y="4444690"/>
                <a:ext cx="703262" cy="1484479"/>
              </a:xfrm>
              <a:custGeom>
                <a:avLst/>
                <a:gdLst>
                  <a:gd name="T0" fmla="*/ 0 w 443"/>
                  <a:gd name="T1" fmla="*/ 160 h 790"/>
                  <a:gd name="T2" fmla="*/ 0 w 443"/>
                  <a:gd name="T3" fmla="*/ 790 h 790"/>
                  <a:gd name="T4" fmla="*/ 443 w 443"/>
                  <a:gd name="T5" fmla="*/ 630 h 790"/>
                  <a:gd name="T6" fmla="*/ 443 w 443"/>
                  <a:gd name="T7" fmla="*/ 0 h 790"/>
                  <a:gd name="T8" fmla="*/ 0 w 443"/>
                  <a:gd name="T9" fmla="*/ 16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790">
                    <a:moveTo>
                      <a:pt x="0" y="160"/>
                    </a:moveTo>
                    <a:lnTo>
                      <a:pt x="0" y="790"/>
                    </a:lnTo>
                    <a:lnTo>
                      <a:pt x="443" y="630"/>
                    </a:lnTo>
                    <a:lnTo>
                      <a:pt x="443" y="0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90545" y="4377245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10%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5803" y="3763326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25%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84693" y="3191826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30%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56513" y="2507204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35%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7047806" y="236279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47807" y="202903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22480" y="202903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1" y="2242390"/>
            <a:ext cx="304800" cy="3048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7047806" y="335085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47807" y="301708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22480" y="301708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047806" y="433942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47807" y="400566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122480" y="4005663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47806" y="532501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47807" y="499125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122480" y="499125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1" y="3230447"/>
            <a:ext cx="304800" cy="304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40" y="4219023"/>
            <a:ext cx="304800" cy="3048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40" y="5222088"/>
            <a:ext cx="304800" cy="3048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122480" y="824460"/>
            <a:ext cx="5261764" cy="738664"/>
            <a:chOff x="592428" y="600007"/>
            <a:chExt cx="3940935" cy="738664"/>
          </a:xfrm>
        </p:grpSpPr>
        <p:sp>
          <p:nvSpPr>
            <p:cNvPr id="50" name="TextBox 49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2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2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09030" y="815021"/>
            <a:ext cx="5047504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About the company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09030" y="1614783"/>
            <a:ext cx="541673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9030" y="4261204"/>
            <a:ext cx="54167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15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2167257" y="1883887"/>
          <a:ext cx="7610320" cy="3090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1598577" y="5459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8578" y="5125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3251" y="512524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2" y="5338600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268069" y="5459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68070" y="5125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42743" y="512524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14" y="5338600"/>
            <a:ext cx="304800" cy="3048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819740" y="748986"/>
            <a:ext cx="10576488" cy="738664"/>
            <a:chOff x="592428" y="600007"/>
            <a:chExt cx="3940935" cy="738664"/>
          </a:xfrm>
        </p:grpSpPr>
        <p:sp>
          <p:nvSpPr>
            <p:cNvPr id="26" name="TextBox 25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805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884304" y="2193031"/>
          <a:ext cx="5294344" cy="342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6800155" y="299062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0156" y="265685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874829" y="265685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0218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800155" y="397867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00156" y="364491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874829" y="364491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00155" y="49672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0156" y="46334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874829" y="463349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58275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89" y="4846851"/>
            <a:ext cx="304800" cy="30480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807756" y="942949"/>
            <a:ext cx="10576488" cy="738664"/>
            <a:chOff x="592428" y="600007"/>
            <a:chExt cx="3940935" cy="738664"/>
          </a:xfrm>
        </p:grpSpPr>
        <p:sp>
          <p:nvSpPr>
            <p:cNvPr id="30" name="TextBox 29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82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  <p:bldP spid="2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623668" y="1726540"/>
          <a:ext cx="7224541" cy="443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8012562" y="1958469"/>
            <a:ext cx="3372891" cy="986257"/>
            <a:chOff x="523016" y="1566211"/>
            <a:chExt cx="3372891" cy="986257"/>
          </a:xfrm>
        </p:grpSpPr>
        <p:sp>
          <p:nvSpPr>
            <p:cNvPr id="14" name="Rectangle 13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1.</a:t>
              </a:r>
              <a:endParaRPr lang="en-US" sz="40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06535" y="3337671"/>
            <a:ext cx="3372891" cy="986257"/>
            <a:chOff x="516989" y="2945413"/>
            <a:chExt cx="3372891" cy="986257"/>
          </a:xfrm>
        </p:grpSpPr>
        <p:sp>
          <p:nvSpPr>
            <p:cNvPr id="18" name="Rectangle 17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/>
                  </a:solidFill>
                  <a:latin typeface="Bebas Neue" panose="020B0606020202050201" pitchFamily="34" charset="0"/>
                </a:rPr>
                <a:t>2.</a:t>
              </a:r>
              <a:endParaRPr lang="en-US" sz="4000" dirty="0">
                <a:solidFill>
                  <a:schemeClr val="accent2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06535" y="4820448"/>
            <a:ext cx="3372891" cy="986257"/>
            <a:chOff x="530722" y="4467593"/>
            <a:chExt cx="3372891" cy="986257"/>
          </a:xfrm>
        </p:grpSpPr>
        <p:sp>
          <p:nvSpPr>
            <p:cNvPr id="22" name="Rectangle 21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4"/>
                  </a:solidFill>
                  <a:latin typeface="Bebas Neue" panose="020B0606020202050201" pitchFamily="34" charset="0"/>
                </a:rPr>
                <a:t>3.</a:t>
              </a:r>
              <a:endParaRPr lang="en-US" sz="4000" dirty="0">
                <a:solidFill>
                  <a:schemeClr val="accent4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07756" y="856266"/>
            <a:ext cx="10576488" cy="738664"/>
            <a:chOff x="592428" y="600007"/>
            <a:chExt cx="3940935" cy="738664"/>
          </a:xfrm>
        </p:grpSpPr>
        <p:sp>
          <p:nvSpPr>
            <p:cNvPr id="30" name="TextBox 29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426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2201808" y="2192965"/>
          <a:ext cx="7788383" cy="2529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7151847" y="54068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1848" y="50730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26521" y="507309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2" y="5286451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27822" y="54068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7823" y="50730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2496" y="507309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7" y="5286451"/>
            <a:ext cx="304800" cy="3048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807756" y="901385"/>
            <a:ext cx="10576488" cy="738664"/>
            <a:chOff x="592428" y="600007"/>
            <a:chExt cx="3940935" cy="738664"/>
          </a:xfrm>
        </p:grpSpPr>
        <p:sp>
          <p:nvSpPr>
            <p:cNvPr id="26" name="TextBox 25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408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323519" y="1686579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/>
          </p:nvPr>
        </p:nvGraphicFramePr>
        <p:xfrm>
          <a:off x="6096000" y="1712369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/>
          <p:cNvSpPr/>
          <p:nvPr/>
        </p:nvSpPr>
        <p:spPr>
          <a:xfrm>
            <a:off x="7047806" y="55925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47807" y="52588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22480" y="525882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1" y="5472189"/>
            <a:ext cx="304800" cy="304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223781" y="55925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23782" y="52588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98455" y="5258829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6" y="5472189"/>
            <a:ext cx="304800" cy="3048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07756" y="762840"/>
            <a:ext cx="10576488" cy="738664"/>
            <a:chOff x="592428" y="600007"/>
            <a:chExt cx="3940935" cy="738664"/>
          </a:xfrm>
        </p:grpSpPr>
        <p:sp>
          <p:nvSpPr>
            <p:cNvPr id="17" name="TextBox 16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878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  <p:bldP spid="24" grpId="0" animBg="1"/>
      <p:bldP spid="2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09380" y="1869416"/>
            <a:ext cx="2608730" cy="4009510"/>
            <a:chOff x="833717" y="1705490"/>
            <a:chExt cx="2608730" cy="4009510"/>
          </a:xfrm>
        </p:grpSpPr>
        <p:sp>
          <p:nvSpPr>
            <p:cNvPr id="13" name="Rectangle 12"/>
            <p:cNvSpPr/>
            <p:nvPr/>
          </p:nvSpPr>
          <p:spPr>
            <a:xfrm>
              <a:off x="833717" y="1705490"/>
              <a:ext cx="2608729" cy="4009510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376393" y="1869415"/>
            <a:ext cx="2608730" cy="4009510"/>
            <a:chOff x="833717" y="1705490"/>
            <a:chExt cx="2608730" cy="4009510"/>
          </a:xfrm>
        </p:grpSpPr>
        <p:sp>
          <p:nvSpPr>
            <p:cNvPr id="19" name="Rectangle 18"/>
            <p:cNvSpPr/>
            <p:nvPr/>
          </p:nvSpPr>
          <p:spPr>
            <a:xfrm>
              <a:off x="833717" y="1705490"/>
              <a:ext cx="2608729" cy="4009510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203976" y="1869415"/>
            <a:ext cx="2608730" cy="4009510"/>
            <a:chOff x="833717" y="1705490"/>
            <a:chExt cx="2608730" cy="4009510"/>
          </a:xfrm>
        </p:grpSpPr>
        <p:sp>
          <p:nvSpPr>
            <p:cNvPr id="25" name="Rectangle 24"/>
            <p:cNvSpPr/>
            <p:nvPr/>
          </p:nvSpPr>
          <p:spPr>
            <a:xfrm>
              <a:off x="833717" y="1705490"/>
              <a:ext cx="2608729" cy="4009510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9040021" y="1869415"/>
            <a:ext cx="2608730" cy="4009510"/>
            <a:chOff x="833717" y="1705490"/>
            <a:chExt cx="2608730" cy="4009510"/>
          </a:xfrm>
        </p:grpSpPr>
        <p:sp>
          <p:nvSpPr>
            <p:cNvPr id="31" name="Rectangle 30"/>
            <p:cNvSpPr/>
            <p:nvPr/>
          </p:nvSpPr>
          <p:spPr>
            <a:xfrm>
              <a:off x="833717" y="1705490"/>
              <a:ext cx="2608729" cy="4009510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807756" y="776009"/>
            <a:ext cx="10576488" cy="738664"/>
            <a:chOff x="592428" y="600007"/>
            <a:chExt cx="3940935" cy="738664"/>
          </a:xfrm>
        </p:grpSpPr>
        <p:sp>
          <p:nvSpPr>
            <p:cNvPr id="41" name="TextBox 40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Pricing tables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354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79108" y="1514555"/>
            <a:ext cx="2608730" cy="4731447"/>
            <a:chOff x="607668" y="1514555"/>
            <a:chExt cx="2608730" cy="4731447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14" name="Oval 13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29461" y="1514555"/>
            <a:ext cx="2608730" cy="4731447"/>
            <a:chOff x="607668" y="1514555"/>
            <a:chExt cx="2608730" cy="4731447"/>
          </a:xfrm>
        </p:grpSpPr>
        <p:grpSp>
          <p:nvGrpSpPr>
            <p:cNvPr id="22" name="Group 21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23" name="Oval 22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79813" y="1508939"/>
            <a:ext cx="2608730" cy="4731447"/>
            <a:chOff x="607668" y="1514555"/>
            <a:chExt cx="2608730" cy="4731447"/>
          </a:xfrm>
        </p:grpSpPr>
        <p:grpSp>
          <p:nvGrpSpPr>
            <p:cNvPr id="31" name="Group 30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32" name="Oval 31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30164" y="1508939"/>
            <a:ext cx="2608730" cy="4731447"/>
            <a:chOff x="607668" y="1514555"/>
            <a:chExt cx="2608730" cy="4731447"/>
          </a:xfrm>
        </p:grpSpPr>
        <p:grpSp>
          <p:nvGrpSpPr>
            <p:cNvPr id="40" name="Group 39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07756" y="586947"/>
            <a:ext cx="10576488" cy="738664"/>
            <a:chOff x="592428" y="600007"/>
            <a:chExt cx="3940935" cy="738664"/>
          </a:xfrm>
        </p:grpSpPr>
        <p:sp>
          <p:nvSpPr>
            <p:cNvPr id="53" name="TextBox 52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Pricing tables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800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90033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Font awesome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Font Based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2" name="AutoShape 4"/>
          <p:cNvSpPr>
            <a:spLocks/>
          </p:cNvSpPr>
          <p:nvPr/>
        </p:nvSpPr>
        <p:spPr bwMode="auto">
          <a:xfrm>
            <a:off x="1727201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5" y="0"/>
                  <a:pt x="13706" y="280"/>
                  <a:pt x="15014" y="844"/>
                </a:cubicBezTo>
                <a:cubicBezTo>
                  <a:pt x="16319" y="1409"/>
                  <a:pt x="17466" y="2177"/>
                  <a:pt x="18450" y="3157"/>
                </a:cubicBezTo>
                <a:cubicBezTo>
                  <a:pt x="19433" y="4134"/>
                  <a:pt x="20201" y="5277"/>
                  <a:pt x="20761" y="6590"/>
                </a:cubicBezTo>
                <a:cubicBezTo>
                  <a:pt x="21320" y="7900"/>
                  <a:pt x="21600" y="9304"/>
                  <a:pt x="21600" y="10800"/>
                </a:cubicBezTo>
                <a:cubicBezTo>
                  <a:pt x="21600" y="12296"/>
                  <a:pt x="21320" y="13697"/>
                  <a:pt x="20761" y="15010"/>
                </a:cubicBezTo>
                <a:cubicBezTo>
                  <a:pt x="20201" y="16320"/>
                  <a:pt x="19433" y="17464"/>
                  <a:pt x="18450" y="18443"/>
                </a:cubicBezTo>
                <a:cubicBezTo>
                  <a:pt x="17466" y="19423"/>
                  <a:pt x="16319" y="20191"/>
                  <a:pt x="15014" y="20753"/>
                </a:cubicBezTo>
                <a:cubicBezTo>
                  <a:pt x="13706" y="21320"/>
                  <a:pt x="12305" y="21600"/>
                  <a:pt x="10807" y="21600"/>
                </a:cubicBezTo>
                <a:cubicBezTo>
                  <a:pt x="9310" y="21600"/>
                  <a:pt x="7905" y="21320"/>
                  <a:pt x="6594" y="20753"/>
                </a:cubicBezTo>
                <a:cubicBezTo>
                  <a:pt x="5281" y="20191"/>
                  <a:pt x="4136" y="19423"/>
                  <a:pt x="3159" y="18443"/>
                </a:cubicBezTo>
                <a:cubicBezTo>
                  <a:pt x="2181" y="17464"/>
                  <a:pt x="1410" y="16320"/>
                  <a:pt x="845" y="15010"/>
                </a:cubicBezTo>
                <a:cubicBezTo>
                  <a:pt x="283" y="13697"/>
                  <a:pt x="0" y="12296"/>
                  <a:pt x="0" y="10800"/>
                </a:cubicBezTo>
                <a:cubicBezTo>
                  <a:pt x="0" y="9304"/>
                  <a:pt x="283" y="7900"/>
                  <a:pt x="845" y="6590"/>
                </a:cubicBezTo>
                <a:cubicBezTo>
                  <a:pt x="1410" y="5277"/>
                  <a:pt x="2181" y="4134"/>
                  <a:pt x="3159" y="3157"/>
                </a:cubicBezTo>
                <a:cubicBezTo>
                  <a:pt x="4136" y="2177"/>
                  <a:pt x="5281" y="1409"/>
                  <a:pt x="6594" y="844"/>
                </a:cubicBezTo>
                <a:cubicBezTo>
                  <a:pt x="7905" y="280"/>
                  <a:pt x="9310" y="0"/>
                  <a:pt x="10807" y="0"/>
                </a:cubicBezTo>
                <a:moveTo>
                  <a:pt x="3246" y="10800"/>
                </a:moveTo>
                <a:cubicBezTo>
                  <a:pt x="3246" y="11853"/>
                  <a:pt x="3444" y="12839"/>
                  <a:pt x="3840" y="13748"/>
                </a:cubicBezTo>
                <a:cubicBezTo>
                  <a:pt x="4238" y="14657"/>
                  <a:pt x="4778" y="15453"/>
                  <a:pt x="5459" y="16139"/>
                </a:cubicBezTo>
                <a:cubicBezTo>
                  <a:pt x="6137" y="16825"/>
                  <a:pt x="6936" y="17365"/>
                  <a:pt x="7852" y="17763"/>
                </a:cubicBezTo>
                <a:cubicBezTo>
                  <a:pt x="8767" y="18155"/>
                  <a:pt x="9753" y="18356"/>
                  <a:pt x="10807" y="18356"/>
                </a:cubicBezTo>
                <a:lnTo>
                  <a:pt x="10807" y="3241"/>
                </a:lnTo>
                <a:cubicBezTo>
                  <a:pt x="9753" y="3241"/>
                  <a:pt x="8767" y="3439"/>
                  <a:pt x="7852" y="3834"/>
                </a:cubicBezTo>
                <a:cubicBezTo>
                  <a:pt x="6936" y="4232"/>
                  <a:pt x="6137" y="4772"/>
                  <a:pt x="5459" y="5458"/>
                </a:cubicBezTo>
                <a:cubicBezTo>
                  <a:pt x="4778" y="6144"/>
                  <a:pt x="4238" y="6940"/>
                  <a:pt x="3840" y="7849"/>
                </a:cubicBezTo>
                <a:cubicBezTo>
                  <a:pt x="3444" y="8764"/>
                  <a:pt x="3246" y="9744"/>
                  <a:pt x="3246" y="1080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3" name="AutoShape 5"/>
          <p:cNvSpPr>
            <a:spLocks/>
          </p:cNvSpPr>
          <p:nvPr/>
        </p:nvSpPr>
        <p:spPr bwMode="auto">
          <a:xfrm>
            <a:off x="2613026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02" h="21600">
                <a:moveTo>
                  <a:pt x="20786" y="13514"/>
                </a:moveTo>
                <a:cubicBezTo>
                  <a:pt x="21135" y="13699"/>
                  <a:pt x="21361" y="13966"/>
                  <a:pt x="21456" y="14313"/>
                </a:cubicBezTo>
                <a:cubicBezTo>
                  <a:pt x="21550" y="14662"/>
                  <a:pt x="21503" y="15000"/>
                  <a:pt x="21311" y="15326"/>
                </a:cubicBezTo>
                <a:lnTo>
                  <a:pt x="20230" y="17071"/>
                </a:lnTo>
                <a:cubicBezTo>
                  <a:pt x="20029" y="17400"/>
                  <a:pt x="19740" y="17608"/>
                  <a:pt x="19356" y="17696"/>
                </a:cubicBezTo>
                <a:cubicBezTo>
                  <a:pt x="18976" y="17785"/>
                  <a:pt x="18608" y="17741"/>
                  <a:pt x="18256" y="17564"/>
                </a:cubicBezTo>
                <a:lnTo>
                  <a:pt x="13277" y="14865"/>
                </a:lnTo>
                <a:lnTo>
                  <a:pt x="13277" y="20249"/>
                </a:lnTo>
                <a:cubicBezTo>
                  <a:pt x="13277" y="20634"/>
                  <a:pt x="13136" y="20954"/>
                  <a:pt x="12856" y="21212"/>
                </a:cubicBezTo>
                <a:cubicBezTo>
                  <a:pt x="12576" y="21471"/>
                  <a:pt x="12227" y="21600"/>
                  <a:pt x="11816" y="21600"/>
                </a:cubicBezTo>
                <a:lnTo>
                  <a:pt x="9697" y="21600"/>
                </a:lnTo>
                <a:cubicBezTo>
                  <a:pt x="9285" y="21600"/>
                  <a:pt x="8940" y="21471"/>
                  <a:pt x="8666" y="21212"/>
                </a:cubicBezTo>
                <a:cubicBezTo>
                  <a:pt x="8389" y="20954"/>
                  <a:pt x="8251" y="20642"/>
                  <a:pt x="8251" y="20278"/>
                </a:cubicBezTo>
                <a:lnTo>
                  <a:pt x="8251" y="14865"/>
                </a:lnTo>
                <a:lnTo>
                  <a:pt x="3257" y="17564"/>
                </a:lnTo>
                <a:cubicBezTo>
                  <a:pt x="2905" y="17749"/>
                  <a:pt x="2537" y="17796"/>
                  <a:pt x="2157" y="17705"/>
                </a:cubicBezTo>
                <a:cubicBezTo>
                  <a:pt x="1776" y="17611"/>
                  <a:pt x="1484" y="17400"/>
                  <a:pt x="1283" y="17071"/>
                </a:cubicBezTo>
                <a:lnTo>
                  <a:pt x="201" y="15326"/>
                </a:lnTo>
                <a:cubicBezTo>
                  <a:pt x="22" y="15000"/>
                  <a:pt x="-25" y="14662"/>
                  <a:pt x="66" y="14313"/>
                </a:cubicBezTo>
                <a:cubicBezTo>
                  <a:pt x="157" y="13966"/>
                  <a:pt x="377" y="13699"/>
                  <a:pt x="730" y="13514"/>
                </a:cubicBezTo>
                <a:lnTo>
                  <a:pt x="5752" y="10800"/>
                </a:lnTo>
                <a:lnTo>
                  <a:pt x="730" y="8086"/>
                </a:lnTo>
                <a:cubicBezTo>
                  <a:pt x="377" y="7898"/>
                  <a:pt x="151" y="7631"/>
                  <a:pt x="51" y="7284"/>
                </a:cubicBezTo>
                <a:cubicBezTo>
                  <a:pt x="-50" y="6938"/>
                  <a:pt x="0" y="6600"/>
                  <a:pt x="201" y="6271"/>
                </a:cubicBezTo>
                <a:lnTo>
                  <a:pt x="1283" y="4526"/>
                </a:lnTo>
                <a:cubicBezTo>
                  <a:pt x="1484" y="4200"/>
                  <a:pt x="1776" y="3992"/>
                  <a:pt x="2157" y="3904"/>
                </a:cubicBezTo>
                <a:cubicBezTo>
                  <a:pt x="2537" y="3812"/>
                  <a:pt x="2905" y="3859"/>
                  <a:pt x="3257" y="4036"/>
                </a:cubicBezTo>
                <a:lnTo>
                  <a:pt x="8251" y="6735"/>
                </a:lnTo>
                <a:lnTo>
                  <a:pt x="8251" y="1348"/>
                </a:lnTo>
                <a:cubicBezTo>
                  <a:pt x="8251" y="966"/>
                  <a:pt x="8389" y="646"/>
                  <a:pt x="8666" y="388"/>
                </a:cubicBezTo>
                <a:cubicBezTo>
                  <a:pt x="8940" y="129"/>
                  <a:pt x="9285" y="0"/>
                  <a:pt x="9697" y="0"/>
                </a:cubicBezTo>
                <a:lnTo>
                  <a:pt x="11816" y="0"/>
                </a:lnTo>
                <a:cubicBezTo>
                  <a:pt x="12227" y="0"/>
                  <a:pt x="12576" y="129"/>
                  <a:pt x="12856" y="388"/>
                </a:cubicBezTo>
                <a:cubicBezTo>
                  <a:pt x="13136" y="646"/>
                  <a:pt x="13277" y="958"/>
                  <a:pt x="13277" y="1325"/>
                </a:cubicBezTo>
                <a:lnTo>
                  <a:pt x="13277" y="6735"/>
                </a:lnTo>
                <a:lnTo>
                  <a:pt x="18256" y="4036"/>
                </a:lnTo>
                <a:cubicBezTo>
                  <a:pt x="18608" y="3868"/>
                  <a:pt x="18976" y="3824"/>
                  <a:pt x="19356" y="3909"/>
                </a:cubicBezTo>
                <a:cubicBezTo>
                  <a:pt x="19740" y="3995"/>
                  <a:pt x="20029" y="4200"/>
                  <a:pt x="20230" y="4526"/>
                </a:cubicBezTo>
                <a:lnTo>
                  <a:pt x="21283" y="6271"/>
                </a:lnTo>
                <a:cubicBezTo>
                  <a:pt x="21484" y="6600"/>
                  <a:pt x="21537" y="6938"/>
                  <a:pt x="21446" y="7284"/>
                </a:cubicBezTo>
                <a:cubicBezTo>
                  <a:pt x="21358" y="7631"/>
                  <a:pt x="21135" y="7898"/>
                  <a:pt x="20786" y="8086"/>
                </a:cubicBezTo>
                <a:lnTo>
                  <a:pt x="15776" y="10800"/>
                </a:lnTo>
                <a:lnTo>
                  <a:pt x="20786" y="13514"/>
                </a:lnTo>
                <a:close/>
                <a:moveTo>
                  <a:pt x="20786" y="13514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4" name="AutoShape 6"/>
          <p:cNvSpPr>
            <a:spLocks/>
          </p:cNvSpPr>
          <p:nvPr/>
        </p:nvSpPr>
        <p:spPr bwMode="auto">
          <a:xfrm>
            <a:off x="3563939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5" y="0"/>
                  <a:pt x="13706" y="282"/>
                  <a:pt x="15014" y="844"/>
                </a:cubicBezTo>
                <a:cubicBezTo>
                  <a:pt x="16322" y="1406"/>
                  <a:pt x="17466" y="2180"/>
                  <a:pt x="18450" y="3154"/>
                </a:cubicBezTo>
                <a:cubicBezTo>
                  <a:pt x="19433" y="4134"/>
                  <a:pt x="20204" y="5278"/>
                  <a:pt x="20761" y="6591"/>
                </a:cubicBezTo>
                <a:cubicBezTo>
                  <a:pt x="21323" y="7901"/>
                  <a:pt x="21600" y="9305"/>
                  <a:pt x="21600" y="10801"/>
                </a:cubicBezTo>
                <a:cubicBezTo>
                  <a:pt x="21600" y="12298"/>
                  <a:pt x="21323" y="13702"/>
                  <a:pt x="20761" y="15012"/>
                </a:cubicBezTo>
                <a:cubicBezTo>
                  <a:pt x="20204" y="16322"/>
                  <a:pt x="19433" y="17469"/>
                  <a:pt x="18450" y="18446"/>
                </a:cubicBezTo>
                <a:cubicBezTo>
                  <a:pt x="17466" y="19423"/>
                  <a:pt x="16322" y="20194"/>
                  <a:pt x="15014" y="20758"/>
                </a:cubicBezTo>
                <a:cubicBezTo>
                  <a:pt x="13706" y="21320"/>
                  <a:pt x="12305" y="21600"/>
                  <a:pt x="10807" y="21600"/>
                </a:cubicBezTo>
                <a:cubicBezTo>
                  <a:pt x="9310" y="21600"/>
                  <a:pt x="7905" y="21320"/>
                  <a:pt x="6594" y="20758"/>
                </a:cubicBezTo>
                <a:cubicBezTo>
                  <a:pt x="5281" y="20194"/>
                  <a:pt x="4136" y="19423"/>
                  <a:pt x="3159" y="18446"/>
                </a:cubicBezTo>
                <a:cubicBezTo>
                  <a:pt x="2181" y="17469"/>
                  <a:pt x="1410" y="16322"/>
                  <a:pt x="848" y="15012"/>
                </a:cubicBezTo>
                <a:cubicBezTo>
                  <a:pt x="283" y="13702"/>
                  <a:pt x="0" y="12298"/>
                  <a:pt x="0" y="10801"/>
                </a:cubicBezTo>
                <a:cubicBezTo>
                  <a:pt x="0" y="9305"/>
                  <a:pt x="283" y="7901"/>
                  <a:pt x="848" y="6591"/>
                </a:cubicBezTo>
                <a:cubicBezTo>
                  <a:pt x="1410" y="5278"/>
                  <a:pt x="2181" y="4134"/>
                  <a:pt x="3159" y="3154"/>
                </a:cubicBezTo>
                <a:cubicBezTo>
                  <a:pt x="4136" y="2180"/>
                  <a:pt x="5281" y="1406"/>
                  <a:pt x="6594" y="844"/>
                </a:cubicBezTo>
                <a:cubicBezTo>
                  <a:pt x="7905" y="282"/>
                  <a:pt x="9310" y="0"/>
                  <a:pt x="10807" y="0"/>
                </a:cubicBezTo>
                <a:moveTo>
                  <a:pt x="10807" y="3242"/>
                </a:moveTo>
                <a:cubicBezTo>
                  <a:pt x="9753" y="3242"/>
                  <a:pt x="8767" y="3442"/>
                  <a:pt x="7852" y="3838"/>
                </a:cubicBezTo>
                <a:cubicBezTo>
                  <a:pt x="6936" y="4236"/>
                  <a:pt x="6140" y="4775"/>
                  <a:pt x="5459" y="5461"/>
                </a:cubicBezTo>
                <a:cubicBezTo>
                  <a:pt x="4778" y="6148"/>
                  <a:pt x="4238" y="6944"/>
                  <a:pt x="3843" y="7853"/>
                </a:cubicBezTo>
                <a:cubicBezTo>
                  <a:pt x="3447" y="8765"/>
                  <a:pt x="3246" y="9745"/>
                  <a:pt x="3246" y="10801"/>
                </a:cubicBezTo>
                <a:cubicBezTo>
                  <a:pt x="3246" y="11561"/>
                  <a:pt x="3354" y="12281"/>
                  <a:pt x="3566" y="12964"/>
                </a:cubicBezTo>
                <a:cubicBezTo>
                  <a:pt x="3778" y="13648"/>
                  <a:pt x="4077" y="14286"/>
                  <a:pt x="4464" y="14871"/>
                </a:cubicBezTo>
                <a:lnTo>
                  <a:pt x="14878" y="4462"/>
                </a:lnTo>
                <a:cubicBezTo>
                  <a:pt x="14282" y="4072"/>
                  <a:pt x="13647" y="3773"/>
                  <a:pt x="12966" y="3564"/>
                </a:cubicBezTo>
                <a:cubicBezTo>
                  <a:pt x="12285" y="3352"/>
                  <a:pt x="11564" y="3242"/>
                  <a:pt x="10807" y="3242"/>
                </a:cubicBezTo>
                <a:moveTo>
                  <a:pt x="10807" y="18358"/>
                </a:moveTo>
                <a:cubicBezTo>
                  <a:pt x="11864" y="18358"/>
                  <a:pt x="12844" y="18160"/>
                  <a:pt x="13757" y="17762"/>
                </a:cubicBezTo>
                <a:cubicBezTo>
                  <a:pt x="14667" y="17364"/>
                  <a:pt x="15463" y="16825"/>
                  <a:pt x="16150" y="16141"/>
                </a:cubicBezTo>
                <a:cubicBezTo>
                  <a:pt x="16836" y="15458"/>
                  <a:pt x="17376" y="14656"/>
                  <a:pt x="17774" y="13747"/>
                </a:cubicBezTo>
                <a:cubicBezTo>
                  <a:pt x="18170" y="12837"/>
                  <a:pt x="18368" y="11855"/>
                  <a:pt x="18368" y="10801"/>
                </a:cubicBezTo>
                <a:cubicBezTo>
                  <a:pt x="18368" y="10045"/>
                  <a:pt x="18263" y="9327"/>
                  <a:pt x="18051" y="8638"/>
                </a:cubicBezTo>
                <a:cubicBezTo>
                  <a:pt x="17839" y="7952"/>
                  <a:pt x="17548" y="7320"/>
                  <a:pt x="17178" y="6732"/>
                </a:cubicBezTo>
                <a:lnTo>
                  <a:pt x="6736" y="17169"/>
                </a:lnTo>
                <a:cubicBezTo>
                  <a:pt x="7332" y="17539"/>
                  <a:pt x="7970" y="17827"/>
                  <a:pt x="8651" y="18042"/>
                </a:cubicBezTo>
                <a:cubicBezTo>
                  <a:pt x="9332" y="18251"/>
                  <a:pt x="10050" y="18358"/>
                  <a:pt x="10807" y="1835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5" name="AutoShape 7"/>
          <p:cNvSpPr>
            <a:spLocks/>
          </p:cNvSpPr>
          <p:nvPr/>
        </p:nvSpPr>
        <p:spPr bwMode="auto">
          <a:xfrm>
            <a:off x="4487864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3" y="0"/>
                </a:moveTo>
                <a:cubicBezTo>
                  <a:pt x="20631" y="0"/>
                  <a:pt x="20946" y="159"/>
                  <a:pt x="21208" y="476"/>
                </a:cubicBezTo>
                <a:cubicBezTo>
                  <a:pt x="21470" y="796"/>
                  <a:pt x="21600" y="1175"/>
                  <a:pt x="21600" y="1616"/>
                </a:cubicBezTo>
                <a:lnTo>
                  <a:pt x="21600" y="19984"/>
                </a:lnTo>
                <a:cubicBezTo>
                  <a:pt x="21600" y="20419"/>
                  <a:pt x="21470" y="20804"/>
                  <a:pt x="21208" y="21121"/>
                </a:cubicBezTo>
                <a:cubicBezTo>
                  <a:pt x="20946" y="21441"/>
                  <a:pt x="20631" y="21600"/>
                  <a:pt x="20263" y="21600"/>
                </a:cubicBezTo>
                <a:lnTo>
                  <a:pt x="1371" y="21600"/>
                </a:lnTo>
                <a:cubicBezTo>
                  <a:pt x="1004" y="21600"/>
                  <a:pt x="683" y="21441"/>
                  <a:pt x="411" y="21121"/>
                </a:cubicBezTo>
                <a:cubicBezTo>
                  <a:pt x="137" y="20804"/>
                  <a:pt x="0" y="20422"/>
                  <a:pt x="0" y="19984"/>
                </a:cubicBezTo>
                <a:lnTo>
                  <a:pt x="0" y="1616"/>
                </a:lnTo>
                <a:cubicBezTo>
                  <a:pt x="0" y="1175"/>
                  <a:pt x="137" y="796"/>
                  <a:pt x="411" y="476"/>
                </a:cubicBezTo>
                <a:cubicBezTo>
                  <a:pt x="683" y="159"/>
                  <a:pt x="1004" y="0"/>
                  <a:pt x="1371" y="0"/>
                </a:cubicBezTo>
                <a:lnTo>
                  <a:pt x="20263" y="0"/>
                </a:lnTo>
                <a:close/>
                <a:moveTo>
                  <a:pt x="19806" y="2162"/>
                </a:moveTo>
                <a:lnTo>
                  <a:pt x="1804" y="2162"/>
                </a:lnTo>
                <a:lnTo>
                  <a:pt x="1804" y="19432"/>
                </a:lnTo>
                <a:lnTo>
                  <a:pt x="19806" y="19432"/>
                </a:lnTo>
                <a:lnTo>
                  <a:pt x="19806" y="2162"/>
                </a:lnTo>
                <a:close/>
                <a:moveTo>
                  <a:pt x="5978" y="17887"/>
                </a:moveTo>
                <a:lnTo>
                  <a:pt x="3599" y="17887"/>
                </a:lnTo>
                <a:lnTo>
                  <a:pt x="3599" y="12784"/>
                </a:lnTo>
                <a:lnTo>
                  <a:pt x="5978" y="12784"/>
                </a:lnTo>
                <a:lnTo>
                  <a:pt x="5978" y="17887"/>
                </a:lnTo>
                <a:close/>
                <a:moveTo>
                  <a:pt x="9962" y="17887"/>
                </a:moveTo>
                <a:lnTo>
                  <a:pt x="7606" y="17887"/>
                </a:lnTo>
                <a:lnTo>
                  <a:pt x="7606" y="6974"/>
                </a:lnTo>
                <a:lnTo>
                  <a:pt x="9962" y="6974"/>
                </a:lnTo>
                <a:lnTo>
                  <a:pt x="9962" y="17887"/>
                </a:lnTo>
                <a:close/>
                <a:moveTo>
                  <a:pt x="14018" y="17887"/>
                </a:moveTo>
                <a:lnTo>
                  <a:pt x="11638" y="17887"/>
                </a:lnTo>
                <a:lnTo>
                  <a:pt x="11638" y="9562"/>
                </a:lnTo>
                <a:lnTo>
                  <a:pt x="14018" y="9562"/>
                </a:lnTo>
                <a:lnTo>
                  <a:pt x="14018" y="17887"/>
                </a:lnTo>
                <a:close/>
                <a:moveTo>
                  <a:pt x="18001" y="17887"/>
                </a:moveTo>
                <a:lnTo>
                  <a:pt x="15622" y="17887"/>
                </a:lnTo>
                <a:lnTo>
                  <a:pt x="15622" y="4920"/>
                </a:lnTo>
                <a:lnTo>
                  <a:pt x="18001" y="4920"/>
                </a:lnTo>
                <a:lnTo>
                  <a:pt x="18001" y="17887"/>
                </a:lnTo>
                <a:close/>
                <a:moveTo>
                  <a:pt x="18001" y="17887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" name="AutoShape 8"/>
          <p:cNvSpPr>
            <a:spLocks/>
          </p:cNvSpPr>
          <p:nvPr/>
        </p:nvSpPr>
        <p:spPr bwMode="auto">
          <a:xfrm>
            <a:off x="5461001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04" y="21600"/>
                </a:moveTo>
                <a:lnTo>
                  <a:pt x="0" y="21600"/>
                </a:lnTo>
                <a:lnTo>
                  <a:pt x="0" y="0"/>
                </a:lnTo>
                <a:lnTo>
                  <a:pt x="1804" y="0"/>
                </a:lnTo>
                <a:lnTo>
                  <a:pt x="1804" y="21600"/>
                </a:lnTo>
                <a:close/>
                <a:moveTo>
                  <a:pt x="3094" y="21600"/>
                </a:moveTo>
                <a:lnTo>
                  <a:pt x="2661" y="21600"/>
                </a:lnTo>
                <a:lnTo>
                  <a:pt x="2661" y="0"/>
                </a:lnTo>
                <a:lnTo>
                  <a:pt x="3094" y="0"/>
                </a:lnTo>
                <a:lnTo>
                  <a:pt x="3094" y="21600"/>
                </a:lnTo>
                <a:close/>
                <a:moveTo>
                  <a:pt x="5543" y="21600"/>
                </a:moveTo>
                <a:lnTo>
                  <a:pt x="4172" y="21600"/>
                </a:lnTo>
                <a:lnTo>
                  <a:pt x="4172" y="0"/>
                </a:lnTo>
                <a:lnTo>
                  <a:pt x="5543" y="0"/>
                </a:lnTo>
                <a:lnTo>
                  <a:pt x="5543" y="21600"/>
                </a:lnTo>
                <a:close/>
                <a:moveTo>
                  <a:pt x="7303" y="21600"/>
                </a:moveTo>
                <a:lnTo>
                  <a:pt x="6387" y="21600"/>
                </a:lnTo>
                <a:lnTo>
                  <a:pt x="6387" y="0"/>
                </a:lnTo>
                <a:lnTo>
                  <a:pt x="7303" y="0"/>
                </a:lnTo>
                <a:lnTo>
                  <a:pt x="7303" y="21600"/>
                </a:lnTo>
                <a:close/>
                <a:moveTo>
                  <a:pt x="9271" y="21600"/>
                </a:moveTo>
                <a:lnTo>
                  <a:pt x="8380" y="21600"/>
                </a:lnTo>
                <a:lnTo>
                  <a:pt x="8380" y="0"/>
                </a:lnTo>
                <a:lnTo>
                  <a:pt x="9271" y="0"/>
                </a:lnTo>
                <a:lnTo>
                  <a:pt x="9271" y="21600"/>
                </a:lnTo>
                <a:close/>
                <a:moveTo>
                  <a:pt x="11017" y="21600"/>
                </a:moveTo>
                <a:lnTo>
                  <a:pt x="10583" y="21600"/>
                </a:lnTo>
                <a:lnTo>
                  <a:pt x="10583" y="0"/>
                </a:lnTo>
                <a:lnTo>
                  <a:pt x="11017" y="0"/>
                </a:lnTo>
                <a:lnTo>
                  <a:pt x="11017" y="21600"/>
                </a:lnTo>
                <a:close/>
                <a:moveTo>
                  <a:pt x="13678" y="21600"/>
                </a:moveTo>
                <a:lnTo>
                  <a:pt x="11886" y="21600"/>
                </a:lnTo>
                <a:lnTo>
                  <a:pt x="11886" y="0"/>
                </a:lnTo>
                <a:lnTo>
                  <a:pt x="13678" y="0"/>
                </a:lnTo>
                <a:lnTo>
                  <a:pt x="13678" y="21600"/>
                </a:lnTo>
                <a:close/>
                <a:moveTo>
                  <a:pt x="15213" y="21600"/>
                </a:moveTo>
                <a:lnTo>
                  <a:pt x="14309" y="21600"/>
                </a:lnTo>
                <a:lnTo>
                  <a:pt x="14309" y="0"/>
                </a:lnTo>
                <a:lnTo>
                  <a:pt x="15213" y="0"/>
                </a:lnTo>
                <a:lnTo>
                  <a:pt x="15213" y="21600"/>
                </a:lnTo>
                <a:close/>
                <a:moveTo>
                  <a:pt x="16971" y="21600"/>
                </a:moveTo>
                <a:lnTo>
                  <a:pt x="16513" y="21600"/>
                </a:lnTo>
                <a:lnTo>
                  <a:pt x="16513" y="0"/>
                </a:lnTo>
                <a:lnTo>
                  <a:pt x="16971" y="0"/>
                </a:lnTo>
                <a:lnTo>
                  <a:pt x="16971" y="21600"/>
                </a:lnTo>
                <a:close/>
                <a:moveTo>
                  <a:pt x="18939" y="21600"/>
                </a:moveTo>
                <a:lnTo>
                  <a:pt x="18506" y="21600"/>
                </a:lnTo>
                <a:lnTo>
                  <a:pt x="18506" y="0"/>
                </a:lnTo>
                <a:lnTo>
                  <a:pt x="18939" y="0"/>
                </a:lnTo>
                <a:lnTo>
                  <a:pt x="18939" y="21600"/>
                </a:lnTo>
                <a:close/>
                <a:moveTo>
                  <a:pt x="21600" y="21600"/>
                </a:moveTo>
                <a:lnTo>
                  <a:pt x="19808" y="21600"/>
                </a:lnTo>
                <a:lnTo>
                  <a:pt x="19808" y="0"/>
                </a:lnTo>
                <a:lnTo>
                  <a:pt x="21600" y="0"/>
                </a:lnTo>
                <a:lnTo>
                  <a:pt x="21600" y="21600"/>
                </a:lnTo>
                <a:close/>
                <a:moveTo>
                  <a:pt x="21600" y="2160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7" name="AutoShape 9"/>
          <p:cNvSpPr>
            <a:spLocks/>
          </p:cNvSpPr>
          <p:nvPr/>
        </p:nvSpPr>
        <p:spPr bwMode="auto">
          <a:xfrm>
            <a:off x="6381751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2"/>
                  <a:pt x="21486" y="19923"/>
                  <a:pt x="21135" y="20587"/>
                </a:cubicBezTo>
                <a:cubicBezTo>
                  <a:pt x="20970" y="20916"/>
                  <a:pt x="20732" y="21168"/>
                  <a:pt x="20427" y="21339"/>
                </a:cubicBezTo>
                <a:cubicBezTo>
                  <a:pt x="20123" y="21515"/>
                  <a:pt x="19798" y="21600"/>
                  <a:pt x="19455" y="21600"/>
                </a:cubicBezTo>
                <a:lnTo>
                  <a:pt x="1928" y="21600"/>
                </a:lnTo>
                <a:cubicBezTo>
                  <a:pt x="1586" y="21600"/>
                  <a:pt x="1264" y="21515"/>
                  <a:pt x="965" y="21339"/>
                </a:cubicBezTo>
                <a:cubicBezTo>
                  <a:pt x="663" y="21168"/>
                  <a:pt x="426" y="20916"/>
                  <a:pt x="249" y="20587"/>
                </a:cubicBezTo>
                <a:cubicBezTo>
                  <a:pt x="-114" y="19914"/>
                  <a:pt x="-79" y="19250"/>
                  <a:pt x="344" y="18604"/>
                </a:cubicBezTo>
                <a:lnTo>
                  <a:pt x="7510" y="7314"/>
                </a:lnTo>
                <a:lnTo>
                  <a:pt x="7510" y="2168"/>
                </a:lnTo>
                <a:lnTo>
                  <a:pt x="6427" y="2168"/>
                </a:lnTo>
                <a:cubicBezTo>
                  <a:pt x="6123" y="2168"/>
                  <a:pt x="5871" y="2062"/>
                  <a:pt x="5670" y="1850"/>
                </a:cubicBezTo>
                <a:cubicBezTo>
                  <a:pt x="5473" y="1639"/>
                  <a:pt x="5372" y="1380"/>
                  <a:pt x="5372" y="1072"/>
                </a:cubicBezTo>
                <a:cubicBezTo>
                  <a:pt x="5372" y="778"/>
                  <a:pt x="5473" y="529"/>
                  <a:pt x="5670" y="320"/>
                </a:cubicBezTo>
                <a:cubicBezTo>
                  <a:pt x="5871" y="109"/>
                  <a:pt x="6123" y="0"/>
                  <a:pt x="6427" y="0"/>
                </a:cubicBezTo>
                <a:lnTo>
                  <a:pt x="14953" y="0"/>
                </a:lnTo>
                <a:cubicBezTo>
                  <a:pt x="15261" y="0"/>
                  <a:pt x="15516" y="109"/>
                  <a:pt x="15725" y="320"/>
                </a:cubicBezTo>
                <a:cubicBezTo>
                  <a:pt x="15934" y="529"/>
                  <a:pt x="16038" y="778"/>
                  <a:pt x="16038" y="1072"/>
                </a:cubicBezTo>
                <a:cubicBezTo>
                  <a:pt x="16038" y="1380"/>
                  <a:pt x="15934" y="1639"/>
                  <a:pt x="15725" y="1850"/>
                </a:cubicBezTo>
                <a:cubicBezTo>
                  <a:pt x="15516" y="2062"/>
                  <a:pt x="15261" y="2168"/>
                  <a:pt x="14953" y="2168"/>
                </a:cubicBezTo>
                <a:lnTo>
                  <a:pt x="13900" y="2168"/>
                </a:lnTo>
                <a:lnTo>
                  <a:pt x="13900" y="7340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4" y="7974"/>
                </a:lnTo>
                <a:lnTo>
                  <a:pt x="11774" y="2168"/>
                </a:lnTo>
                <a:lnTo>
                  <a:pt x="9636" y="2168"/>
                </a:lnTo>
                <a:lnTo>
                  <a:pt x="9636" y="7948"/>
                </a:lnTo>
                <a:lnTo>
                  <a:pt x="5261" y="14865"/>
                </a:lnTo>
                <a:close/>
                <a:moveTo>
                  <a:pt x="5261" y="1486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8" name="AutoShape 10"/>
          <p:cNvSpPr>
            <a:spLocks/>
          </p:cNvSpPr>
          <p:nvPr/>
        </p:nvSpPr>
        <p:spPr bwMode="auto">
          <a:xfrm>
            <a:off x="7318376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080" y="5514"/>
                </a:moveTo>
                <a:cubicBezTo>
                  <a:pt x="17129" y="6606"/>
                  <a:pt x="17242" y="7685"/>
                  <a:pt x="17416" y="8752"/>
                </a:cubicBezTo>
                <a:cubicBezTo>
                  <a:pt x="17593" y="9819"/>
                  <a:pt x="17853" y="10844"/>
                  <a:pt x="18196" y="11821"/>
                </a:cubicBezTo>
                <a:cubicBezTo>
                  <a:pt x="18540" y="12800"/>
                  <a:pt x="18989" y="13718"/>
                  <a:pt x="19540" y="14576"/>
                </a:cubicBezTo>
                <a:cubicBezTo>
                  <a:pt x="20094" y="15437"/>
                  <a:pt x="20779" y="16211"/>
                  <a:pt x="21600" y="16897"/>
                </a:cubicBezTo>
                <a:cubicBezTo>
                  <a:pt x="21564" y="17526"/>
                  <a:pt x="21336" y="18043"/>
                  <a:pt x="20910" y="18444"/>
                </a:cubicBezTo>
                <a:cubicBezTo>
                  <a:pt x="20487" y="18845"/>
                  <a:pt x="19994" y="19042"/>
                  <a:pt x="19438" y="19042"/>
                </a:cubicBezTo>
                <a:lnTo>
                  <a:pt x="13679" y="19042"/>
                </a:lnTo>
                <a:cubicBezTo>
                  <a:pt x="13530" y="19782"/>
                  <a:pt x="13194" y="20395"/>
                  <a:pt x="12666" y="20874"/>
                </a:cubicBezTo>
                <a:cubicBezTo>
                  <a:pt x="12138" y="21357"/>
                  <a:pt x="11519" y="21600"/>
                  <a:pt x="10817" y="21600"/>
                </a:cubicBezTo>
                <a:cubicBezTo>
                  <a:pt x="10114" y="21600"/>
                  <a:pt x="9493" y="21357"/>
                  <a:pt x="8957" y="20874"/>
                </a:cubicBezTo>
                <a:cubicBezTo>
                  <a:pt x="8421" y="20395"/>
                  <a:pt x="8075" y="19782"/>
                  <a:pt x="7921" y="19042"/>
                </a:cubicBezTo>
                <a:lnTo>
                  <a:pt x="2160" y="19042"/>
                </a:lnTo>
                <a:cubicBezTo>
                  <a:pt x="1603" y="19042"/>
                  <a:pt x="1113" y="18842"/>
                  <a:pt x="687" y="18438"/>
                </a:cubicBezTo>
                <a:cubicBezTo>
                  <a:pt x="262" y="18032"/>
                  <a:pt x="31" y="17515"/>
                  <a:pt x="0" y="16897"/>
                </a:cubicBezTo>
                <a:cubicBezTo>
                  <a:pt x="852" y="16194"/>
                  <a:pt x="1554" y="15414"/>
                  <a:pt x="2111" y="14565"/>
                </a:cubicBezTo>
                <a:cubicBezTo>
                  <a:pt x="2668" y="13712"/>
                  <a:pt x="3114" y="12806"/>
                  <a:pt x="3450" y="11849"/>
                </a:cubicBezTo>
                <a:cubicBezTo>
                  <a:pt x="3786" y="10889"/>
                  <a:pt x="4030" y="9878"/>
                  <a:pt x="4186" y="8820"/>
                </a:cubicBezTo>
                <a:cubicBezTo>
                  <a:pt x="4343" y="7761"/>
                  <a:pt x="4458" y="6680"/>
                  <a:pt x="4530" y="5570"/>
                </a:cubicBezTo>
                <a:cubicBezTo>
                  <a:pt x="4579" y="4811"/>
                  <a:pt x="4809" y="4096"/>
                  <a:pt x="5217" y="3419"/>
                </a:cubicBezTo>
                <a:cubicBezTo>
                  <a:pt x="5628" y="2744"/>
                  <a:pt x="6143" y="2154"/>
                  <a:pt x="6764" y="1649"/>
                </a:cubicBezTo>
                <a:cubicBezTo>
                  <a:pt x="7387" y="1146"/>
                  <a:pt x="8054" y="745"/>
                  <a:pt x="8767" y="449"/>
                </a:cubicBezTo>
                <a:cubicBezTo>
                  <a:pt x="9480" y="150"/>
                  <a:pt x="10163" y="0"/>
                  <a:pt x="10817" y="0"/>
                </a:cubicBezTo>
                <a:cubicBezTo>
                  <a:pt x="11422" y="0"/>
                  <a:pt x="12091" y="150"/>
                  <a:pt x="12817" y="449"/>
                </a:cubicBezTo>
                <a:cubicBezTo>
                  <a:pt x="13546" y="745"/>
                  <a:pt x="14226" y="1143"/>
                  <a:pt x="14851" y="1635"/>
                </a:cubicBezTo>
                <a:cubicBezTo>
                  <a:pt x="15477" y="2131"/>
                  <a:pt x="16006" y="2713"/>
                  <a:pt x="16434" y="3382"/>
                </a:cubicBezTo>
                <a:cubicBezTo>
                  <a:pt x="16865" y="4046"/>
                  <a:pt x="17080" y="4760"/>
                  <a:pt x="17080" y="5514"/>
                </a:cubicBezTo>
                <a:moveTo>
                  <a:pt x="18689" y="16899"/>
                </a:moveTo>
                <a:cubicBezTo>
                  <a:pt x="18050" y="16123"/>
                  <a:pt x="17519" y="15296"/>
                  <a:pt x="17098" y="14418"/>
                </a:cubicBezTo>
                <a:cubicBezTo>
                  <a:pt x="16678" y="13537"/>
                  <a:pt x="16331" y="12631"/>
                  <a:pt x="16067" y="11688"/>
                </a:cubicBezTo>
                <a:cubicBezTo>
                  <a:pt x="15800" y="10748"/>
                  <a:pt x="15595" y="9782"/>
                  <a:pt x="15452" y="8797"/>
                </a:cubicBezTo>
                <a:cubicBezTo>
                  <a:pt x="15308" y="7809"/>
                  <a:pt x="15205" y="6807"/>
                  <a:pt x="15139" y="5787"/>
                </a:cubicBezTo>
                <a:cubicBezTo>
                  <a:pt x="15105" y="5293"/>
                  <a:pt x="14939" y="4825"/>
                  <a:pt x="14636" y="4382"/>
                </a:cubicBezTo>
                <a:cubicBezTo>
                  <a:pt x="14333" y="3941"/>
                  <a:pt x="13969" y="3554"/>
                  <a:pt x="13543" y="3221"/>
                </a:cubicBezTo>
                <a:cubicBezTo>
                  <a:pt x="13117" y="2888"/>
                  <a:pt x="12661" y="2628"/>
                  <a:pt x="12174" y="2445"/>
                </a:cubicBezTo>
                <a:cubicBezTo>
                  <a:pt x="11686" y="2259"/>
                  <a:pt x="11235" y="2168"/>
                  <a:pt x="10817" y="2168"/>
                </a:cubicBezTo>
                <a:cubicBezTo>
                  <a:pt x="10432" y="2168"/>
                  <a:pt x="9993" y="2264"/>
                  <a:pt x="9496" y="2456"/>
                </a:cubicBezTo>
                <a:cubicBezTo>
                  <a:pt x="9001" y="2651"/>
                  <a:pt x="8534" y="2908"/>
                  <a:pt x="8098" y="3221"/>
                </a:cubicBezTo>
                <a:cubicBezTo>
                  <a:pt x="7659" y="3535"/>
                  <a:pt x="7285" y="3910"/>
                  <a:pt x="6974" y="4342"/>
                </a:cubicBezTo>
                <a:cubicBezTo>
                  <a:pt x="6661" y="4777"/>
                  <a:pt x="6500" y="5220"/>
                  <a:pt x="6482" y="5680"/>
                </a:cubicBezTo>
                <a:cubicBezTo>
                  <a:pt x="6433" y="6682"/>
                  <a:pt x="6336" y="7682"/>
                  <a:pt x="6195" y="8690"/>
                </a:cubicBezTo>
                <a:cubicBezTo>
                  <a:pt x="6051" y="9692"/>
                  <a:pt x="5843" y="10674"/>
                  <a:pt x="5569" y="11631"/>
                </a:cubicBezTo>
                <a:cubicBezTo>
                  <a:pt x="5294" y="12594"/>
                  <a:pt x="4938" y="13514"/>
                  <a:pt x="4499" y="14404"/>
                </a:cubicBezTo>
                <a:cubicBezTo>
                  <a:pt x="4060" y="15290"/>
                  <a:pt x="3535" y="16123"/>
                  <a:pt x="2922" y="16899"/>
                </a:cubicBezTo>
                <a:lnTo>
                  <a:pt x="18689" y="16899"/>
                </a:lnTo>
                <a:close/>
                <a:moveTo>
                  <a:pt x="10817" y="20626"/>
                </a:moveTo>
                <a:cubicBezTo>
                  <a:pt x="10965" y="20626"/>
                  <a:pt x="11037" y="20536"/>
                  <a:pt x="11037" y="20355"/>
                </a:cubicBezTo>
                <a:cubicBezTo>
                  <a:pt x="11037" y="20174"/>
                  <a:pt x="10965" y="20081"/>
                  <a:pt x="10817" y="20073"/>
                </a:cubicBezTo>
                <a:cubicBezTo>
                  <a:pt x="10383" y="20073"/>
                  <a:pt x="10011" y="19903"/>
                  <a:pt x="9698" y="19570"/>
                </a:cubicBezTo>
                <a:cubicBezTo>
                  <a:pt x="9388" y="19237"/>
                  <a:pt x="9234" y="18833"/>
                  <a:pt x="9234" y="18353"/>
                </a:cubicBezTo>
                <a:cubicBezTo>
                  <a:pt x="9234" y="18175"/>
                  <a:pt x="9155" y="18085"/>
                  <a:pt x="9001" y="18085"/>
                </a:cubicBezTo>
                <a:cubicBezTo>
                  <a:pt x="8836" y="18085"/>
                  <a:pt x="8754" y="18175"/>
                  <a:pt x="8754" y="18353"/>
                </a:cubicBezTo>
                <a:cubicBezTo>
                  <a:pt x="8754" y="18986"/>
                  <a:pt x="8954" y="19522"/>
                  <a:pt x="9357" y="19965"/>
                </a:cubicBezTo>
                <a:cubicBezTo>
                  <a:pt x="9757" y="20406"/>
                  <a:pt x="10245" y="20626"/>
                  <a:pt x="10817" y="2062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9" name="AutoShape 11"/>
          <p:cNvSpPr>
            <a:spLocks/>
          </p:cNvSpPr>
          <p:nvPr/>
        </p:nvSpPr>
        <p:spPr bwMode="auto">
          <a:xfrm>
            <a:off x="8202614" y="220462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561" y="5503"/>
                </a:moveTo>
                <a:cubicBezTo>
                  <a:pt x="20837" y="5503"/>
                  <a:pt x="21078" y="5554"/>
                  <a:pt x="21286" y="5657"/>
                </a:cubicBezTo>
                <a:cubicBezTo>
                  <a:pt x="21499" y="5760"/>
                  <a:pt x="21600" y="5890"/>
                  <a:pt x="21600" y="6046"/>
                </a:cubicBezTo>
                <a:cubicBezTo>
                  <a:pt x="21600" y="6137"/>
                  <a:pt x="21585" y="6209"/>
                  <a:pt x="21557" y="6262"/>
                </a:cubicBezTo>
                <a:lnTo>
                  <a:pt x="8488" y="21266"/>
                </a:lnTo>
                <a:cubicBezTo>
                  <a:pt x="8334" y="21490"/>
                  <a:pt x="8000" y="21600"/>
                  <a:pt x="7493" y="21600"/>
                </a:cubicBezTo>
                <a:cubicBezTo>
                  <a:pt x="7218" y="21600"/>
                  <a:pt x="6962" y="21550"/>
                  <a:pt x="6730" y="21446"/>
                </a:cubicBezTo>
                <a:cubicBezTo>
                  <a:pt x="6498" y="21343"/>
                  <a:pt x="6382" y="21214"/>
                  <a:pt x="6382" y="21058"/>
                </a:cubicBezTo>
                <a:cubicBezTo>
                  <a:pt x="6382" y="21014"/>
                  <a:pt x="6406" y="20974"/>
                  <a:pt x="6454" y="20947"/>
                </a:cubicBezTo>
                <a:lnTo>
                  <a:pt x="11170" y="10445"/>
                </a:lnTo>
                <a:cubicBezTo>
                  <a:pt x="10986" y="10474"/>
                  <a:pt x="10614" y="10531"/>
                  <a:pt x="10058" y="10610"/>
                </a:cubicBezTo>
                <a:cubicBezTo>
                  <a:pt x="9503" y="10690"/>
                  <a:pt x="8875" y="10776"/>
                  <a:pt x="8165" y="10867"/>
                </a:cubicBezTo>
                <a:cubicBezTo>
                  <a:pt x="7454" y="10961"/>
                  <a:pt x="6706" y="11062"/>
                  <a:pt x="5923" y="11172"/>
                </a:cubicBezTo>
                <a:cubicBezTo>
                  <a:pt x="5135" y="11285"/>
                  <a:pt x="4401" y="11388"/>
                  <a:pt x="3725" y="11484"/>
                </a:cubicBezTo>
                <a:cubicBezTo>
                  <a:pt x="3044" y="11580"/>
                  <a:pt x="2459" y="11654"/>
                  <a:pt x="1966" y="11707"/>
                </a:cubicBezTo>
                <a:cubicBezTo>
                  <a:pt x="1473" y="11760"/>
                  <a:pt x="1179" y="11786"/>
                  <a:pt x="1087" y="11786"/>
                </a:cubicBezTo>
                <a:cubicBezTo>
                  <a:pt x="778" y="11786"/>
                  <a:pt x="522" y="11734"/>
                  <a:pt x="314" y="11623"/>
                </a:cubicBezTo>
                <a:cubicBezTo>
                  <a:pt x="106" y="11510"/>
                  <a:pt x="0" y="11386"/>
                  <a:pt x="0" y="11249"/>
                </a:cubicBezTo>
                <a:cubicBezTo>
                  <a:pt x="0" y="11186"/>
                  <a:pt x="14" y="11150"/>
                  <a:pt x="43" y="11134"/>
                </a:cubicBezTo>
                <a:lnTo>
                  <a:pt x="4879" y="425"/>
                </a:lnTo>
                <a:cubicBezTo>
                  <a:pt x="4942" y="302"/>
                  <a:pt x="5068" y="202"/>
                  <a:pt x="5261" y="120"/>
                </a:cubicBezTo>
                <a:cubicBezTo>
                  <a:pt x="5454" y="41"/>
                  <a:pt x="5672" y="0"/>
                  <a:pt x="5923" y="0"/>
                </a:cubicBezTo>
                <a:lnTo>
                  <a:pt x="13875" y="0"/>
                </a:lnTo>
                <a:cubicBezTo>
                  <a:pt x="14155" y="0"/>
                  <a:pt x="14397" y="53"/>
                  <a:pt x="14604" y="154"/>
                </a:cubicBezTo>
                <a:cubicBezTo>
                  <a:pt x="14812" y="257"/>
                  <a:pt x="14919" y="386"/>
                  <a:pt x="14919" y="540"/>
                </a:cubicBezTo>
                <a:cubicBezTo>
                  <a:pt x="14919" y="586"/>
                  <a:pt x="14909" y="624"/>
                  <a:pt x="14894" y="653"/>
                </a:cubicBezTo>
                <a:cubicBezTo>
                  <a:pt x="14880" y="686"/>
                  <a:pt x="14856" y="730"/>
                  <a:pt x="14822" y="780"/>
                </a:cubicBezTo>
                <a:lnTo>
                  <a:pt x="10662" y="6802"/>
                </a:lnTo>
                <a:cubicBezTo>
                  <a:pt x="10846" y="6770"/>
                  <a:pt x="11208" y="6720"/>
                  <a:pt x="11749" y="6648"/>
                </a:cubicBezTo>
                <a:cubicBezTo>
                  <a:pt x="12290" y="6574"/>
                  <a:pt x="12914" y="6492"/>
                  <a:pt x="13619" y="6398"/>
                </a:cubicBezTo>
                <a:cubicBezTo>
                  <a:pt x="14329" y="6307"/>
                  <a:pt x="15063" y="6206"/>
                  <a:pt x="15822" y="6096"/>
                </a:cubicBezTo>
                <a:cubicBezTo>
                  <a:pt x="16576" y="5983"/>
                  <a:pt x="17291" y="5885"/>
                  <a:pt x="17972" y="5801"/>
                </a:cubicBezTo>
                <a:cubicBezTo>
                  <a:pt x="18648" y="5719"/>
                  <a:pt x="19228" y="5647"/>
                  <a:pt x="19706" y="5590"/>
                </a:cubicBezTo>
                <a:cubicBezTo>
                  <a:pt x="20180" y="5534"/>
                  <a:pt x="20465" y="5503"/>
                  <a:pt x="20561" y="550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0" name="AutoShape 12"/>
          <p:cNvSpPr>
            <a:spLocks/>
          </p:cNvSpPr>
          <p:nvPr/>
        </p:nvSpPr>
        <p:spPr bwMode="auto">
          <a:xfrm>
            <a:off x="9067801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459" h="21561">
                <a:moveTo>
                  <a:pt x="20360" y="4320"/>
                </a:moveTo>
                <a:cubicBezTo>
                  <a:pt x="20703" y="4452"/>
                  <a:pt x="20960" y="4654"/>
                  <a:pt x="21125" y="4924"/>
                </a:cubicBezTo>
                <a:cubicBezTo>
                  <a:pt x="21468" y="5419"/>
                  <a:pt x="21547" y="6026"/>
                  <a:pt x="21364" y="6735"/>
                </a:cubicBezTo>
                <a:lnTo>
                  <a:pt x="17813" y="19433"/>
                </a:lnTo>
                <a:cubicBezTo>
                  <a:pt x="17664" y="20051"/>
                  <a:pt x="17339" y="20561"/>
                  <a:pt x="16841" y="20960"/>
                </a:cubicBezTo>
                <a:cubicBezTo>
                  <a:pt x="16343" y="21362"/>
                  <a:pt x="15811" y="21561"/>
                  <a:pt x="15242" y="21561"/>
                </a:cubicBezTo>
                <a:lnTo>
                  <a:pt x="3374" y="21561"/>
                </a:lnTo>
                <a:cubicBezTo>
                  <a:pt x="3031" y="21561"/>
                  <a:pt x="2698" y="21497"/>
                  <a:pt x="2379" y="21359"/>
                </a:cubicBezTo>
                <a:cubicBezTo>
                  <a:pt x="2056" y="21224"/>
                  <a:pt x="1747" y="21042"/>
                  <a:pt x="1456" y="20811"/>
                </a:cubicBezTo>
                <a:cubicBezTo>
                  <a:pt x="1163" y="20582"/>
                  <a:pt x="906" y="20312"/>
                  <a:pt x="683" y="19999"/>
                </a:cubicBezTo>
                <a:cubicBezTo>
                  <a:pt x="463" y="19685"/>
                  <a:pt x="288" y="19345"/>
                  <a:pt x="162" y="18979"/>
                </a:cubicBezTo>
                <a:cubicBezTo>
                  <a:pt x="-45" y="18345"/>
                  <a:pt x="-53" y="17750"/>
                  <a:pt x="138" y="17199"/>
                </a:cubicBezTo>
                <a:cubicBezTo>
                  <a:pt x="157" y="17050"/>
                  <a:pt x="172" y="16900"/>
                  <a:pt x="188" y="16760"/>
                </a:cubicBezTo>
                <a:cubicBezTo>
                  <a:pt x="206" y="16613"/>
                  <a:pt x="222" y="16449"/>
                  <a:pt x="238" y="16273"/>
                </a:cubicBezTo>
                <a:cubicBezTo>
                  <a:pt x="238" y="16179"/>
                  <a:pt x="222" y="16083"/>
                  <a:pt x="188" y="15986"/>
                </a:cubicBezTo>
                <a:cubicBezTo>
                  <a:pt x="157" y="15889"/>
                  <a:pt x="146" y="15792"/>
                  <a:pt x="162" y="15696"/>
                </a:cubicBezTo>
                <a:cubicBezTo>
                  <a:pt x="180" y="15549"/>
                  <a:pt x="246" y="15403"/>
                  <a:pt x="358" y="15256"/>
                </a:cubicBezTo>
                <a:cubicBezTo>
                  <a:pt x="471" y="15109"/>
                  <a:pt x="579" y="14942"/>
                  <a:pt x="678" y="14758"/>
                </a:cubicBezTo>
                <a:cubicBezTo>
                  <a:pt x="872" y="14412"/>
                  <a:pt x="1061" y="13987"/>
                  <a:pt x="1249" y="13486"/>
                </a:cubicBezTo>
                <a:cubicBezTo>
                  <a:pt x="1438" y="12987"/>
                  <a:pt x="1574" y="12554"/>
                  <a:pt x="1656" y="12190"/>
                </a:cubicBezTo>
                <a:cubicBezTo>
                  <a:pt x="1690" y="12041"/>
                  <a:pt x="1687" y="11897"/>
                  <a:pt x="1642" y="11762"/>
                </a:cubicBezTo>
                <a:cubicBezTo>
                  <a:pt x="1603" y="11627"/>
                  <a:pt x="1598" y="11504"/>
                  <a:pt x="1632" y="11390"/>
                </a:cubicBezTo>
                <a:cubicBezTo>
                  <a:pt x="1666" y="11240"/>
                  <a:pt x="1734" y="11111"/>
                  <a:pt x="1839" y="11006"/>
                </a:cubicBezTo>
                <a:cubicBezTo>
                  <a:pt x="1944" y="10897"/>
                  <a:pt x="2028" y="10789"/>
                  <a:pt x="2096" y="10672"/>
                </a:cubicBezTo>
                <a:cubicBezTo>
                  <a:pt x="2180" y="10508"/>
                  <a:pt x="2269" y="10308"/>
                  <a:pt x="2366" y="10082"/>
                </a:cubicBezTo>
                <a:cubicBezTo>
                  <a:pt x="2460" y="9860"/>
                  <a:pt x="2552" y="9628"/>
                  <a:pt x="2636" y="9391"/>
                </a:cubicBezTo>
                <a:cubicBezTo>
                  <a:pt x="2719" y="9150"/>
                  <a:pt x="2785" y="8919"/>
                  <a:pt x="2837" y="8690"/>
                </a:cubicBezTo>
                <a:cubicBezTo>
                  <a:pt x="2887" y="8462"/>
                  <a:pt x="2919" y="8271"/>
                  <a:pt x="2937" y="8119"/>
                </a:cubicBezTo>
                <a:cubicBezTo>
                  <a:pt x="2953" y="7972"/>
                  <a:pt x="2945" y="7817"/>
                  <a:pt x="2911" y="7655"/>
                </a:cubicBezTo>
                <a:cubicBezTo>
                  <a:pt x="2877" y="7497"/>
                  <a:pt x="2877" y="7365"/>
                  <a:pt x="2911" y="7248"/>
                </a:cubicBezTo>
                <a:cubicBezTo>
                  <a:pt x="2960" y="7101"/>
                  <a:pt x="3047" y="6978"/>
                  <a:pt x="3167" y="6879"/>
                </a:cubicBezTo>
                <a:cubicBezTo>
                  <a:pt x="3288" y="6779"/>
                  <a:pt x="3390" y="6665"/>
                  <a:pt x="3477" y="6533"/>
                </a:cubicBezTo>
                <a:cubicBezTo>
                  <a:pt x="3558" y="6421"/>
                  <a:pt x="3650" y="6263"/>
                  <a:pt x="3747" y="6049"/>
                </a:cubicBezTo>
                <a:cubicBezTo>
                  <a:pt x="3841" y="5841"/>
                  <a:pt x="3938" y="5610"/>
                  <a:pt x="4035" y="5354"/>
                </a:cubicBezTo>
                <a:cubicBezTo>
                  <a:pt x="4129" y="5102"/>
                  <a:pt x="4210" y="4856"/>
                  <a:pt x="4279" y="4619"/>
                </a:cubicBezTo>
                <a:cubicBezTo>
                  <a:pt x="4344" y="4381"/>
                  <a:pt x="4386" y="4170"/>
                  <a:pt x="4404" y="3980"/>
                </a:cubicBezTo>
                <a:cubicBezTo>
                  <a:pt x="4420" y="3868"/>
                  <a:pt x="4404" y="3754"/>
                  <a:pt x="4355" y="3637"/>
                </a:cubicBezTo>
                <a:cubicBezTo>
                  <a:pt x="4305" y="3519"/>
                  <a:pt x="4294" y="3391"/>
                  <a:pt x="4328" y="3250"/>
                </a:cubicBezTo>
                <a:cubicBezTo>
                  <a:pt x="4362" y="3121"/>
                  <a:pt x="4438" y="2980"/>
                  <a:pt x="4562" y="2837"/>
                </a:cubicBezTo>
                <a:cubicBezTo>
                  <a:pt x="4682" y="2693"/>
                  <a:pt x="4792" y="2543"/>
                  <a:pt x="4894" y="2394"/>
                </a:cubicBezTo>
                <a:cubicBezTo>
                  <a:pt x="5025" y="2159"/>
                  <a:pt x="5146" y="1887"/>
                  <a:pt x="5251" y="1573"/>
                </a:cubicBezTo>
                <a:cubicBezTo>
                  <a:pt x="5356" y="1262"/>
                  <a:pt x="5481" y="975"/>
                  <a:pt x="5625" y="717"/>
                </a:cubicBezTo>
                <a:cubicBezTo>
                  <a:pt x="5772" y="462"/>
                  <a:pt x="5966" y="260"/>
                  <a:pt x="6205" y="116"/>
                </a:cubicBezTo>
                <a:cubicBezTo>
                  <a:pt x="6440" y="-30"/>
                  <a:pt x="6768" y="-39"/>
                  <a:pt x="7177" y="93"/>
                </a:cubicBezTo>
                <a:lnTo>
                  <a:pt x="7150" y="152"/>
                </a:lnTo>
                <a:cubicBezTo>
                  <a:pt x="7410" y="55"/>
                  <a:pt x="7635" y="11"/>
                  <a:pt x="7829" y="11"/>
                </a:cubicBezTo>
                <a:lnTo>
                  <a:pt x="17614" y="11"/>
                </a:lnTo>
                <a:cubicBezTo>
                  <a:pt x="18266" y="11"/>
                  <a:pt x="18764" y="278"/>
                  <a:pt x="19107" y="805"/>
                </a:cubicBezTo>
                <a:cubicBezTo>
                  <a:pt x="19448" y="1303"/>
                  <a:pt x="19524" y="1904"/>
                  <a:pt x="19330" y="2617"/>
                </a:cubicBezTo>
                <a:lnTo>
                  <a:pt x="15782" y="15329"/>
                </a:lnTo>
                <a:cubicBezTo>
                  <a:pt x="15630" y="15918"/>
                  <a:pt x="15308" y="16420"/>
                  <a:pt x="14810" y="16830"/>
                </a:cubicBezTo>
                <a:cubicBezTo>
                  <a:pt x="14312" y="17243"/>
                  <a:pt x="13783" y="17448"/>
                  <a:pt x="13222" y="17448"/>
                </a:cubicBezTo>
                <a:lnTo>
                  <a:pt x="2020" y="17448"/>
                </a:lnTo>
                <a:cubicBezTo>
                  <a:pt x="1936" y="17448"/>
                  <a:pt x="1852" y="17460"/>
                  <a:pt x="1763" y="17478"/>
                </a:cubicBezTo>
                <a:cubicBezTo>
                  <a:pt x="1676" y="17495"/>
                  <a:pt x="1598" y="17551"/>
                  <a:pt x="1530" y="17645"/>
                </a:cubicBezTo>
                <a:cubicBezTo>
                  <a:pt x="1430" y="17832"/>
                  <a:pt x="1430" y="18096"/>
                  <a:pt x="1530" y="18430"/>
                </a:cubicBezTo>
                <a:cubicBezTo>
                  <a:pt x="1666" y="18835"/>
                  <a:pt x="1915" y="19187"/>
                  <a:pt x="2284" y="19489"/>
                </a:cubicBezTo>
                <a:cubicBezTo>
                  <a:pt x="2651" y="19796"/>
                  <a:pt x="3015" y="19946"/>
                  <a:pt x="3374" y="19946"/>
                </a:cubicBezTo>
                <a:lnTo>
                  <a:pt x="15242" y="19946"/>
                </a:lnTo>
                <a:cubicBezTo>
                  <a:pt x="15486" y="19946"/>
                  <a:pt x="15724" y="19846"/>
                  <a:pt x="15963" y="19644"/>
                </a:cubicBezTo>
                <a:cubicBezTo>
                  <a:pt x="16201" y="19445"/>
                  <a:pt x="16359" y="19222"/>
                  <a:pt x="16435" y="18976"/>
                </a:cubicBezTo>
                <a:lnTo>
                  <a:pt x="20310" y="5129"/>
                </a:lnTo>
                <a:cubicBezTo>
                  <a:pt x="20344" y="4979"/>
                  <a:pt x="20365" y="4841"/>
                  <a:pt x="20373" y="4715"/>
                </a:cubicBezTo>
                <a:cubicBezTo>
                  <a:pt x="20378" y="4592"/>
                  <a:pt x="20373" y="4460"/>
                  <a:pt x="20360" y="4320"/>
                </a:cubicBezTo>
                <a:moveTo>
                  <a:pt x="6286" y="8083"/>
                </a:moveTo>
                <a:cubicBezTo>
                  <a:pt x="6202" y="8447"/>
                  <a:pt x="6312" y="8629"/>
                  <a:pt x="6611" y="8629"/>
                </a:cubicBezTo>
                <a:lnTo>
                  <a:pt x="14325" y="8629"/>
                </a:lnTo>
                <a:cubicBezTo>
                  <a:pt x="14461" y="8629"/>
                  <a:pt x="14587" y="8579"/>
                  <a:pt x="14708" y="8473"/>
                </a:cubicBezTo>
                <a:cubicBezTo>
                  <a:pt x="14831" y="8371"/>
                  <a:pt x="14907" y="8239"/>
                  <a:pt x="14941" y="8083"/>
                </a:cubicBezTo>
                <a:lnTo>
                  <a:pt x="15242" y="7028"/>
                </a:lnTo>
                <a:cubicBezTo>
                  <a:pt x="15276" y="6882"/>
                  <a:pt x="15263" y="6753"/>
                  <a:pt x="15206" y="6641"/>
                </a:cubicBezTo>
                <a:cubicBezTo>
                  <a:pt x="15145" y="6536"/>
                  <a:pt x="15051" y="6483"/>
                  <a:pt x="14915" y="6483"/>
                </a:cubicBezTo>
                <a:lnTo>
                  <a:pt x="7203" y="6483"/>
                </a:lnTo>
                <a:cubicBezTo>
                  <a:pt x="7067" y="6483"/>
                  <a:pt x="6936" y="6533"/>
                  <a:pt x="6807" y="6638"/>
                </a:cubicBezTo>
                <a:cubicBezTo>
                  <a:pt x="6676" y="6741"/>
                  <a:pt x="6595" y="6870"/>
                  <a:pt x="6561" y="7028"/>
                </a:cubicBezTo>
                <a:lnTo>
                  <a:pt x="6286" y="8083"/>
                </a:lnTo>
                <a:close/>
                <a:moveTo>
                  <a:pt x="7150" y="4868"/>
                </a:moveTo>
                <a:cubicBezTo>
                  <a:pt x="7116" y="5017"/>
                  <a:pt x="7132" y="5140"/>
                  <a:pt x="7195" y="5240"/>
                </a:cubicBezTo>
                <a:cubicBezTo>
                  <a:pt x="7258" y="5337"/>
                  <a:pt x="7355" y="5387"/>
                  <a:pt x="7489" y="5387"/>
                </a:cubicBezTo>
                <a:lnTo>
                  <a:pt x="15193" y="5387"/>
                </a:lnTo>
                <a:cubicBezTo>
                  <a:pt x="15326" y="5387"/>
                  <a:pt x="15452" y="5337"/>
                  <a:pt x="15575" y="5240"/>
                </a:cubicBezTo>
                <a:cubicBezTo>
                  <a:pt x="15696" y="5140"/>
                  <a:pt x="15785" y="5017"/>
                  <a:pt x="15845" y="4868"/>
                </a:cubicBezTo>
                <a:lnTo>
                  <a:pt x="16120" y="3772"/>
                </a:lnTo>
                <a:cubicBezTo>
                  <a:pt x="16154" y="3622"/>
                  <a:pt x="16141" y="3493"/>
                  <a:pt x="16083" y="3388"/>
                </a:cubicBezTo>
                <a:cubicBezTo>
                  <a:pt x="16023" y="3279"/>
                  <a:pt x="15924" y="3224"/>
                  <a:pt x="15782" y="3224"/>
                </a:cubicBezTo>
                <a:lnTo>
                  <a:pt x="8078" y="3224"/>
                </a:lnTo>
                <a:cubicBezTo>
                  <a:pt x="7944" y="3224"/>
                  <a:pt x="7819" y="3279"/>
                  <a:pt x="7696" y="3388"/>
                </a:cubicBezTo>
                <a:cubicBezTo>
                  <a:pt x="7575" y="3493"/>
                  <a:pt x="7489" y="3622"/>
                  <a:pt x="7439" y="3772"/>
                </a:cubicBezTo>
                <a:lnTo>
                  <a:pt x="7150" y="4868"/>
                </a:lnTo>
                <a:close/>
                <a:moveTo>
                  <a:pt x="7150" y="486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1" name="AutoShape 13"/>
          <p:cNvSpPr>
            <a:spLocks/>
          </p:cNvSpPr>
          <p:nvPr/>
        </p:nvSpPr>
        <p:spPr bwMode="auto">
          <a:xfrm>
            <a:off x="9913939" y="22157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364" y="21145"/>
                </a:moveTo>
                <a:cubicBezTo>
                  <a:pt x="2985" y="21447"/>
                  <a:pt x="2524" y="21600"/>
                  <a:pt x="1984" y="21600"/>
                </a:cubicBezTo>
                <a:cubicBezTo>
                  <a:pt x="1444" y="21600"/>
                  <a:pt x="976" y="21445"/>
                  <a:pt x="587" y="21134"/>
                </a:cubicBezTo>
                <a:cubicBezTo>
                  <a:pt x="198" y="20820"/>
                  <a:pt x="0" y="20448"/>
                  <a:pt x="0" y="20013"/>
                </a:cubicBezTo>
                <a:lnTo>
                  <a:pt x="0" y="1584"/>
                </a:lnTo>
                <a:cubicBezTo>
                  <a:pt x="0" y="1155"/>
                  <a:pt x="198" y="780"/>
                  <a:pt x="587" y="466"/>
                </a:cubicBezTo>
                <a:cubicBezTo>
                  <a:pt x="976" y="155"/>
                  <a:pt x="1444" y="0"/>
                  <a:pt x="1984" y="0"/>
                </a:cubicBezTo>
                <a:lnTo>
                  <a:pt x="19637" y="0"/>
                </a:lnTo>
                <a:cubicBezTo>
                  <a:pt x="20178" y="0"/>
                  <a:pt x="20638" y="155"/>
                  <a:pt x="21024" y="466"/>
                </a:cubicBezTo>
                <a:cubicBezTo>
                  <a:pt x="21409" y="780"/>
                  <a:pt x="21600" y="1155"/>
                  <a:pt x="21600" y="1584"/>
                </a:cubicBezTo>
                <a:lnTo>
                  <a:pt x="21600" y="20013"/>
                </a:lnTo>
                <a:cubicBezTo>
                  <a:pt x="21600" y="20448"/>
                  <a:pt x="21409" y="20820"/>
                  <a:pt x="21024" y="21134"/>
                </a:cubicBezTo>
                <a:cubicBezTo>
                  <a:pt x="20638" y="21445"/>
                  <a:pt x="20178" y="21600"/>
                  <a:pt x="19637" y="21600"/>
                </a:cubicBezTo>
                <a:cubicBezTo>
                  <a:pt x="19097" y="21600"/>
                  <a:pt x="18636" y="21447"/>
                  <a:pt x="18258" y="21145"/>
                </a:cubicBezTo>
                <a:lnTo>
                  <a:pt x="10811" y="15193"/>
                </a:lnTo>
                <a:lnTo>
                  <a:pt x="3364" y="21145"/>
                </a:lnTo>
                <a:close/>
                <a:moveTo>
                  <a:pt x="3364" y="2114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2" name="AutoShape 25"/>
          <p:cNvSpPr>
            <a:spLocks/>
          </p:cNvSpPr>
          <p:nvPr/>
        </p:nvSpPr>
        <p:spPr bwMode="auto">
          <a:xfrm>
            <a:off x="1736726" y="373497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58">
                <a:moveTo>
                  <a:pt x="18077" y="8547"/>
                </a:moveTo>
                <a:cubicBezTo>
                  <a:pt x="19182" y="9499"/>
                  <a:pt x="20046" y="10569"/>
                  <a:pt x="20670" y="11749"/>
                </a:cubicBezTo>
                <a:cubicBezTo>
                  <a:pt x="21291" y="12932"/>
                  <a:pt x="21600" y="14075"/>
                  <a:pt x="21600" y="15179"/>
                </a:cubicBezTo>
                <a:cubicBezTo>
                  <a:pt x="21600" y="16159"/>
                  <a:pt x="21344" y="17041"/>
                  <a:pt x="20832" y="17815"/>
                </a:cubicBezTo>
                <a:cubicBezTo>
                  <a:pt x="20321" y="18593"/>
                  <a:pt x="19594" y="19260"/>
                  <a:pt x="18661" y="19812"/>
                </a:cubicBezTo>
                <a:cubicBezTo>
                  <a:pt x="17724" y="20364"/>
                  <a:pt x="16585" y="20795"/>
                  <a:pt x="15253" y="21099"/>
                </a:cubicBezTo>
                <a:cubicBezTo>
                  <a:pt x="13917" y="21403"/>
                  <a:pt x="12435" y="21558"/>
                  <a:pt x="10800" y="21558"/>
                </a:cubicBezTo>
                <a:cubicBezTo>
                  <a:pt x="9168" y="21558"/>
                  <a:pt x="7683" y="21403"/>
                  <a:pt x="6350" y="21099"/>
                </a:cubicBezTo>
                <a:cubicBezTo>
                  <a:pt x="5015" y="20795"/>
                  <a:pt x="3879" y="20364"/>
                  <a:pt x="2936" y="19812"/>
                </a:cubicBezTo>
                <a:cubicBezTo>
                  <a:pt x="1994" y="19260"/>
                  <a:pt x="1270" y="18590"/>
                  <a:pt x="761" y="17810"/>
                </a:cubicBezTo>
                <a:cubicBezTo>
                  <a:pt x="256" y="17030"/>
                  <a:pt x="0" y="16151"/>
                  <a:pt x="0" y="15179"/>
                </a:cubicBezTo>
                <a:cubicBezTo>
                  <a:pt x="0" y="14075"/>
                  <a:pt x="318" y="12935"/>
                  <a:pt x="949" y="11758"/>
                </a:cubicBezTo>
                <a:cubicBezTo>
                  <a:pt x="1582" y="10581"/>
                  <a:pt x="2450" y="9510"/>
                  <a:pt x="3557" y="8547"/>
                </a:cubicBezTo>
                <a:cubicBezTo>
                  <a:pt x="3654" y="8404"/>
                  <a:pt x="3823" y="8345"/>
                  <a:pt x="4057" y="8370"/>
                </a:cubicBezTo>
                <a:cubicBezTo>
                  <a:pt x="4291" y="8398"/>
                  <a:pt x="4447" y="8491"/>
                  <a:pt x="4528" y="8654"/>
                </a:cubicBezTo>
                <a:cubicBezTo>
                  <a:pt x="4565" y="8801"/>
                  <a:pt x="4565" y="8930"/>
                  <a:pt x="4528" y="9046"/>
                </a:cubicBezTo>
                <a:cubicBezTo>
                  <a:pt x="4447" y="9361"/>
                  <a:pt x="4378" y="9739"/>
                  <a:pt x="4319" y="10178"/>
                </a:cubicBezTo>
                <a:cubicBezTo>
                  <a:pt x="4259" y="10617"/>
                  <a:pt x="4238" y="11073"/>
                  <a:pt x="4259" y="11547"/>
                </a:cubicBezTo>
                <a:cubicBezTo>
                  <a:pt x="4278" y="12017"/>
                  <a:pt x="4344" y="12476"/>
                  <a:pt x="4453" y="12915"/>
                </a:cubicBezTo>
                <a:cubicBezTo>
                  <a:pt x="4562" y="13355"/>
                  <a:pt x="4749" y="13735"/>
                  <a:pt x="5021" y="14047"/>
                </a:cubicBezTo>
                <a:cubicBezTo>
                  <a:pt x="5330" y="14380"/>
                  <a:pt x="5717" y="14599"/>
                  <a:pt x="6185" y="14709"/>
                </a:cubicBezTo>
                <a:cubicBezTo>
                  <a:pt x="5698" y="13323"/>
                  <a:pt x="5498" y="12008"/>
                  <a:pt x="5589" y="10758"/>
                </a:cubicBezTo>
                <a:cubicBezTo>
                  <a:pt x="5676" y="9510"/>
                  <a:pt x="5920" y="8345"/>
                  <a:pt x="6319" y="7266"/>
                </a:cubicBezTo>
                <a:cubicBezTo>
                  <a:pt x="6718" y="6187"/>
                  <a:pt x="7224" y="5213"/>
                  <a:pt x="7836" y="4340"/>
                </a:cubicBezTo>
                <a:cubicBezTo>
                  <a:pt x="8450" y="3470"/>
                  <a:pt x="9040" y="2721"/>
                  <a:pt x="9608" y="2090"/>
                </a:cubicBezTo>
                <a:cubicBezTo>
                  <a:pt x="10173" y="1459"/>
                  <a:pt x="10663" y="980"/>
                  <a:pt x="11068" y="654"/>
                </a:cubicBezTo>
                <a:cubicBezTo>
                  <a:pt x="11477" y="327"/>
                  <a:pt x="11692" y="150"/>
                  <a:pt x="11711" y="124"/>
                </a:cubicBezTo>
                <a:cubicBezTo>
                  <a:pt x="11961" y="-42"/>
                  <a:pt x="12195" y="-42"/>
                  <a:pt x="12416" y="124"/>
                </a:cubicBezTo>
                <a:cubicBezTo>
                  <a:pt x="12513" y="192"/>
                  <a:pt x="12582" y="293"/>
                  <a:pt x="12616" y="414"/>
                </a:cubicBezTo>
                <a:cubicBezTo>
                  <a:pt x="12650" y="535"/>
                  <a:pt x="12647" y="645"/>
                  <a:pt x="12610" y="747"/>
                </a:cubicBezTo>
                <a:cubicBezTo>
                  <a:pt x="12610" y="761"/>
                  <a:pt x="12532" y="955"/>
                  <a:pt x="12376" y="1318"/>
                </a:cubicBezTo>
                <a:cubicBezTo>
                  <a:pt x="12223" y="1681"/>
                  <a:pt x="12117" y="2141"/>
                  <a:pt x="12058" y="2693"/>
                </a:cubicBezTo>
                <a:cubicBezTo>
                  <a:pt x="11995" y="3244"/>
                  <a:pt x="12029" y="3850"/>
                  <a:pt x="12161" y="4503"/>
                </a:cubicBezTo>
                <a:cubicBezTo>
                  <a:pt x="12292" y="5162"/>
                  <a:pt x="12644" y="5773"/>
                  <a:pt x="13222" y="6339"/>
                </a:cubicBezTo>
                <a:cubicBezTo>
                  <a:pt x="13590" y="6728"/>
                  <a:pt x="13927" y="7108"/>
                  <a:pt x="14229" y="7486"/>
                </a:cubicBezTo>
                <a:cubicBezTo>
                  <a:pt x="14532" y="7863"/>
                  <a:pt x="14791" y="8283"/>
                  <a:pt x="15006" y="8744"/>
                </a:cubicBezTo>
                <a:cubicBezTo>
                  <a:pt x="15219" y="9209"/>
                  <a:pt x="15390" y="9750"/>
                  <a:pt x="15515" y="10364"/>
                </a:cubicBezTo>
                <a:cubicBezTo>
                  <a:pt x="15640" y="10978"/>
                  <a:pt x="15702" y="11710"/>
                  <a:pt x="15702" y="12555"/>
                </a:cubicBezTo>
                <a:cubicBezTo>
                  <a:pt x="15702" y="12850"/>
                  <a:pt x="15546" y="13028"/>
                  <a:pt x="15237" y="13079"/>
                </a:cubicBezTo>
                <a:cubicBezTo>
                  <a:pt x="15119" y="13098"/>
                  <a:pt x="14997" y="13079"/>
                  <a:pt x="14872" y="13028"/>
                </a:cubicBezTo>
                <a:cubicBezTo>
                  <a:pt x="14747" y="12971"/>
                  <a:pt x="14666" y="12887"/>
                  <a:pt x="14626" y="12769"/>
                </a:cubicBezTo>
                <a:cubicBezTo>
                  <a:pt x="14485" y="12490"/>
                  <a:pt x="14276" y="12270"/>
                  <a:pt x="13999" y="12110"/>
                </a:cubicBezTo>
                <a:cubicBezTo>
                  <a:pt x="13721" y="11946"/>
                  <a:pt x="13406" y="11868"/>
                  <a:pt x="13056" y="11868"/>
                </a:cubicBezTo>
                <a:cubicBezTo>
                  <a:pt x="12588" y="11868"/>
                  <a:pt x="12192" y="12017"/>
                  <a:pt x="11870" y="12318"/>
                </a:cubicBezTo>
                <a:cubicBezTo>
                  <a:pt x="11546" y="12619"/>
                  <a:pt x="11384" y="12986"/>
                  <a:pt x="11384" y="13419"/>
                </a:cubicBezTo>
                <a:cubicBezTo>
                  <a:pt x="11384" y="14504"/>
                  <a:pt x="12161" y="15044"/>
                  <a:pt x="13715" y="15036"/>
                </a:cubicBezTo>
                <a:cubicBezTo>
                  <a:pt x="14691" y="15036"/>
                  <a:pt x="15453" y="14751"/>
                  <a:pt x="15999" y="14185"/>
                </a:cubicBezTo>
                <a:cubicBezTo>
                  <a:pt x="16370" y="13800"/>
                  <a:pt x="16635" y="13343"/>
                  <a:pt x="16798" y="12819"/>
                </a:cubicBezTo>
                <a:cubicBezTo>
                  <a:pt x="16963" y="12290"/>
                  <a:pt x="17066" y="11778"/>
                  <a:pt x="17103" y="11273"/>
                </a:cubicBezTo>
                <a:cubicBezTo>
                  <a:pt x="17144" y="10769"/>
                  <a:pt x="17156" y="10310"/>
                  <a:pt x="17135" y="9893"/>
                </a:cubicBezTo>
                <a:cubicBezTo>
                  <a:pt x="17116" y="9474"/>
                  <a:pt x="17097" y="9195"/>
                  <a:pt x="17075" y="9049"/>
                </a:cubicBezTo>
                <a:cubicBezTo>
                  <a:pt x="17016" y="8942"/>
                  <a:pt x="17016" y="8812"/>
                  <a:pt x="17075" y="8657"/>
                </a:cubicBezTo>
                <a:cubicBezTo>
                  <a:pt x="17156" y="8494"/>
                  <a:pt x="17312" y="8401"/>
                  <a:pt x="17547" y="8373"/>
                </a:cubicBezTo>
                <a:cubicBezTo>
                  <a:pt x="17781" y="8347"/>
                  <a:pt x="17955" y="8404"/>
                  <a:pt x="18077" y="854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3" name="AutoShape 26"/>
          <p:cNvSpPr>
            <a:spLocks/>
          </p:cNvSpPr>
          <p:nvPr/>
        </p:nvSpPr>
        <p:spPr bwMode="auto">
          <a:xfrm>
            <a:off x="2624139" y="374608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599" y="2168"/>
                </a:moveTo>
                <a:cubicBezTo>
                  <a:pt x="3599" y="2550"/>
                  <a:pt x="3518" y="2902"/>
                  <a:pt x="3359" y="3214"/>
                </a:cubicBezTo>
                <a:cubicBezTo>
                  <a:pt x="3197" y="3525"/>
                  <a:pt x="2982" y="3792"/>
                  <a:pt x="2708" y="4007"/>
                </a:cubicBezTo>
                <a:lnTo>
                  <a:pt x="2708" y="21051"/>
                </a:lnTo>
                <a:cubicBezTo>
                  <a:pt x="2708" y="21203"/>
                  <a:pt x="2664" y="21330"/>
                  <a:pt x="2580" y="21438"/>
                </a:cubicBezTo>
                <a:cubicBezTo>
                  <a:pt x="2492" y="21547"/>
                  <a:pt x="2387" y="21600"/>
                  <a:pt x="2262" y="21600"/>
                </a:cubicBezTo>
                <a:lnTo>
                  <a:pt x="1349" y="21600"/>
                </a:lnTo>
                <a:cubicBezTo>
                  <a:pt x="1222" y="21600"/>
                  <a:pt x="1119" y="21544"/>
                  <a:pt x="1038" y="21438"/>
                </a:cubicBezTo>
                <a:cubicBezTo>
                  <a:pt x="955" y="21330"/>
                  <a:pt x="913" y="21203"/>
                  <a:pt x="913" y="21051"/>
                </a:cubicBezTo>
                <a:lnTo>
                  <a:pt x="913" y="4007"/>
                </a:lnTo>
                <a:cubicBezTo>
                  <a:pt x="641" y="3792"/>
                  <a:pt x="421" y="3525"/>
                  <a:pt x="252" y="3214"/>
                </a:cubicBezTo>
                <a:cubicBezTo>
                  <a:pt x="83" y="2902"/>
                  <a:pt x="0" y="2550"/>
                  <a:pt x="0" y="2168"/>
                </a:cubicBezTo>
                <a:cubicBezTo>
                  <a:pt x="0" y="1575"/>
                  <a:pt x="176" y="1069"/>
                  <a:pt x="529" y="640"/>
                </a:cubicBezTo>
                <a:cubicBezTo>
                  <a:pt x="879" y="212"/>
                  <a:pt x="1305" y="0"/>
                  <a:pt x="1804" y="0"/>
                </a:cubicBezTo>
                <a:cubicBezTo>
                  <a:pt x="2296" y="0"/>
                  <a:pt x="2720" y="212"/>
                  <a:pt x="3070" y="640"/>
                </a:cubicBezTo>
                <a:cubicBezTo>
                  <a:pt x="3422" y="1069"/>
                  <a:pt x="3599" y="1572"/>
                  <a:pt x="3599" y="2168"/>
                </a:cubicBezTo>
                <a:moveTo>
                  <a:pt x="20839" y="2476"/>
                </a:moveTo>
                <a:cubicBezTo>
                  <a:pt x="21064" y="2324"/>
                  <a:pt x="21247" y="2297"/>
                  <a:pt x="21389" y="2391"/>
                </a:cubicBezTo>
                <a:cubicBezTo>
                  <a:pt x="21529" y="2485"/>
                  <a:pt x="21600" y="2685"/>
                  <a:pt x="21600" y="2996"/>
                </a:cubicBezTo>
                <a:lnTo>
                  <a:pt x="21600" y="13516"/>
                </a:lnTo>
                <a:cubicBezTo>
                  <a:pt x="21600" y="13804"/>
                  <a:pt x="21527" y="14106"/>
                  <a:pt x="21382" y="14421"/>
                </a:cubicBezTo>
                <a:cubicBezTo>
                  <a:pt x="21238" y="14738"/>
                  <a:pt x="21057" y="14967"/>
                  <a:pt x="20839" y="15120"/>
                </a:cubicBezTo>
                <a:cubicBezTo>
                  <a:pt x="19955" y="15757"/>
                  <a:pt x="19147" y="16165"/>
                  <a:pt x="18413" y="16351"/>
                </a:cubicBezTo>
                <a:cubicBezTo>
                  <a:pt x="17678" y="16530"/>
                  <a:pt x="17037" y="16606"/>
                  <a:pt x="16491" y="16568"/>
                </a:cubicBezTo>
                <a:cubicBezTo>
                  <a:pt x="15849" y="16527"/>
                  <a:pt x="15281" y="16371"/>
                  <a:pt x="14792" y="16104"/>
                </a:cubicBezTo>
                <a:cubicBezTo>
                  <a:pt x="14393" y="15851"/>
                  <a:pt x="14003" y="15607"/>
                  <a:pt x="13624" y="15378"/>
                </a:cubicBezTo>
                <a:cubicBezTo>
                  <a:pt x="13244" y="15146"/>
                  <a:pt x="12858" y="14946"/>
                  <a:pt x="12459" y="14773"/>
                </a:cubicBezTo>
                <a:cubicBezTo>
                  <a:pt x="12060" y="14600"/>
                  <a:pt x="11641" y="14462"/>
                  <a:pt x="11198" y="14359"/>
                </a:cubicBezTo>
                <a:cubicBezTo>
                  <a:pt x="10757" y="14256"/>
                  <a:pt x="10270" y="14203"/>
                  <a:pt x="9739" y="14203"/>
                </a:cubicBezTo>
                <a:cubicBezTo>
                  <a:pt x="9310" y="14221"/>
                  <a:pt x="8826" y="14306"/>
                  <a:pt x="8287" y="14456"/>
                </a:cubicBezTo>
                <a:cubicBezTo>
                  <a:pt x="7824" y="14588"/>
                  <a:pt x="7266" y="14800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7"/>
                  <a:pt x="3978" y="16495"/>
                  <a:pt x="3826" y="16383"/>
                </a:cubicBezTo>
                <a:cubicBezTo>
                  <a:pt x="3675" y="16268"/>
                  <a:pt x="3599" y="16060"/>
                  <a:pt x="3599" y="15751"/>
                </a:cubicBezTo>
                <a:lnTo>
                  <a:pt x="3599" y="5273"/>
                </a:lnTo>
                <a:cubicBezTo>
                  <a:pt x="3599" y="4965"/>
                  <a:pt x="3675" y="4653"/>
                  <a:pt x="3826" y="4348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2" y="2738"/>
                  <a:pt x="6598" y="2447"/>
                </a:cubicBezTo>
                <a:cubicBezTo>
                  <a:pt x="7254" y="2156"/>
                  <a:pt x="7817" y="1945"/>
                  <a:pt x="8287" y="1813"/>
                </a:cubicBezTo>
                <a:cubicBezTo>
                  <a:pt x="8833" y="1666"/>
                  <a:pt x="9318" y="1581"/>
                  <a:pt x="9739" y="1560"/>
                </a:cubicBezTo>
                <a:cubicBezTo>
                  <a:pt x="10270" y="1560"/>
                  <a:pt x="10757" y="1613"/>
                  <a:pt x="11198" y="1716"/>
                </a:cubicBezTo>
                <a:cubicBezTo>
                  <a:pt x="11641" y="1818"/>
                  <a:pt x="12060" y="1957"/>
                  <a:pt x="12459" y="2136"/>
                </a:cubicBezTo>
                <a:cubicBezTo>
                  <a:pt x="12858" y="2306"/>
                  <a:pt x="13242" y="2509"/>
                  <a:pt x="13619" y="2738"/>
                </a:cubicBezTo>
                <a:cubicBezTo>
                  <a:pt x="13994" y="2967"/>
                  <a:pt x="14385" y="3208"/>
                  <a:pt x="14792" y="3463"/>
                </a:cubicBezTo>
                <a:cubicBezTo>
                  <a:pt x="15281" y="3737"/>
                  <a:pt x="15849" y="3889"/>
                  <a:pt x="16491" y="3925"/>
                </a:cubicBezTo>
                <a:cubicBezTo>
                  <a:pt x="17037" y="3966"/>
                  <a:pt x="17678" y="3889"/>
                  <a:pt x="18412" y="3707"/>
                </a:cubicBezTo>
                <a:cubicBezTo>
                  <a:pt x="19147" y="3522"/>
                  <a:pt x="19957" y="3114"/>
                  <a:pt x="20839" y="247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4" name="AutoShape 27"/>
          <p:cNvSpPr>
            <a:spLocks/>
          </p:cNvSpPr>
          <p:nvPr/>
        </p:nvSpPr>
        <p:spPr bwMode="auto">
          <a:xfrm>
            <a:off x="3560764" y="373497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3" y="3220"/>
                </a:moveTo>
                <a:cubicBezTo>
                  <a:pt x="20631" y="3220"/>
                  <a:pt x="20944" y="3384"/>
                  <a:pt x="21206" y="3713"/>
                </a:cubicBezTo>
                <a:cubicBezTo>
                  <a:pt x="21468" y="4039"/>
                  <a:pt x="21600" y="4424"/>
                  <a:pt x="21600" y="4868"/>
                </a:cubicBezTo>
                <a:lnTo>
                  <a:pt x="21600" y="19981"/>
                </a:lnTo>
                <a:cubicBezTo>
                  <a:pt x="21600" y="20422"/>
                  <a:pt x="21468" y="20801"/>
                  <a:pt x="21206" y="21124"/>
                </a:cubicBezTo>
                <a:cubicBezTo>
                  <a:pt x="20944" y="21441"/>
                  <a:pt x="20631" y="21600"/>
                  <a:pt x="20263" y="21600"/>
                </a:cubicBezTo>
                <a:lnTo>
                  <a:pt x="1346" y="21600"/>
                </a:lnTo>
                <a:cubicBezTo>
                  <a:pt x="982" y="21600"/>
                  <a:pt x="663" y="21441"/>
                  <a:pt x="399" y="21124"/>
                </a:cubicBezTo>
                <a:cubicBezTo>
                  <a:pt x="132" y="20801"/>
                  <a:pt x="0" y="20422"/>
                  <a:pt x="0" y="19981"/>
                </a:cubicBezTo>
                <a:lnTo>
                  <a:pt x="0" y="1616"/>
                </a:lnTo>
                <a:cubicBezTo>
                  <a:pt x="0" y="1178"/>
                  <a:pt x="132" y="796"/>
                  <a:pt x="399" y="476"/>
                </a:cubicBezTo>
                <a:cubicBezTo>
                  <a:pt x="663" y="159"/>
                  <a:pt x="982" y="0"/>
                  <a:pt x="1346" y="0"/>
                </a:cubicBezTo>
                <a:lnTo>
                  <a:pt x="9457" y="0"/>
                </a:lnTo>
                <a:cubicBezTo>
                  <a:pt x="9824" y="0"/>
                  <a:pt x="10140" y="159"/>
                  <a:pt x="10407" y="476"/>
                </a:cubicBezTo>
                <a:cubicBezTo>
                  <a:pt x="10674" y="796"/>
                  <a:pt x="10806" y="1178"/>
                  <a:pt x="10806" y="1616"/>
                </a:cubicBezTo>
                <a:cubicBezTo>
                  <a:pt x="10806" y="2056"/>
                  <a:pt x="10936" y="2435"/>
                  <a:pt x="11198" y="2749"/>
                </a:cubicBezTo>
                <a:cubicBezTo>
                  <a:pt x="11460" y="3061"/>
                  <a:pt x="11773" y="3220"/>
                  <a:pt x="12143" y="3220"/>
                </a:cubicBezTo>
                <a:lnTo>
                  <a:pt x="20263" y="3220"/>
                </a:lnTo>
                <a:close/>
                <a:moveTo>
                  <a:pt x="20263" y="322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5" name="AutoShape 28"/>
          <p:cNvSpPr>
            <a:spLocks/>
          </p:cNvSpPr>
          <p:nvPr/>
        </p:nvSpPr>
        <p:spPr bwMode="auto">
          <a:xfrm>
            <a:off x="4498976" y="373497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277" y="7976"/>
                </a:moveTo>
                <a:cubicBezTo>
                  <a:pt x="3988" y="7976"/>
                  <a:pt x="3706" y="8031"/>
                  <a:pt x="3435" y="8149"/>
                </a:cubicBezTo>
                <a:cubicBezTo>
                  <a:pt x="3161" y="8266"/>
                  <a:pt x="2904" y="8428"/>
                  <a:pt x="2666" y="8628"/>
                </a:cubicBezTo>
                <a:cubicBezTo>
                  <a:pt x="2429" y="8830"/>
                  <a:pt x="2220" y="9071"/>
                  <a:pt x="2044" y="9344"/>
                </a:cubicBezTo>
                <a:cubicBezTo>
                  <a:pt x="1868" y="9621"/>
                  <a:pt x="1731" y="9926"/>
                  <a:pt x="1628" y="10252"/>
                </a:cubicBezTo>
                <a:lnTo>
                  <a:pt x="0" y="16271"/>
                </a:lnTo>
                <a:lnTo>
                  <a:pt x="0" y="1619"/>
                </a:lnTo>
                <a:cubicBezTo>
                  <a:pt x="0" y="1178"/>
                  <a:pt x="132" y="796"/>
                  <a:pt x="399" y="479"/>
                </a:cubicBezTo>
                <a:cubicBezTo>
                  <a:pt x="663" y="162"/>
                  <a:pt x="982" y="0"/>
                  <a:pt x="1349" y="0"/>
                </a:cubicBezTo>
                <a:lnTo>
                  <a:pt x="9460" y="0"/>
                </a:lnTo>
                <a:cubicBezTo>
                  <a:pt x="9824" y="0"/>
                  <a:pt x="10140" y="162"/>
                  <a:pt x="10407" y="479"/>
                </a:cubicBezTo>
                <a:cubicBezTo>
                  <a:pt x="10674" y="796"/>
                  <a:pt x="10806" y="1178"/>
                  <a:pt x="10806" y="1619"/>
                </a:cubicBezTo>
                <a:cubicBezTo>
                  <a:pt x="10806" y="2059"/>
                  <a:pt x="10938" y="2438"/>
                  <a:pt x="11198" y="2750"/>
                </a:cubicBezTo>
                <a:cubicBezTo>
                  <a:pt x="11460" y="3064"/>
                  <a:pt x="11773" y="3223"/>
                  <a:pt x="12143" y="3223"/>
                </a:cubicBezTo>
                <a:lnTo>
                  <a:pt x="17333" y="3223"/>
                </a:lnTo>
                <a:cubicBezTo>
                  <a:pt x="17700" y="3223"/>
                  <a:pt x="18016" y="3384"/>
                  <a:pt x="18278" y="3713"/>
                </a:cubicBezTo>
                <a:cubicBezTo>
                  <a:pt x="18540" y="4042"/>
                  <a:pt x="18670" y="4427"/>
                  <a:pt x="18670" y="4868"/>
                </a:cubicBezTo>
                <a:lnTo>
                  <a:pt x="18670" y="7976"/>
                </a:lnTo>
                <a:lnTo>
                  <a:pt x="4277" y="7976"/>
                </a:lnTo>
                <a:close/>
                <a:moveTo>
                  <a:pt x="21600" y="10141"/>
                </a:moveTo>
                <a:lnTo>
                  <a:pt x="18552" y="20801"/>
                </a:lnTo>
                <a:cubicBezTo>
                  <a:pt x="18506" y="21015"/>
                  <a:pt x="18386" y="21203"/>
                  <a:pt x="18195" y="21362"/>
                </a:cubicBezTo>
                <a:cubicBezTo>
                  <a:pt x="18004" y="21521"/>
                  <a:pt x="17818" y="21600"/>
                  <a:pt x="17639" y="21600"/>
                </a:cubicBezTo>
                <a:lnTo>
                  <a:pt x="504" y="21600"/>
                </a:lnTo>
                <a:lnTo>
                  <a:pt x="3388" y="10913"/>
                </a:lnTo>
                <a:cubicBezTo>
                  <a:pt x="3435" y="10699"/>
                  <a:pt x="3552" y="10517"/>
                  <a:pt x="3746" y="10364"/>
                </a:cubicBezTo>
                <a:cubicBezTo>
                  <a:pt x="3937" y="10214"/>
                  <a:pt x="4120" y="10141"/>
                  <a:pt x="4301" y="10141"/>
                </a:cubicBezTo>
                <a:lnTo>
                  <a:pt x="21600" y="10141"/>
                </a:lnTo>
                <a:close/>
                <a:moveTo>
                  <a:pt x="21600" y="10141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6" name="AutoShape 29"/>
          <p:cNvSpPr>
            <a:spLocks/>
          </p:cNvSpPr>
          <p:nvPr/>
        </p:nvSpPr>
        <p:spPr bwMode="auto">
          <a:xfrm>
            <a:off x="5464176" y="374608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151" y="7569"/>
                </a:moveTo>
                <a:cubicBezTo>
                  <a:pt x="21274" y="7569"/>
                  <a:pt x="21379" y="7618"/>
                  <a:pt x="21468" y="7728"/>
                </a:cubicBezTo>
                <a:cubicBezTo>
                  <a:pt x="21554" y="7834"/>
                  <a:pt x="21600" y="7958"/>
                  <a:pt x="21600" y="8105"/>
                </a:cubicBezTo>
                <a:lnTo>
                  <a:pt x="21600" y="13495"/>
                </a:lnTo>
                <a:cubicBezTo>
                  <a:pt x="21600" y="13642"/>
                  <a:pt x="21557" y="13769"/>
                  <a:pt x="21473" y="13872"/>
                </a:cubicBezTo>
                <a:cubicBezTo>
                  <a:pt x="21389" y="13979"/>
                  <a:pt x="21281" y="14033"/>
                  <a:pt x="21151" y="14033"/>
                </a:cubicBezTo>
                <a:lnTo>
                  <a:pt x="19807" y="14033"/>
                </a:lnTo>
                <a:lnTo>
                  <a:pt x="19807" y="19985"/>
                </a:lnTo>
                <a:cubicBezTo>
                  <a:pt x="19807" y="20420"/>
                  <a:pt x="19675" y="20797"/>
                  <a:pt x="19411" y="21116"/>
                </a:cubicBezTo>
                <a:cubicBezTo>
                  <a:pt x="19145" y="21439"/>
                  <a:pt x="18826" y="21600"/>
                  <a:pt x="18451" y="21600"/>
                </a:cubicBezTo>
                <a:lnTo>
                  <a:pt x="3146" y="21600"/>
                </a:lnTo>
                <a:cubicBezTo>
                  <a:pt x="2772" y="21600"/>
                  <a:pt x="2455" y="21439"/>
                  <a:pt x="2198" y="21116"/>
                </a:cubicBezTo>
                <a:cubicBezTo>
                  <a:pt x="1942" y="20797"/>
                  <a:pt x="1814" y="20420"/>
                  <a:pt x="1814" y="19985"/>
                </a:cubicBezTo>
                <a:lnTo>
                  <a:pt x="1814" y="14033"/>
                </a:lnTo>
                <a:lnTo>
                  <a:pt x="446" y="14033"/>
                </a:lnTo>
                <a:cubicBezTo>
                  <a:pt x="324" y="14033"/>
                  <a:pt x="218" y="13982"/>
                  <a:pt x="132" y="13881"/>
                </a:cubicBezTo>
                <a:cubicBezTo>
                  <a:pt x="43" y="13780"/>
                  <a:pt x="0" y="13650"/>
                  <a:pt x="0" y="13495"/>
                </a:cubicBezTo>
                <a:lnTo>
                  <a:pt x="0" y="8105"/>
                </a:lnTo>
                <a:cubicBezTo>
                  <a:pt x="0" y="7958"/>
                  <a:pt x="43" y="7834"/>
                  <a:pt x="132" y="7728"/>
                </a:cubicBezTo>
                <a:cubicBezTo>
                  <a:pt x="218" y="7618"/>
                  <a:pt x="324" y="7569"/>
                  <a:pt x="446" y="7569"/>
                </a:cubicBezTo>
                <a:lnTo>
                  <a:pt x="6638" y="7569"/>
                </a:lnTo>
                <a:cubicBezTo>
                  <a:pt x="6204" y="7569"/>
                  <a:pt x="5791" y="7469"/>
                  <a:pt x="5405" y="7270"/>
                </a:cubicBezTo>
                <a:cubicBezTo>
                  <a:pt x="5018" y="7074"/>
                  <a:pt x="4682" y="6804"/>
                  <a:pt x="4399" y="6467"/>
                </a:cubicBezTo>
                <a:cubicBezTo>
                  <a:pt x="4116" y="6127"/>
                  <a:pt x="3893" y="5724"/>
                  <a:pt x="3727" y="5266"/>
                </a:cubicBezTo>
                <a:cubicBezTo>
                  <a:pt x="3562" y="4808"/>
                  <a:pt x="3480" y="4316"/>
                  <a:pt x="3480" y="3789"/>
                </a:cubicBezTo>
                <a:cubicBezTo>
                  <a:pt x="3480" y="3268"/>
                  <a:pt x="3562" y="2776"/>
                  <a:pt x="3727" y="2312"/>
                </a:cubicBezTo>
                <a:cubicBezTo>
                  <a:pt x="3893" y="1846"/>
                  <a:pt x="4116" y="1445"/>
                  <a:pt x="4399" y="1103"/>
                </a:cubicBezTo>
                <a:cubicBezTo>
                  <a:pt x="4682" y="766"/>
                  <a:pt x="5016" y="495"/>
                  <a:pt x="5400" y="297"/>
                </a:cubicBezTo>
                <a:cubicBezTo>
                  <a:pt x="5782" y="101"/>
                  <a:pt x="6194" y="0"/>
                  <a:pt x="6638" y="0"/>
                </a:cubicBezTo>
                <a:cubicBezTo>
                  <a:pt x="7106" y="0"/>
                  <a:pt x="7550" y="112"/>
                  <a:pt x="7968" y="337"/>
                </a:cubicBezTo>
                <a:cubicBezTo>
                  <a:pt x="8386" y="561"/>
                  <a:pt x="8724" y="884"/>
                  <a:pt x="8986" y="1296"/>
                </a:cubicBezTo>
                <a:lnTo>
                  <a:pt x="10800" y="4094"/>
                </a:lnTo>
                <a:lnTo>
                  <a:pt x="12614" y="1296"/>
                </a:lnTo>
                <a:cubicBezTo>
                  <a:pt x="12883" y="884"/>
                  <a:pt x="13224" y="561"/>
                  <a:pt x="13637" y="337"/>
                </a:cubicBezTo>
                <a:cubicBezTo>
                  <a:pt x="14050" y="112"/>
                  <a:pt x="14494" y="0"/>
                  <a:pt x="14971" y="0"/>
                </a:cubicBezTo>
                <a:cubicBezTo>
                  <a:pt x="15406" y="0"/>
                  <a:pt x="15816" y="101"/>
                  <a:pt x="16200" y="297"/>
                </a:cubicBezTo>
                <a:cubicBezTo>
                  <a:pt x="16582" y="495"/>
                  <a:pt x="16915" y="766"/>
                  <a:pt x="17198" y="1103"/>
                </a:cubicBezTo>
                <a:cubicBezTo>
                  <a:pt x="17482" y="1445"/>
                  <a:pt x="17705" y="1846"/>
                  <a:pt x="17870" y="2303"/>
                </a:cubicBezTo>
                <a:cubicBezTo>
                  <a:pt x="18036" y="2761"/>
                  <a:pt x="18118" y="3259"/>
                  <a:pt x="18118" y="3789"/>
                </a:cubicBezTo>
                <a:cubicBezTo>
                  <a:pt x="18118" y="4316"/>
                  <a:pt x="18036" y="4808"/>
                  <a:pt x="17870" y="5266"/>
                </a:cubicBezTo>
                <a:cubicBezTo>
                  <a:pt x="17705" y="5724"/>
                  <a:pt x="17482" y="6127"/>
                  <a:pt x="17198" y="6467"/>
                </a:cubicBezTo>
                <a:cubicBezTo>
                  <a:pt x="16915" y="6804"/>
                  <a:pt x="16582" y="7074"/>
                  <a:pt x="16200" y="7270"/>
                </a:cubicBezTo>
                <a:cubicBezTo>
                  <a:pt x="15816" y="7469"/>
                  <a:pt x="15406" y="7569"/>
                  <a:pt x="14971" y="7569"/>
                </a:cubicBezTo>
                <a:lnTo>
                  <a:pt x="21151" y="7569"/>
                </a:lnTo>
                <a:close/>
                <a:moveTo>
                  <a:pt x="5294" y="3789"/>
                </a:moveTo>
                <a:cubicBezTo>
                  <a:pt x="5294" y="4244"/>
                  <a:pt x="5424" y="4621"/>
                  <a:pt x="5681" y="4929"/>
                </a:cubicBezTo>
                <a:cubicBezTo>
                  <a:pt x="5938" y="5234"/>
                  <a:pt x="6257" y="5390"/>
                  <a:pt x="6638" y="5390"/>
                </a:cubicBezTo>
                <a:lnTo>
                  <a:pt x="9362" y="5390"/>
                </a:lnTo>
                <a:lnTo>
                  <a:pt x="7630" y="2689"/>
                </a:lnTo>
                <a:cubicBezTo>
                  <a:pt x="7550" y="2597"/>
                  <a:pt x="7430" y="2485"/>
                  <a:pt x="7260" y="2349"/>
                </a:cubicBezTo>
                <a:cubicBezTo>
                  <a:pt x="7092" y="2217"/>
                  <a:pt x="6886" y="2151"/>
                  <a:pt x="6638" y="2151"/>
                </a:cubicBezTo>
                <a:cubicBezTo>
                  <a:pt x="6264" y="2151"/>
                  <a:pt x="5947" y="2312"/>
                  <a:pt x="5686" y="2635"/>
                </a:cubicBezTo>
                <a:cubicBezTo>
                  <a:pt x="5426" y="2954"/>
                  <a:pt x="5294" y="3343"/>
                  <a:pt x="5294" y="3789"/>
                </a:cubicBezTo>
                <a:moveTo>
                  <a:pt x="13063" y="7569"/>
                </a:moveTo>
                <a:lnTo>
                  <a:pt x="8534" y="7569"/>
                </a:lnTo>
                <a:lnTo>
                  <a:pt x="8534" y="18554"/>
                </a:lnTo>
                <a:cubicBezTo>
                  <a:pt x="8534" y="18856"/>
                  <a:pt x="8628" y="19118"/>
                  <a:pt x="8810" y="19334"/>
                </a:cubicBezTo>
                <a:cubicBezTo>
                  <a:pt x="8995" y="19547"/>
                  <a:pt x="9209" y="19656"/>
                  <a:pt x="9456" y="19656"/>
                </a:cubicBezTo>
                <a:lnTo>
                  <a:pt x="12144" y="19656"/>
                </a:lnTo>
                <a:cubicBezTo>
                  <a:pt x="12396" y="19656"/>
                  <a:pt x="12612" y="19547"/>
                  <a:pt x="12792" y="19334"/>
                </a:cubicBezTo>
                <a:cubicBezTo>
                  <a:pt x="12972" y="19118"/>
                  <a:pt x="13063" y="18856"/>
                  <a:pt x="13063" y="18554"/>
                </a:cubicBezTo>
                <a:lnTo>
                  <a:pt x="13063" y="7569"/>
                </a:lnTo>
                <a:close/>
                <a:moveTo>
                  <a:pt x="12235" y="5390"/>
                </a:moveTo>
                <a:lnTo>
                  <a:pt x="14971" y="5390"/>
                </a:lnTo>
                <a:cubicBezTo>
                  <a:pt x="15346" y="5390"/>
                  <a:pt x="15660" y="5235"/>
                  <a:pt x="15917" y="4929"/>
                </a:cubicBezTo>
                <a:cubicBezTo>
                  <a:pt x="16174" y="4621"/>
                  <a:pt x="16303" y="4244"/>
                  <a:pt x="16303" y="3789"/>
                </a:cubicBezTo>
                <a:cubicBezTo>
                  <a:pt x="16303" y="3340"/>
                  <a:pt x="16174" y="2954"/>
                  <a:pt x="15917" y="2635"/>
                </a:cubicBezTo>
                <a:cubicBezTo>
                  <a:pt x="15660" y="2312"/>
                  <a:pt x="15346" y="2151"/>
                  <a:pt x="14971" y="2151"/>
                </a:cubicBezTo>
                <a:cubicBezTo>
                  <a:pt x="14717" y="2151"/>
                  <a:pt x="14508" y="2217"/>
                  <a:pt x="14342" y="2349"/>
                </a:cubicBezTo>
                <a:cubicBezTo>
                  <a:pt x="14179" y="2485"/>
                  <a:pt x="14059" y="2597"/>
                  <a:pt x="13982" y="2689"/>
                </a:cubicBezTo>
                <a:lnTo>
                  <a:pt x="12235" y="5390"/>
                </a:lnTo>
                <a:close/>
                <a:moveTo>
                  <a:pt x="12235" y="539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7" name="AutoShape 30"/>
          <p:cNvSpPr>
            <a:spLocks/>
          </p:cNvSpPr>
          <p:nvPr/>
        </p:nvSpPr>
        <p:spPr bwMode="auto">
          <a:xfrm>
            <a:off x="6381751" y="374608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424" h="21600">
                <a:moveTo>
                  <a:pt x="12593" y="10421"/>
                </a:moveTo>
                <a:lnTo>
                  <a:pt x="12593" y="19432"/>
                </a:lnTo>
                <a:lnTo>
                  <a:pt x="16047" y="19432"/>
                </a:lnTo>
                <a:cubicBezTo>
                  <a:pt x="16353" y="19432"/>
                  <a:pt x="16612" y="19538"/>
                  <a:pt x="16821" y="19750"/>
                </a:cubicBezTo>
                <a:cubicBezTo>
                  <a:pt x="17028" y="19961"/>
                  <a:pt x="17136" y="20211"/>
                  <a:pt x="17136" y="20504"/>
                </a:cubicBezTo>
                <a:cubicBezTo>
                  <a:pt x="17136" y="20810"/>
                  <a:pt x="17028" y="21071"/>
                  <a:pt x="16821" y="21283"/>
                </a:cubicBezTo>
                <a:cubicBezTo>
                  <a:pt x="16612" y="21494"/>
                  <a:pt x="16353" y="21600"/>
                  <a:pt x="16047" y="21600"/>
                </a:cubicBezTo>
                <a:lnTo>
                  <a:pt x="5351" y="21600"/>
                </a:lnTo>
                <a:cubicBezTo>
                  <a:pt x="5062" y="21600"/>
                  <a:pt x="4812" y="21494"/>
                  <a:pt x="4603" y="21283"/>
                </a:cubicBezTo>
                <a:cubicBezTo>
                  <a:pt x="4396" y="21071"/>
                  <a:pt x="4288" y="20810"/>
                  <a:pt x="4288" y="20504"/>
                </a:cubicBezTo>
                <a:cubicBezTo>
                  <a:pt x="4288" y="20211"/>
                  <a:pt x="4396" y="19961"/>
                  <a:pt x="4603" y="19750"/>
                </a:cubicBezTo>
                <a:cubicBezTo>
                  <a:pt x="4812" y="19538"/>
                  <a:pt x="5062" y="19432"/>
                  <a:pt x="5351" y="19432"/>
                </a:cubicBezTo>
                <a:lnTo>
                  <a:pt x="8834" y="19432"/>
                </a:lnTo>
                <a:lnTo>
                  <a:pt x="8834" y="10421"/>
                </a:lnTo>
                <a:lnTo>
                  <a:pt x="334" y="1842"/>
                </a:lnTo>
                <a:cubicBezTo>
                  <a:pt x="-9" y="1498"/>
                  <a:pt x="-88" y="1101"/>
                  <a:pt x="98" y="661"/>
                </a:cubicBezTo>
                <a:cubicBezTo>
                  <a:pt x="284" y="220"/>
                  <a:pt x="607" y="0"/>
                  <a:pt x="1073" y="0"/>
                </a:cubicBezTo>
                <a:lnTo>
                  <a:pt x="20325" y="0"/>
                </a:lnTo>
                <a:cubicBezTo>
                  <a:pt x="20799" y="0"/>
                  <a:pt x="21134" y="220"/>
                  <a:pt x="21326" y="661"/>
                </a:cubicBezTo>
                <a:cubicBezTo>
                  <a:pt x="21512" y="1101"/>
                  <a:pt x="21433" y="1498"/>
                  <a:pt x="21090" y="1842"/>
                </a:cubicBezTo>
                <a:lnTo>
                  <a:pt x="12593" y="10421"/>
                </a:lnTo>
                <a:close/>
                <a:moveTo>
                  <a:pt x="12593" y="10421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8" name="AutoShape 31"/>
          <p:cNvSpPr>
            <a:spLocks/>
          </p:cNvSpPr>
          <p:nvPr/>
        </p:nvSpPr>
        <p:spPr bwMode="auto">
          <a:xfrm>
            <a:off x="7318376" y="374608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4" y="0"/>
                </a:moveTo>
                <a:cubicBezTo>
                  <a:pt x="12265" y="0"/>
                  <a:pt x="13649" y="288"/>
                  <a:pt x="14958" y="861"/>
                </a:cubicBezTo>
                <a:cubicBezTo>
                  <a:pt x="16266" y="1434"/>
                  <a:pt x="17413" y="2211"/>
                  <a:pt x="18399" y="3199"/>
                </a:cubicBezTo>
                <a:cubicBezTo>
                  <a:pt x="19388" y="4187"/>
                  <a:pt x="20168" y="5333"/>
                  <a:pt x="20738" y="6646"/>
                </a:cubicBezTo>
                <a:cubicBezTo>
                  <a:pt x="21312" y="7959"/>
                  <a:pt x="21600" y="9342"/>
                  <a:pt x="21600" y="10801"/>
                </a:cubicBezTo>
                <a:cubicBezTo>
                  <a:pt x="21600" y="12281"/>
                  <a:pt x="21312" y="13670"/>
                  <a:pt x="20738" y="14971"/>
                </a:cubicBezTo>
                <a:cubicBezTo>
                  <a:pt x="20168" y="16273"/>
                  <a:pt x="19388" y="17413"/>
                  <a:pt x="18399" y="18401"/>
                </a:cubicBezTo>
                <a:cubicBezTo>
                  <a:pt x="17413" y="19387"/>
                  <a:pt x="16266" y="20172"/>
                  <a:pt x="14958" y="20739"/>
                </a:cubicBezTo>
                <a:cubicBezTo>
                  <a:pt x="13649" y="21312"/>
                  <a:pt x="12265" y="21600"/>
                  <a:pt x="10804" y="21600"/>
                </a:cubicBezTo>
                <a:cubicBezTo>
                  <a:pt x="9327" y="21600"/>
                  <a:pt x="7936" y="21312"/>
                  <a:pt x="6634" y="20739"/>
                </a:cubicBezTo>
                <a:cubicBezTo>
                  <a:pt x="5329" y="20172"/>
                  <a:pt x="4184" y="19387"/>
                  <a:pt x="3196" y="18401"/>
                </a:cubicBezTo>
                <a:cubicBezTo>
                  <a:pt x="2209" y="17413"/>
                  <a:pt x="1430" y="16273"/>
                  <a:pt x="856" y="14971"/>
                </a:cubicBezTo>
                <a:cubicBezTo>
                  <a:pt x="285" y="13670"/>
                  <a:pt x="0" y="12281"/>
                  <a:pt x="0" y="10801"/>
                </a:cubicBezTo>
                <a:cubicBezTo>
                  <a:pt x="0" y="9342"/>
                  <a:pt x="285" y="7959"/>
                  <a:pt x="856" y="6646"/>
                </a:cubicBezTo>
                <a:cubicBezTo>
                  <a:pt x="1430" y="5333"/>
                  <a:pt x="2209" y="4187"/>
                  <a:pt x="3196" y="3199"/>
                </a:cubicBezTo>
                <a:cubicBezTo>
                  <a:pt x="4184" y="2211"/>
                  <a:pt x="5329" y="1434"/>
                  <a:pt x="6634" y="861"/>
                </a:cubicBezTo>
                <a:cubicBezTo>
                  <a:pt x="7936" y="285"/>
                  <a:pt x="9327" y="0"/>
                  <a:pt x="10804" y="0"/>
                </a:cubicBezTo>
                <a:moveTo>
                  <a:pt x="6450" y="2242"/>
                </a:moveTo>
                <a:cubicBezTo>
                  <a:pt x="6134" y="2259"/>
                  <a:pt x="5784" y="2408"/>
                  <a:pt x="5394" y="2688"/>
                </a:cubicBezTo>
                <a:cubicBezTo>
                  <a:pt x="5007" y="2970"/>
                  <a:pt x="4628" y="3295"/>
                  <a:pt x="4258" y="3659"/>
                </a:cubicBezTo>
                <a:cubicBezTo>
                  <a:pt x="3891" y="4029"/>
                  <a:pt x="3549" y="4410"/>
                  <a:pt x="3238" y="4794"/>
                </a:cubicBezTo>
                <a:cubicBezTo>
                  <a:pt x="2927" y="5186"/>
                  <a:pt x="2684" y="5505"/>
                  <a:pt x="2515" y="5754"/>
                </a:cubicBezTo>
                <a:lnTo>
                  <a:pt x="2568" y="5754"/>
                </a:lnTo>
                <a:cubicBezTo>
                  <a:pt x="2605" y="5754"/>
                  <a:pt x="2662" y="5742"/>
                  <a:pt x="2738" y="5717"/>
                </a:cubicBezTo>
                <a:cubicBezTo>
                  <a:pt x="2814" y="5689"/>
                  <a:pt x="2851" y="5728"/>
                  <a:pt x="2851" y="5838"/>
                </a:cubicBezTo>
                <a:cubicBezTo>
                  <a:pt x="2851" y="5875"/>
                  <a:pt x="2840" y="5920"/>
                  <a:pt x="2811" y="5979"/>
                </a:cubicBezTo>
                <a:cubicBezTo>
                  <a:pt x="2783" y="6036"/>
                  <a:pt x="2834" y="6070"/>
                  <a:pt x="2961" y="6070"/>
                </a:cubicBezTo>
                <a:cubicBezTo>
                  <a:pt x="2998" y="6070"/>
                  <a:pt x="3020" y="6042"/>
                  <a:pt x="3029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200"/>
                </a:lnTo>
                <a:lnTo>
                  <a:pt x="3122" y="6228"/>
                </a:lnTo>
                <a:cubicBezTo>
                  <a:pt x="3122" y="6267"/>
                  <a:pt x="3099" y="6296"/>
                  <a:pt x="3054" y="6313"/>
                </a:cubicBezTo>
                <a:cubicBezTo>
                  <a:pt x="3012" y="6327"/>
                  <a:pt x="2998" y="6355"/>
                  <a:pt x="3015" y="6394"/>
                </a:cubicBezTo>
                <a:cubicBezTo>
                  <a:pt x="3051" y="6428"/>
                  <a:pt x="3094" y="6442"/>
                  <a:pt x="3142" y="6442"/>
                </a:cubicBezTo>
                <a:lnTo>
                  <a:pt x="3272" y="6442"/>
                </a:lnTo>
                <a:lnTo>
                  <a:pt x="3325" y="6417"/>
                </a:lnTo>
                <a:lnTo>
                  <a:pt x="3354" y="6394"/>
                </a:lnTo>
                <a:cubicBezTo>
                  <a:pt x="3354" y="6442"/>
                  <a:pt x="3379" y="6482"/>
                  <a:pt x="3433" y="6505"/>
                </a:cubicBezTo>
                <a:cubicBezTo>
                  <a:pt x="3489" y="6533"/>
                  <a:pt x="3535" y="6544"/>
                  <a:pt x="3568" y="6544"/>
                </a:cubicBezTo>
                <a:lnTo>
                  <a:pt x="3597" y="6544"/>
                </a:lnTo>
                <a:cubicBezTo>
                  <a:pt x="3597" y="6558"/>
                  <a:pt x="3577" y="6575"/>
                  <a:pt x="3543" y="6592"/>
                </a:cubicBezTo>
                <a:cubicBezTo>
                  <a:pt x="3506" y="6615"/>
                  <a:pt x="3506" y="6643"/>
                  <a:pt x="3543" y="6674"/>
                </a:cubicBezTo>
                <a:lnTo>
                  <a:pt x="3854" y="6730"/>
                </a:lnTo>
                <a:lnTo>
                  <a:pt x="3854" y="6759"/>
                </a:lnTo>
                <a:lnTo>
                  <a:pt x="4043" y="7148"/>
                </a:lnTo>
                <a:cubicBezTo>
                  <a:pt x="4043" y="7182"/>
                  <a:pt x="4029" y="7233"/>
                  <a:pt x="4004" y="7281"/>
                </a:cubicBezTo>
                <a:cubicBezTo>
                  <a:pt x="3975" y="7337"/>
                  <a:pt x="3944" y="7366"/>
                  <a:pt x="3908" y="7366"/>
                </a:cubicBezTo>
                <a:cubicBezTo>
                  <a:pt x="3871" y="7366"/>
                  <a:pt x="3857" y="7354"/>
                  <a:pt x="3868" y="7326"/>
                </a:cubicBezTo>
                <a:cubicBezTo>
                  <a:pt x="3876" y="7298"/>
                  <a:pt x="3879" y="7264"/>
                  <a:pt x="3879" y="7233"/>
                </a:cubicBezTo>
                <a:cubicBezTo>
                  <a:pt x="3879" y="7193"/>
                  <a:pt x="3871" y="7160"/>
                  <a:pt x="3854" y="7134"/>
                </a:cubicBezTo>
                <a:cubicBezTo>
                  <a:pt x="3837" y="7106"/>
                  <a:pt x="3769" y="7095"/>
                  <a:pt x="3650" y="7095"/>
                </a:cubicBezTo>
                <a:cubicBezTo>
                  <a:pt x="3633" y="7095"/>
                  <a:pt x="3608" y="7100"/>
                  <a:pt x="3583" y="7106"/>
                </a:cubicBezTo>
                <a:cubicBezTo>
                  <a:pt x="3554" y="7117"/>
                  <a:pt x="3552" y="7140"/>
                  <a:pt x="3568" y="7176"/>
                </a:cubicBezTo>
                <a:lnTo>
                  <a:pt x="3732" y="7524"/>
                </a:lnTo>
                <a:lnTo>
                  <a:pt x="3772" y="7552"/>
                </a:lnTo>
                <a:lnTo>
                  <a:pt x="3800" y="7580"/>
                </a:lnTo>
                <a:cubicBezTo>
                  <a:pt x="3710" y="7580"/>
                  <a:pt x="3648" y="7690"/>
                  <a:pt x="3616" y="7905"/>
                </a:cubicBezTo>
                <a:cubicBezTo>
                  <a:pt x="3585" y="8119"/>
                  <a:pt x="3568" y="8275"/>
                  <a:pt x="3568" y="8362"/>
                </a:cubicBezTo>
                <a:lnTo>
                  <a:pt x="3622" y="8611"/>
                </a:lnTo>
                <a:lnTo>
                  <a:pt x="3650" y="8687"/>
                </a:lnTo>
                <a:lnTo>
                  <a:pt x="3650" y="8743"/>
                </a:lnTo>
                <a:lnTo>
                  <a:pt x="3597" y="9003"/>
                </a:lnTo>
                <a:lnTo>
                  <a:pt x="3989" y="9582"/>
                </a:lnTo>
                <a:lnTo>
                  <a:pt x="4071" y="9582"/>
                </a:lnTo>
                <a:cubicBezTo>
                  <a:pt x="4088" y="9618"/>
                  <a:pt x="4080" y="9652"/>
                  <a:pt x="4043" y="9692"/>
                </a:cubicBezTo>
                <a:cubicBezTo>
                  <a:pt x="4006" y="9726"/>
                  <a:pt x="3998" y="9762"/>
                  <a:pt x="4015" y="9796"/>
                </a:cubicBezTo>
                <a:lnTo>
                  <a:pt x="4125" y="9906"/>
                </a:lnTo>
                <a:cubicBezTo>
                  <a:pt x="4125" y="9994"/>
                  <a:pt x="4142" y="10062"/>
                  <a:pt x="4179" y="10098"/>
                </a:cubicBezTo>
                <a:cubicBezTo>
                  <a:pt x="4213" y="10143"/>
                  <a:pt x="4272" y="10197"/>
                  <a:pt x="4354" y="10271"/>
                </a:cubicBezTo>
                <a:cubicBezTo>
                  <a:pt x="4334" y="10381"/>
                  <a:pt x="4427" y="10479"/>
                  <a:pt x="4631" y="10573"/>
                </a:cubicBezTo>
                <a:cubicBezTo>
                  <a:pt x="4834" y="10669"/>
                  <a:pt x="4961" y="10734"/>
                  <a:pt x="5018" y="10773"/>
                </a:cubicBezTo>
                <a:cubicBezTo>
                  <a:pt x="5089" y="10976"/>
                  <a:pt x="5179" y="11180"/>
                  <a:pt x="5286" y="11383"/>
                </a:cubicBezTo>
                <a:cubicBezTo>
                  <a:pt x="5394" y="11589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5" y="12134"/>
                  <a:pt x="5639" y="12151"/>
                </a:cubicBezTo>
                <a:cubicBezTo>
                  <a:pt x="5594" y="12168"/>
                  <a:pt x="5589" y="12196"/>
                  <a:pt x="5625" y="12227"/>
                </a:cubicBezTo>
                <a:lnTo>
                  <a:pt x="5843" y="12326"/>
                </a:lnTo>
                <a:cubicBezTo>
                  <a:pt x="5877" y="12289"/>
                  <a:pt x="5925" y="12326"/>
                  <a:pt x="5984" y="12433"/>
                </a:cubicBezTo>
                <a:cubicBezTo>
                  <a:pt x="6041" y="12543"/>
                  <a:pt x="6089" y="12614"/>
                  <a:pt x="6125" y="12648"/>
                </a:cubicBezTo>
                <a:lnTo>
                  <a:pt x="6097" y="12730"/>
                </a:lnTo>
                <a:lnTo>
                  <a:pt x="6261" y="12961"/>
                </a:lnTo>
                <a:lnTo>
                  <a:pt x="6343" y="12989"/>
                </a:lnTo>
                <a:lnTo>
                  <a:pt x="6397" y="12879"/>
                </a:lnTo>
                <a:cubicBezTo>
                  <a:pt x="6360" y="12789"/>
                  <a:pt x="6298" y="12667"/>
                  <a:pt x="6207" y="12521"/>
                </a:cubicBezTo>
                <a:cubicBezTo>
                  <a:pt x="6117" y="12371"/>
                  <a:pt x="6024" y="12227"/>
                  <a:pt x="5930" y="12089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3"/>
                  <a:pt x="5589" y="11422"/>
                  <a:pt x="5572" y="11295"/>
                </a:cubicBezTo>
                <a:cubicBezTo>
                  <a:pt x="5552" y="11168"/>
                  <a:pt x="5535" y="11098"/>
                  <a:pt x="5518" y="11069"/>
                </a:cubicBezTo>
                <a:cubicBezTo>
                  <a:pt x="5572" y="11103"/>
                  <a:pt x="5639" y="11137"/>
                  <a:pt x="5721" y="11168"/>
                </a:cubicBezTo>
                <a:cubicBezTo>
                  <a:pt x="5801" y="11202"/>
                  <a:pt x="5868" y="11236"/>
                  <a:pt x="5922" y="11267"/>
                </a:cubicBezTo>
                <a:cubicBezTo>
                  <a:pt x="5959" y="11493"/>
                  <a:pt x="6046" y="11676"/>
                  <a:pt x="6188" y="11809"/>
                </a:cubicBezTo>
                <a:cubicBezTo>
                  <a:pt x="6326" y="11947"/>
                  <a:pt x="6450" y="12100"/>
                  <a:pt x="6558" y="12272"/>
                </a:cubicBezTo>
                <a:cubicBezTo>
                  <a:pt x="6521" y="12306"/>
                  <a:pt x="6521" y="12326"/>
                  <a:pt x="6558" y="12337"/>
                </a:cubicBezTo>
                <a:cubicBezTo>
                  <a:pt x="6594" y="12348"/>
                  <a:pt x="6626" y="12354"/>
                  <a:pt x="6654" y="12354"/>
                </a:cubicBezTo>
                <a:cubicBezTo>
                  <a:pt x="6688" y="12388"/>
                  <a:pt x="6707" y="12453"/>
                  <a:pt x="6707" y="12543"/>
                </a:cubicBezTo>
                <a:cubicBezTo>
                  <a:pt x="6835" y="12684"/>
                  <a:pt x="6998" y="12885"/>
                  <a:pt x="7199" y="13139"/>
                </a:cubicBezTo>
                <a:cubicBezTo>
                  <a:pt x="7403" y="13384"/>
                  <a:pt x="7504" y="13585"/>
                  <a:pt x="7504" y="13732"/>
                </a:cubicBezTo>
                <a:lnTo>
                  <a:pt x="7504" y="13754"/>
                </a:lnTo>
                <a:lnTo>
                  <a:pt x="7451" y="13949"/>
                </a:lnTo>
                <a:cubicBezTo>
                  <a:pt x="7504" y="14090"/>
                  <a:pt x="7597" y="14206"/>
                  <a:pt x="7727" y="14291"/>
                </a:cubicBezTo>
                <a:cubicBezTo>
                  <a:pt x="7857" y="14378"/>
                  <a:pt x="7987" y="14443"/>
                  <a:pt x="8115" y="14500"/>
                </a:cubicBezTo>
                <a:lnTo>
                  <a:pt x="8168" y="14500"/>
                </a:lnTo>
                <a:cubicBezTo>
                  <a:pt x="8349" y="14593"/>
                  <a:pt x="8533" y="14686"/>
                  <a:pt x="8722" y="14790"/>
                </a:cubicBezTo>
                <a:cubicBezTo>
                  <a:pt x="8911" y="14898"/>
                  <a:pt x="9106" y="14985"/>
                  <a:pt x="9304" y="15056"/>
                </a:cubicBezTo>
                <a:lnTo>
                  <a:pt x="9615" y="14864"/>
                </a:lnTo>
                <a:cubicBezTo>
                  <a:pt x="9688" y="14886"/>
                  <a:pt x="9765" y="14929"/>
                  <a:pt x="9846" y="15002"/>
                </a:cubicBezTo>
                <a:cubicBezTo>
                  <a:pt x="9926" y="15073"/>
                  <a:pt x="10019" y="15155"/>
                  <a:pt x="10123" y="15251"/>
                </a:cubicBezTo>
                <a:cubicBezTo>
                  <a:pt x="10225" y="15344"/>
                  <a:pt x="10347" y="15431"/>
                  <a:pt x="10488" y="15513"/>
                </a:cubicBezTo>
                <a:cubicBezTo>
                  <a:pt x="10626" y="15598"/>
                  <a:pt x="10787" y="15646"/>
                  <a:pt x="10968" y="15663"/>
                </a:cubicBezTo>
                <a:cubicBezTo>
                  <a:pt x="11092" y="15575"/>
                  <a:pt x="11157" y="15598"/>
                  <a:pt x="11157" y="15728"/>
                </a:cubicBezTo>
                <a:lnTo>
                  <a:pt x="11157" y="15784"/>
                </a:lnTo>
                <a:lnTo>
                  <a:pt x="11496" y="16194"/>
                </a:lnTo>
                <a:lnTo>
                  <a:pt x="11550" y="16391"/>
                </a:lnTo>
                <a:cubicBezTo>
                  <a:pt x="11641" y="16445"/>
                  <a:pt x="11731" y="16513"/>
                  <a:pt x="11827" y="16594"/>
                </a:cubicBezTo>
                <a:cubicBezTo>
                  <a:pt x="11920" y="16676"/>
                  <a:pt x="11997" y="16767"/>
                  <a:pt x="12050" y="16865"/>
                </a:cubicBezTo>
                <a:lnTo>
                  <a:pt x="12104" y="16865"/>
                </a:lnTo>
                <a:cubicBezTo>
                  <a:pt x="12194" y="16865"/>
                  <a:pt x="12268" y="16908"/>
                  <a:pt x="12327" y="16987"/>
                </a:cubicBezTo>
                <a:cubicBezTo>
                  <a:pt x="12386" y="17069"/>
                  <a:pt x="12460" y="17108"/>
                  <a:pt x="12550" y="17108"/>
                </a:cubicBezTo>
                <a:cubicBezTo>
                  <a:pt x="12604" y="17108"/>
                  <a:pt x="12632" y="17080"/>
                  <a:pt x="12632" y="17029"/>
                </a:cubicBezTo>
                <a:cubicBezTo>
                  <a:pt x="12632" y="16902"/>
                  <a:pt x="12641" y="16820"/>
                  <a:pt x="12658" y="16778"/>
                </a:cubicBezTo>
                <a:cubicBezTo>
                  <a:pt x="12675" y="16738"/>
                  <a:pt x="12700" y="16710"/>
                  <a:pt x="12726" y="16705"/>
                </a:cubicBezTo>
                <a:cubicBezTo>
                  <a:pt x="12754" y="16693"/>
                  <a:pt x="12782" y="16688"/>
                  <a:pt x="12807" y="16688"/>
                </a:cubicBezTo>
                <a:cubicBezTo>
                  <a:pt x="12836" y="16688"/>
                  <a:pt x="12850" y="16671"/>
                  <a:pt x="12850" y="16634"/>
                </a:cubicBezTo>
                <a:lnTo>
                  <a:pt x="12793" y="16555"/>
                </a:lnTo>
                <a:cubicBezTo>
                  <a:pt x="12757" y="16555"/>
                  <a:pt x="12731" y="16577"/>
                  <a:pt x="12714" y="16622"/>
                </a:cubicBezTo>
                <a:cubicBezTo>
                  <a:pt x="12694" y="16668"/>
                  <a:pt x="12669" y="16670"/>
                  <a:pt x="12632" y="16634"/>
                </a:cubicBezTo>
                <a:lnTo>
                  <a:pt x="12440" y="16744"/>
                </a:lnTo>
                <a:lnTo>
                  <a:pt x="12211" y="16687"/>
                </a:lnTo>
                <a:lnTo>
                  <a:pt x="11889" y="16137"/>
                </a:lnTo>
                <a:lnTo>
                  <a:pt x="11997" y="15366"/>
                </a:lnTo>
                <a:cubicBezTo>
                  <a:pt x="12014" y="15332"/>
                  <a:pt x="11980" y="15287"/>
                  <a:pt x="11895" y="15245"/>
                </a:cubicBezTo>
                <a:cubicBezTo>
                  <a:pt x="11807" y="15200"/>
                  <a:pt x="11785" y="15154"/>
                  <a:pt x="11819" y="15112"/>
                </a:cubicBezTo>
                <a:cubicBezTo>
                  <a:pt x="11694" y="15033"/>
                  <a:pt x="11542" y="15002"/>
                  <a:pt x="11361" y="15002"/>
                </a:cubicBezTo>
                <a:cubicBezTo>
                  <a:pt x="11324" y="15002"/>
                  <a:pt x="11231" y="15013"/>
                  <a:pt x="11084" y="15039"/>
                </a:cubicBezTo>
                <a:cubicBezTo>
                  <a:pt x="10934" y="15067"/>
                  <a:pt x="10858" y="15056"/>
                  <a:pt x="10858" y="15002"/>
                </a:cubicBezTo>
                <a:cubicBezTo>
                  <a:pt x="10858" y="14946"/>
                  <a:pt x="10872" y="14875"/>
                  <a:pt x="10900" y="14785"/>
                </a:cubicBezTo>
                <a:cubicBezTo>
                  <a:pt x="10926" y="14691"/>
                  <a:pt x="10960" y="14598"/>
                  <a:pt x="10994" y="14494"/>
                </a:cubicBezTo>
                <a:cubicBezTo>
                  <a:pt x="11030" y="14389"/>
                  <a:pt x="11059" y="14302"/>
                  <a:pt x="11075" y="14228"/>
                </a:cubicBezTo>
                <a:cubicBezTo>
                  <a:pt x="11092" y="14158"/>
                  <a:pt x="11104" y="14113"/>
                  <a:pt x="11104" y="14096"/>
                </a:cubicBezTo>
                <a:lnTo>
                  <a:pt x="11279" y="13732"/>
                </a:lnTo>
                <a:lnTo>
                  <a:pt x="11239" y="13678"/>
                </a:lnTo>
                <a:lnTo>
                  <a:pt x="11022" y="13621"/>
                </a:lnTo>
                <a:cubicBezTo>
                  <a:pt x="10985" y="13621"/>
                  <a:pt x="10926" y="13650"/>
                  <a:pt x="10847" y="13706"/>
                </a:cubicBezTo>
                <a:cubicBezTo>
                  <a:pt x="10765" y="13754"/>
                  <a:pt x="10686" y="13822"/>
                  <a:pt x="10609" y="13898"/>
                </a:cubicBezTo>
                <a:cubicBezTo>
                  <a:pt x="10533" y="13974"/>
                  <a:pt x="10468" y="14053"/>
                  <a:pt x="10414" y="14124"/>
                </a:cubicBezTo>
                <a:cubicBezTo>
                  <a:pt x="10361" y="14197"/>
                  <a:pt x="10332" y="14257"/>
                  <a:pt x="10332" y="14313"/>
                </a:cubicBezTo>
                <a:lnTo>
                  <a:pt x="9725" y="14443"/>
                </a:lnTo>
                <a:cubicBezTo>
                  <a:pt x="9598" y="14443"/>
                  <a:pt x="9493" y="14395"/>
                  <a:pt x="9411" y="14285"/>
                </a:cubicBezTo>
                <a:cubicBezTo>
                  <a:pt x="9377" y="14141"/>
                  <a:pt x="9301" y="13980"/>
                  <a:pt x="9182" y="13805"/>
                </a:cubicBezTo>
                <a:cubicBezTo>
                  <a:pt x="9067" y="13627"/>
                  <a:pt x="9007" y="13475"/>
                  <a:pt x="9007" y="13336"/>
                </a:cubicBezTo>
                <a:cubicBezTo>
                  <a:pt x="9007" y="13133"/>
                  <a:pt x="9041" y="12938"/>
                  <a:pt x="9115" y="12758"/>
                </a:cubicBezTo>
                <a:cubicBezTo>
                  <a:pt x="9188" y="12577"/>
                  <a:pt x="9160" y="12382"/>
                  <a:pt x="9033" y="12179"/>
                </a:cubicBezTo>
                <a:cubicBezTo>
                  <a:pt x="9053" y="12179"/>
                  <a:pt x="9075" y="12168"/>
                  <a:pt x="9101" y="12151"/>
                </a:cubicBezTo>
                <a:cubicBezTo>
                  <a:pt x="9129" y="12134"/>
                  <a:pt x="9134" y="12105"/>
                  <a:pt x="9115" y="12069"/>
                </a:cubicBezTo>
                <a:lnTo>
                  <a:pt x="9276" y="11880"/>
                </a:lnTo>
                <a:lnTo>
                  <a:pt x="9304" y="11851"/>
                </a:lnTo>
                <a:lnTo>
                  <a:pt x="9329" y="11880"/>
                </a:lnTo>
                <a:cubicBezTo>
                  <a:pt x="9457" y="11786"/>
                  <a:pt x="9623" y="11758"/>
                  <a:pt x="9832" y="11786"/>
                </a:cubicBezTo>
                <a:cubicBezTo>
                  <a:pt x="10039" y="11809"/>
                  <a:pt x="10169" y="11747"/>
                  <a:pt x="10225" y="11594"/>
                </a:cubicBezTo>
                <a:lnTo>
                  <a:pt x="10440" y="11770"/>
                </a:lnTo>
                <a:cubicBezTo>
                  <a:pt x="10476" y="11787"/>
                  <a:pt x="10516" y="11770"/>
                  <a:pt x="10561" y="11710"/>
                </a:cubicBezTo>
                <a:cubicBezTo>
                  <a:pt x="10606" y="11654"/>
                  <a:pt x="10629" y="11606"/>
                  <a:pt x="10629" y="11566"/>
                </a:cubicBezTo>
                <a:lnTo>
                  <a:pt x="10522" y="11515"/>
                </a:lnTo>
                <a:lnTo>
                  <a:pt x="11050" y="11377"/>
                </a:lnTo>
                <a:lnTo>
                  <a:pt x="11075" y="11462"/>
                </a:lnTo>
                <a:lnTo>
                  <a:pt x="11333" y="11434"/>
                </a:lnTo>
                <a:lnTo>
                  <a:pt x="11629" y="11620"/>
                </a:lnTo>
                <a:cubicBezTo>
                  <a:pt x="11666" y="11620"/>
                  <a:pt x="11703" y="11600"/>
                  <a:pt x="11739" y="11555"/>
                </a:cubicBezTo>
                <a:cubicBezTo>
                  <a:pt x="11776" y="11510"/>
                  <a:pt x="11816" y="11504"/>
                  <a:pt x="11861" y="11538"/>
                </a:cubicBezTo>
                <a:lnTo>
                  <a:pt x="12132" y="11826"/>
                </a:lnTo>
                <a:cubicBezTo>
                  <a:pt x="12095" y="11896"/>
                  <a:pt x="12090" y="11953"/>
                  <a:pt x="12118" y="11984"/>
                </a:cubicBezTo>
                <a:cubicBezTo>
                  <a:pt x="12143" y="12024"/>
                  <a:pt x="12158" y="12057"/>
                  <a:pt x="12158" y="12094"/>
                </a:cubicBezTo>
                <a:cubicBezTo>
                  <a:pt x="12158" y="12151"/>
                  <a:pt x="12206" y="12272"/>
                  <a:pt x="12299" y="12464"/>
                </a:cubicBezTo>
                <a:cubicBezTo>
                  <a:pt x="12395" y="12659"/>
                  <a:pt x="12480" y="12758"/>
                  <a:pt x="12550" y="12758"/>
                </a:cubicBezTo>
                <a:cubicBezTo>
                  <a:pt x="12641" y="12758"/>
                  <a:pt x="12680" y="12698"/>
                  <a:pt x="12672" y="12583"/>
                </a:cubicBezTo>
                <a:cubicBezTo>
                  <a:pt x="12663" y="12467"/>
                  <a:pt x="12658" y="12391"/>
                  <a:pt x="12658" y="12357"/>
                </a:cubicBezTo>
                <a:cubicBezTo>
                  <a:pt x="12658" y="12176"/>
                  <a:pt x="12621" y="11998"/>
                  <a:pt x="12550" y="11829"/>
                </a:cubicBezTo>
                <a:cubicBezTo>
                  <a:pt x="12480" y="11657"/>
                  <a:pt x="12409" y="11482"/>
                  <a:pt x="12347" y="11298"/>
                </a:cubicBezTo>
                <a:lnTo>
                  <a:pt x="12347" y="11222"/>
                </a:lnTo>
                <a:cubicBezTo>
                  <a:pt x="12347" y="11129"/>
                  <a:pt x="12403" y="11050"/>
                  <a:pt x="12516" y="10985"/>
                </a:cubicBezTo>
                <a:cubicBezTo>
                  <a:pt x="12629" y="10911"/>
                  <a:pt x="12686" y="10874"/>
                  <a:pt x="12686" y="10852"/>
                </a:cubicBezTo>
                <a:cubicBezTo>
                  <a:pt x="12776" y="10781"/>
                  <a:pt x="12878" y="10708"/>
                  <a:pt x="12991" y="10637"/>
                </a:cubicBezTo>
                <a:cubicBezTo>
                  <a:pt x="13101" y="10564"/>
                  <a:pt x="13186" y="10482"/>
                  <a:pt x="13240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6" y="10030"/>
                  <a:pt x="13483" y="10002"/>
                  <a:pt x="13483" y="9949"/>
                </a:cubicBezTo>
                <a:cubicBezTo>
                  <a:pt x="13483" y="9932"/>
                  <a:pt x="13471" y="9915"/>
                  <a:pt x="13443" y="9903"/>
                </a:cubicBezTo>
                <a:cubicBezTo>
                  <a:pt x="13415" y="9886"/>
                  <a:pt x="13384" y="9864"/>
                  <a:pt x="13347" y="9827"/>
                </a:cubicBezTo>
                <a:cubicBezTo>
                  <a:pt x="13313" y="9810"/>
                  <a:pt x="13276" y="9782"/>
                  <a:pt x="13240" y="9742"/>
                </a:cubicBezTo>
                <a:lnTo>
                  <a:pt x="13322" y="9694"/>
                </a:lnTo>
                <a:cubicBezTo>
                  <a:pt x="13358" y="9638"/>
                  <a:pt x="13384" y="9573"/>
                  <a:pt x="13404" y="9491"/>
                </a:cubicBezTo>
                <a:cubicBezTo>
                  <a:pt x="13421" y="9407"/>
                  <a:pt x="13412" y="9336"/>
                  <a:pt x="13375" y="9274"/>
                </a:cubicBezTo>
                <a:lnTo>
                  <a:pt x="13579" y="9164"/>
                </a:lnTo>
                <a:cubicBezTo>
                  <a:pt x="13559" y="9220"/>
                  <a:pt x="13579" y="9254"/>
                  <a:pt x="13632" y="9274"/>
                </a:cubicBezTo>
                <a:cubicBezTo>
                  <a:pt x="13686" y="9291"/>
                  <a:pt x="13731" y="9291"/>
                  <a:pt x="13768" y="9274"/>
                </a:cubicBezTo>
                <a:lnTo>
                  <a:pt x="13904" y="9054"/>
                </a:lnTo>
                <a:cubicBezTo>
                  <a:pt x="13867" y="8966"/>
                  <a:pt x="13844" y="8932"/>
                  <a:pt x="13836" y="8961"/>
                </a:cubicBezTo>
                <a:cubicBezTo>
                  <a:pt x="13827" y="8989"/>
                  <a:pt x="13850" y="8961"/>
                  <a:pt x="13904" y="8867"/>
                </a:cubicBezTo>
                <a:cubicBezTo>
                  <a:pt x="13994" y="8834"/>
                  <a:pt x="14082" y="8788"/>
                  <a:pt x="14166" y="8740"/>
                </a:cubicBezTo>
                <a:cubicBezTo>
                  <a:pt x="14254" y="8689"/>
                  <a:pt x="14339" y="8664"/>
                  <a:pt x="14432" y="8664"/>
                </a:cubicBezTo>
                <a:cubicBezTo>
                  <a:pt x="14449" y="8684"/>
                  <a:pt x="14466" y="8689"/>
                  <a:pt x="14486" y="8689"/>
                </a:cubicBezTo>
                <a:cubicBezTo>
                  <a:pt x="14539" y="8689"/>
                  <a:pt x="14565" y="8684"/>
                  <a:pt x="14565" y="8664"/>
                </a:cubicBezTo>
                <a:cubicBezTo>
                  <a:pt x="14565" y="8574"/>
                  <a:pt x="14548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1"/>
                  <a:pt x="14958" y="8001"/>
                </a:cubicBezTo>
                <a:lnTo>
                  <a:pt x="15203" y="7972"/>
                </a:lnTo>
                <a:cubicBezTo>
                  <a:pt x="15257" y="7958"/>
                  <a:pt x="15282" y="7924"/>
                  <a:pt x="15282" y="7868"/>
                </a:cubicBezTo>
                <a:lnTo>
                  <a:pt x="15282" y="7843"/>
                </a:lnTo>
                <a:lnTo>
                  <a:pt x="15757" y="7704"/>
                </a:lnTo>
                <a:lnTo>
                  <a:pt x="15811" y="7555"/>
                </a:lnTo>
                <a:lnTo>
                  <a:pt x="15675" y="7368"/>
                </a:lnTo>
                <a:cubicBezTo>
                  <a:pt x="15692" y="7368"/>
                  <a:pt x="15701" y="7351"/>
                  <a:pt x="15701" y="7312"/>
                </a:cubicBezTo>
                <a:cubicBezTo>
                  <a:pt x="15701" y="7278"/>
                  <a:pt x="15684" y="7252"/>
                  <a:pt x="15647" y="7235"/>
                </a:cubicBezTo>
                <a:cubicBezTo>
                  <a:pt x="15613" y="7213"/>
                  <a:pt x="15579" y="7196"/>
                  <a:pt x="15554" y="7179"/>
                </a:cubicBezTo>
                <a:cubicBezTo>
                  <a:pt x="15525" y="7162"/>
                  <a:pt x="15494" y="7142"/>
                  <a:pt x="15458" y="7125"/>
                </a:cubicBezTo>
                <a:lnTo>
                  <a:pt x="15404" y="7151"/>
                </a:lnTo>
                <a:lnTo>
                  <a:pt x="15458" y="7125"/>
                </a:lnTo>
                <a:lnTo>
                  <a:pt x="15540" y="7125"/>
                </a:lnTo>
                <a:lnTo>
                  <a:pt x="15715" y="7125"/>
                </a:lnTo>
                <a:cubicBezTo>
                  <a:pt x="15797" y="7125"/>
                  <a:pt x="15836" y="7086"/>
                  <a:pt x="15836" y="7004"/>
                </a:cubicBezTo>
                <a:cubicBezTo>
                  <a:pt x="15836" y="6894"/>
                  <a:pt x="15774" y="6837"/>
                  <a:pt x="15647" y="6837"/>
                </a:cubicBezTo>
                <a:cubicBezTo>
                  <a:pt x="15486" y="6837"/>
                  <a:pt x="15299" y="6877"/>
                  <a:pt x="15087" y="6953"/>
                </a:cubicBezTo>
                <a:cubicBezTo>
                  <a:pt x="14876" y="7029"/>
                  <a:pt x="14729" y="7162"/>
                  <a:pt x="14647" y="7340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40" y="7125"/>
                </a:lnTo>
                <a:cubicBezTo>
                  <a:pt x="14740" y="7086"/>
                  <a:pt x="14698" y="7063"/>
                  <a:pt x="14613" y="7046"/>
                </a:cubicBezTo>
                <a:cubicBezTo>
                  <a:pt x="14528" y="7035"/>
                  <a:pt x="14503" y="7029"/>
                  <a:pt x="14539" y="7029"/>
                </a:cubicBezTo>
                <a:cubicBezTo>
                  <a:pt x="14700" y="7029"/>
                  <a:pt x="14825" y="7015"/>
                  <a:pt x="14909" y="6976"/>
                </a:cubicBezTo>
                <a:cubicBezTo>
                  <a:pt x="14997" y="6936"/>
                  <a:pt x="15068" y="6899"/>
                  <a:pt x="15121" y="6854"/>
                </a:cubicBezTo>
                <a:cubicBezTo>
                  <a:pt x="15175" y="6809"/>
                  <a:pt x="15232" y="6767"/>
                  <a:pt x="15288" y="6716"/>
                </a:cubicBezTo>
                <a:cubicBezTo>
                  <a:pt x="15347" y="6671"/>
                  <a:pt x="15432" y="6634"/>
                  <a:pt x="15540" y="6594"/>
                </a:cubicBezTo>
                <a:cubicBezTo>
                  <a:pt x="15746" y="6634"/>
                  <a:pt x="15946" y="6645"/>
                  <a:pt x="16136" y="6623"/>
                </a:cubicBezTo>
                <a:cubicBezTo>
                  <a:pt x="16322" y="6606"/>
                  <a:pt x="16523" y="6594"/>
                  <a:pt x="16729" y="6594"/>
                </a:cubicBezTo>
                <a:cubicBezTo>
                  <a:pt x="16786" y="6561"/>
                  <a:pt x="16839" y="6524"/>
                  <a:pt x="16893" y="6484"/>
                </a:cubicBezTo>
                <a:cubicBezTo>
                  <a:pt x="16947" y="6439"/>
                  <a:pt x="16980" y="6397"/>
                  <a:pt x="17000" y="6340"/>
                </a:cubicBezTo>
                <a:lnTo>
                  <a:pt x="17311" y="6287"/>
                </a:lnTo>
                <a:cubicBezTo>
                  <a:pt x="17348" y="6323"/>
                  <a:pt x="17401" y="6315"/>
                  <a:pt x="17475" y="6258"/>
                </a:cubicBezTo>
                <a:cubicBezTo>
                  <a:pt x="17546" y="6202"/>
                  <a:pt x="17582" y="6160"/>
                  <a:pt x="17582" y="6126"/>
                </a:cubicBezTo>
                <a:cubicBezTo>
                  <a:pt x="17582" y="6033"/>
                  <a:pt x="17531" y="5976"/>
                  <a:pt x="17433" y="5951"/>
                </a:cubicBezTo>
                <a:cubicBezTo>
                  <a:pt x="17334" y="5922"/>
                  <a:pt x="17283" y="5855"/>
                  <a:pt x="17283" y="5756"/>
                </a:cubicBezTo>
                <a:cubicBezTo>
                  <a:pt x="17283" y="5739"/>
                  <a:pt x="17288" y="5714"/>
                  <a:pt x="17297" y="5680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4" y="5623"/>
                  <a:pt x="17116" y="5652"/>
                  <a:pt x="16995" y="5708"/>
                </a:cubicBezTo>
                <a:cubicBezTo>
                  <a:pt x="16870" y="5759"/>
                  <a:pt x="16786" y="5807"/>
                  <a:pt x="16729" y="5841"/>
                </a:cubicBezTo>
                <a:cubicBezTo>
                  <a:pt x="16692" y="5855"/>
                  <a:pt x="16672" y="5855"/>
                  <a:pt x="16661" y="5829"/>
                </a:cubicBezTo>
                <a:cubicBezTo>
                  <a:pt x="16653" y="5801"/>
                  <a:pt x="16650" y="5767"/>
                  <a:pt x="16650" y="5731"/>
                </a:cubicBezTo>
                <a:lnTo>
                  <a:pt x="16675" y="5756"/>
                </a:lnTo>
                <a:lnTo>
                  <a:pt x="16786" y="5705"/>
                </a:lnTo>
                <a:lnTo>
                  <a:pt x="17093" y="5595"/>
                </a:lnTo>
                <a:lnTo>
                  <a:pt x="17147" y="5539"/>
                </a:lnTo>
                <a:cubicBezTo>
                  <a:pt x="17147" y="5485"/>
                  <a:pt x="17116" y="5451"/>
                  <a:pt x="17048" y="5434"/>
                </a:cubicBezTo>
                <a:cubicBezTo>
                  <a:pt x="16980" y="5412"/>
                  <a:pt x="16927" y="5406"/>
                  <a:pt x="16893" y="5406"/>
                </a:cubicBezTo>
                <a:cubicBezTo>
                  <a:pt x="16856" y="5406"/>
                  <a:pt x="16802" y="5417"/>
                  <a:pt x="16729" y="5445"/>
                </a:cubicBezTo>
                <a:cubicBezTo>
                  <a:pt x="16658" y="5474"/>
                  <a:pt x="16622" y="5457"/>
                  <a:pt x="16622" y="5406"/>
                </a:cubicBezTo>
                <a:lnTo>
                  <a:pt x="16650" y="5349"/>
                </a:lnTo>
                <a:cubicBezTo>
                  <a:pt x="16540" y="5259"/>
                  <a:pt x="16444" y="5155"/>
                  <a:pt x="16359" y="5047"/>
                </a:cubicBezTo>
                <a:cubicBezTo>
                  <a:pt x="16271" y="4932"/>
                  <a:pt x="16229" y="4861"/>
                  <a:pt x="16229" y="4822"/>
                </a:cubicBezTo>
                <a:cubicBezTo>
                  <a:pt x="16229" y="4788"/>
                  <a:pt x="16235" y="4751"/>
                  <a:pt x="16243" y="4706"/>
                </a:cubicBezTo>
                <a:cubicBezTo>
                  <a:pt x="16252" y="4669"/>
                  <a:pt x="16229" y="4647"/>
                  <a:pt x="16175" y="4647"/>
                </a:cubicBezTo>
                <a:cubicBezTo>
                  <a:pt x="16139" y="4647"/>
                  <a:pt x="16107" y="4652"/>
                  <a:pt x="16082" y="4664"/>
                </a:cubicBezTo>
                <a:cubicBezTo>
                  <a:pt x="16054" y="4672"/>
                  <a:pt x="16040" y="4647"/>
                  <a:pt x="16040" y="4596"/>
                </a:cubicBezTo>
                <a:cubicBezTo>
                  <a:pt x="16040" y="4556"/>
                  <a:pt x="16017" y="4480"/>
                  <a:pt x="15972" y="4364"/>
                </a:cubicBezTo>
                <a:cubicBezTo>
                  <a:pt x="15927" y="4249"/>
                  <a:pt x="15864" y="4189"/>
                  <a:pt x="15783" y="4189"/>
                </a:cubicBezTo>
                <a:lnTo>
                  <a:pt x="15675" y="4299"/>
                </a:lnTo>
                <a:cubicBezTo>
                  <a:pt x="15675" y="4347"/>
                  <a:pt x="15647" y="4393"/>
                  <a:pt x="15593" y="4421"/>
                </a:cubicBezTo>
                <a:cubicBezTo>
                  <a:pt x="15540" y="4446"/>
                  <a:pt x="15511" y="4474"/>
                  <a:pt x="15511" y="4514"/>
                </a:cubicBezTo>
                <a:lnTo>
                  <a:pt x="15458" y="4514"/>
                </a:lnTo>
                <a:lnTo>
                  <a:pt x="15175" y="4672"/>
                </a:lnTo>
                <a:cubicBezTo>
                  <a:pt x="15155" y="4641"/>
                  <a:pt x="15133" y="4630"/>
                  <a:pt x="15107" y="4647"/>
                </a:cubicBezTo>
                <a:cubicBezTo>
                  <a:pt x="15079" y="4669"/>
                  <a:pt x="15048" y="4672"/>
                  <a:pt x="15011" y="4672"/>
                </a:cubicBezTo>
                <a:lnTo>
                  <a:pt x="14986" y="4672"/>
                </a:lnTo>
                <a:lnTo>
                  <a:pt x="14958" y="4700"/>
                </a:lnTo>
                <a:cubicBezTo>
                  <a:pt x="15028" y="4700"/>
                  <a:pt x="15062" y="4664"/>
                  <a:pt x="15054" y="4579"/>
                </a:cubicBezTo>
                <a:cubicBezTo>
                  <a:pt x="15042" y="4497"/>
                  <a:pt x="15011" y="4457"/>
                  <a:pt x="14958" y="4457"/>
                </a:cubicBezTo>
                <a:lnTo>
                  <a:pt x="14740" y="4514"/>
                </a:lnTo>
                <a:cubicBezTo>
                  <a:pt x="14706" y="4514"/>
                  <a:pt x="14683" y="4508"/>
                  <a:pt x="14681" y="4497"/>
                </a:cubicBezTo>
                <a:cubicBezTo>
                  <a:pt x="14675" y="4491"/>
                  <a:pt x="14683" y="4474"/>
                  <a:pt x="14709" y="4446"/>
                </a:cubicBezTo>
                <a:cubicBezTo>
                  <a:pt x="14731" y="4421"/>
                  <a:pt x="14751" y="4387"/>
                  <a:pt x="14768" y="4347"/>
                </a:cubicBezTo>
                <a:cubicBezTo>
                  <a:pt x="14788" y="4316"/>
                  <a:pt x="14788" y="4277"/>
                  <a:pt x="14768" y="4243"/>
                </a:cubicBezTo>
                <a:cubicBezTo>
                  <a:pt x="14751" y="4203"/>
                  <a:pt x="14720" y="4203"/>
                  <a:pt x="14681" y="4226"/>
                </a:cubicBezTo>
                <a:cubicBezTo>
                  <a:pt x="14641" y="4254"/>
                  <a:pt x="14618" y="4254"/>
                  <a:pt x="14618" y="4215"/>
                </a:cubicBezTo>
                <a:lnTo>
                  <a:pt x="14700" y="4215"/>
                </a:lnTo>
                <a:lnTo>
                  <a:pt x="14768" y="4150"/>
                </a:lnTo>
                <a:cubicBezTo>
                  <a:pt x="14788" y="4127"/>
                  <a:pt x="14780" y="4099"/>
                  <a:pt x="14748" y="4057"/>
                </a:cubicBezTo>
                <a:cubicBezTo>
                  <a:pt x="14717" y="4006"/>
                  <a:pt x="14692" y="3977"/>
                  <a:pt x="14675" y="3958"/>
                </a:cubicBezTo>
                <a:lnTo>
                  <a:pt x="14376" y="3907"/>
                </a:lnTo>
                <a:lnTo>
                  <a:pt x="14186" y="3740"/>
                </a:lnTo>
                <a:cubicBezTo>
                  <a:pt x="14169" y="3757"/>
                  <a:pt x="14135" y="3746"/>
                  <a:pt x="14087" y="3704"/>
                </a:cubicBezTo>
                <a:cubicBezTo>
                  <a:pt x="14036" y="3658"/>
                  <a:pt x="13994" y="3625"/>
                  <a:pt x="13957" y="3610"/>
                </a:cubicBezTo>
                <a:lnTo>
                  <a:pt x="13740" y="3687"/>
                </a:lnTo>
                <a:lnTo>
                  <a:pt x="13211" y="3565"/>
                </a:lnTo>
                <a:cubicBezTo>
                  <a:pt x="13178" y="3565"/>
                  <a:pt x="13141" y="3577"/>
                  <a:pt x="13104" y="3599"/>
                </a:cubicBezTo>
                <a:cubicBezTo>
                  <a:pt x="13070" y="3625"/>
                  <a:pt x="13050" y="3653"/>
                  <a:pt x="13050" y="3687"/>
                </a:cubicBezTo>
                <a:cubicBezTo>
                  <a:pt x="13050" y="3726"/>
                  <a:pt x="13070" y="3752"/>
                  <a:pt x="13104" y="3769"/>
                </a:cubicBezTo>
                <a:cubicBezTo>
                  <a:pt x="13141" y="3786"/>
                  <a:pt x="13158" y="3814"/>
                  <a:pt x="13158" y="3850"/>
                </a:cubicBezTo>
                <a:cubicBezTo>
                  <a:pt x="13158" y="3884"/>
                  <a:pt x="13172" y="3983"/>
                  <a:pt x="13200" y="4138"/>
                </a:cubicBezTo>
                <a:cubicBezTo>
                  <a:pt x="13226" y="4299"/>
                  <a:pt x="13203" y="4359"/>
                  <a:pt x="13132" y="4325"/>
                </a:cubicBezTo>
                <a:lnTo>
                  <a:pt x="12997" y="4514"/>
                </a:lnTo>
                <a:cubicBezTo>
                  <a:pt x="13014" y="4548"/>
                  <a:pt x="13045" y="4579"/>
                  <a:pt x="13090" y="4607"/>
                </a:cubicBezTo>
                <a:cubicBezTo>
                  <a:pt x="13138" y="4635"/>
                  <a:pt x="13180" y="4669"/>
                  <a:pt x="13226" y="4706"/>
                </a:cubicBezTo>
                <a:cubicBezTo>
                  <a:pt x="13271" y="4751"/>
                  <a:pt x="13313" y="4793"/>
                  <a:pt x="13347" y="4850"/>
                </a:cubicBezTo>
                <a:cubicBezTo>
                  <a:pt x="13384" y="4903"/>
                  <a:pt x="13392" y="4988"/>
                  <a:pt x="13375" y="5093"/>
                </a:cubicBezTo>
                <a:lnTo>
                  <a:pt x="12768" y="5510"/>
                </a:lnTo>
                <a:lnTo>
                  <a:pt x="12768" y="5567"/>
                </a:lnTo>
                <a:cubicBezTo>
                  <a:pt x="12768" y="5637"/>
                  <a:pt x="12785" y="5705"/>
                  <a:pt x="12822" y="5770"/>
                </a:cubicBezTo>
                <a:cubicBezTo>
                  <a:pt x="12855" y="5832"/>
                  <a:pt x="12892" y="5914"/>
                  <a:pt x="12929" y="6013"/>
                </a:cubicBezTo>
                <a:cubicBezTo>
                  <a:pt x="13019" y="6052"/>
                  <a:pt x="13062" y="6081"/>
                  <a:pt x="13059" y="6106"/>
                </a:cubicBezTo>
                <a:cubicBezTo>
                  <a:pt x="13053" y="6134"/>
                  <a:pt x="13022" y="6162"/>
                  <a:pt x="12963" y="6191"/>
                </a:cubicBezTo>
                <a:cubicBezTo>
                  <a:pt x="12903" y="6216"/>
                  <a:pt x="12850" y="6244"/>
                  <a:pt x="12793" y="6273"/>
                </a:cubicBezTo>
                <a:cubicBezTo>
                  <a:pt x="12740" y="6295"/>
                  <a:pt x="12714" y="6321"/>
                  <a:pt x="12714" y="6337"/>
                </a:cubicBezTo>
                <a:cubicBezTo>
                  <a:pt x="12714" y="6354"/>
                  <a:pt x="12694" y="6366"/>
                  <a:pt x="12658" y="6366"/>
                </a:cubicBezTo>
                <a:lnTo>
                  <a:pt x="12550" y="6366"/>
                </a:lnTo>
                <a:lnTo>
                  <a:pt x="12497" y="6366"/>
                </a:lnTo>
                <a:cubicBezTo>
                  <a:pt x="12497" y="6343"/>
                  <a:pt x="12505" y="6332"/>
                  <a:pt x="12522" y="6321"/>
                </a:cubicBezTo>
                <a:cubicBezTo>
                  <a:pt x="12542" y="6315"/>
                  <a:pt x="12550" y="6295"/>
                  <a:pt x="12550" y="6256"/>
                </a:cubicBezTo>
                <a:lnTo>
                  <a:pt x="12293" y="6095"/>
                </a:lnTo>
                <a:lnTo>
                  <a:pt x="12293" y="6123"/>
                </a:lnTo>
                <a:lnTo>
                  <a:pt x="12186" y="5903"/>
                </a:lnTo>
                <a:cubicBezTo>
                  <a:pt x="12220" y="5815"/>
                  <a:pt x="12225" y="5747"/>
                  <a:pt x="12200" y="5711"/>
                </a:cubicBezTo>
                <a:cubicBezTo>
                  <a:pt x="12172" y="5666"/>
                  <a:pt x="12158" y="5620"/>
                  <a:pt x="12158" y="5567"/>
                </a:cubicBezTo>
                <a:cubicBezTo>
                  <a:pt x="12158" y="5423"/>
                  <a:pt x="12093" y="5352"/>
                  <a:pt x="11963" y="5352"/>
                </a:cubicBezTo>
                <a:cubicBezTo>
                  <a:pt x="11833" y="5352"/>
                  <a:pt x="11694" y="5369"/>
                  <a:pt x="11550" y="5409"/>
                </a:cubicBezTo>
                <a:cubicBezTo>
                  <a:pt x="11584" y="5386"/>
                  <a:pt x="11581" y="5361"/>
                  <a:pt x="11536" y="5321"/>
                </a:cubicBezTo>
                <a:cubicBezTo>
                  <a:pt x="11491" y="5276"/>
                  <a:pt x="11460" y="5259"/>
                  <a:pt x="11440" y="5259"/>
                </a:cubicBezTo>
                <a:cubicBezTo>
                  <a:pt x="11296" y="5259"/>
                  <a:pt x="11126" y="5194"/>
                  <a:pt x="10926" y="5067"/>
                </a:cubicBezTo>
                <a:cubicBezTo>
                  <a:pt x="10731" y="4946"/>
                  <a:pt x="10567" y="4881"/>
                  <a:pt x="10440" y="4881"/>
                </a:cubicBezTo>
                <a:cubicBezTo>
                  <a:pt x="10386" y="4881"/>
                  <a:pt x="10321" y="4892"/>
                  <a:pt x="10250" y="4906"/>
                </a:cubicBezTo>
                <a:cubicBezTo>
                  <a:pt x="10180" y="4923"/>
                  <a:pt x="10112" y="4946"/>
                  <a:pt x="10047" y="4963"/>
                </a:cubicBezTo>
                <a:cubicBezTo>
                  <a:pt x="10084" y="4946"/>
                  <a:pt x="10106" y="4898"/>
                  <a:pt x="10115" y="4824"/>
                </a:cubicBezTo>
                <a:lnTo>
                  <a:pt x="9940" y="4516"/>
                </a:lnTo>
                <a:lnTo>
                  <a:pt x="9911" y="4488"/>
                </a:lnTo>
                <a:cubicBezTo>
                  <a:pt x="9858" y="4488"/>
                  <a:pt x="9796" y="4511"/>
                  <a:pt x="9725" y="4553"/>
                </a:cubicBezTo>
                <a:cubicBezTo>
                  <a:pt x="9651" y="4598"/>
                  <a:pt x="9615" y="4559"/>
                  <a:pt x="9615" y="4435"/>
                </a:cubicBezTo>
                <a:cubicBezTo>
                  <a:pt x="9615" y="4418"/>
                  <a:pt x="9623" y="4401"/>
                  <a:pt x="9643" y="4378"/>
                </a:cubicBezTo>
                <a:cubicBezTo>
                  <a:pt x="9660" y="4361"/>
                  <a:pt x="9660" y="4344"/>
                  <a:pt x="9643" y="4327"/>
                </a:cubicBezTo>
                <a:cubicBezTo>
                  <a:pt x="9623" y="4217"/>
                  <a:pt x="9646" y="4124"/>
                  <a:pt x="9711" y="4048"/>
                </a:cubicBezTo>
                <a:cubicBezTo>
                  <a:pt x="9773" y="3969"/>
                  <a:pt x="9824" y="3887"/>
                  <a:pt x="9858" y="3799"/>
                </a:cubicBezTo>
                <a:cubicBezTo>
                  <a:pt x="9894" y="3760"/>
                  <a:pt x="9911" y="3729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9" y="3638"/>
                  <a:pt x="10109" y="3616"/>
                  <a:pt x="10177" y="3579"/>
                </a:cubicBezTo>
                <a:cubicBezTo>
                  <a:pt x="10245" y="3534"/>
                  <a:pt x="10321" y="3506"/>
                  <a:pt x="10414" y="3492"/>
                </a:cubicBezTo>
                <a:lnTo>
                  <a:pt x="10440" y="3407"/>
                </a:lnTo>
                <a:cubicBezTo>
                  <a:pt x="10440" y="3370"/>
                  <a:pt x="10344" y="3342"/>
                  <a:pt x="10149" y="3314"/>
                </a:cubicBezTo>
                <a:cubicBezTo>
                  <a:pt x="9957" y="3286"/>
                  <a:pt x="9858" y="3255"/>
                  <a:pt x="9858" y="3221"/>
                </a:cubicBezTo>
                <a:lnTo>
                  <a:pt x="9886" y="3192"/>
                </a:lnTo>
                <a:cubicBezTo>
                  <a:pt x="10067" y="3243"/>
                  <a:pt x="10202" y="3274"/>
                  <a:pt x="10298" y="3286"/>
                </a:cubicBezTo>
                <a:cubicBezTo>
                  <a:pt x="10392" y="3297"/>
                  <a:pt x="10471" y="3286"/>
                  <a:pt x="10536" y="3260"/>
                </a:cubicBezTo>
                <a:cubicBezTo>
                  <a:pt x="10598" y="3232"/>
                  <a:pt x="10671" y="3198"/>
                  <a:pt x="10759" y="3147"/>
                </a:cubicBezTo>
                <a:cubicBezTo>
                  <a:pt x="10844" y="3105"/>
                  <a:pt x="10977" y="3043"/>
                  <a:pt x="11157" y="2961"/>
                </a:cubicBezTo>
                <a:cubicBezTo>
                  <a:pt x="11157" y="2927"/>
                  <a:pt x="11061" y="2890"/>
                  <a:pt x="10866" y="2851"/>
                </a:cubicBezTo>
                <a:cubicBezTo>
                  <a:pt x="10671" y="2817"/>
                  <a:pt x="10550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9" y="2775"/>
                </a:cubicBezTo>
                <a:cubicBezTo>
                  <a:pt x="10858" y="2789"/>
                  <a:pt x="10906" y="2806"/>
                  <a:pt x="10940" y="2828"/>
                </a:cubicBezTo>
                <a:cubicBezTo>
                  <a:pt x="10940" y="2862"/>
                  <a:pt x="10968" y="2885"/>
                  <a:pt x="11022" y="2896"/>
                </a:cubicBezTo>
                <a:cubicBezTo>
                  <a:pt x="11075" y="2902"/>
                  <a:pt x="11121" y="2907"/>
                  <a:pt x="11157" y="2907"/>
                </a:cubicBezTo>
                <a:lnTo>
                  <a:pt x="11361" y="2775"/>
                </a:lnTo>
                <a:lnTo>
                  <a:pt x="11361" y="2690"/>
                </a:lnTo>
                <a:lnTo>
                  <a:pt x="11307" y="2608"/>
                </a:lnTo>
                <a:lnTo>
                  <a:pt x="11604" y="2554"/>
                </a:lnTo>
                <a:cubicBezTo>
                  <a:pt x="11584" y="2537"/>
                  <a:pt x="11590" y="2521"/>
                  <a:pt x="11615" y="2504"/>
                </a:cubicBezTo>
                <a:cubicBezTo>
                  <a:pt x="11643" y="2481"/>
                  <a:pt x="11666" y="2475"/>
                  <a:pt x="11683" y="2475"/>
                </a:cubicBezTo>
                <a:cubicBezTo>
                  <a:pt x="11739" y="2475"/>
                  <a:pt x="11793" y="2504"/>
                  <a:pt x="11852" y="2554"/>
                </a:cubicBezTo>
                <a:cubicBezTo>
                  <a:pt x="11912" y="2608"/>
                  <a:pt x="11951" y="2636"/>
                  <a:pt x="11968" y="2636"/>
                </a:cubicBezTo>
                <a:lnTo>
                  <a:pt x="12239" y="2532"/>
                </a:lnTo>
                <a:cubicBezTo>
                  <a:pt x="12220" y="2509"/>
                  <a:pt x="12245" y="2498"/>
                  <a:pt x="12313" y="2487"/>
                </a:cubicBezTo>
                <a:cubicBezTo>
                  <a:pt x="12381" y="2481"/>
                  <a:pt x="12401" y="2453"/>
                  <a:pt x="12375" y="2410"/>
                </a:cubicBezTo>
                <a:lnTo>
                  <a:pt x="12186" y="2190"/>
                </a:lnTo>
                <a:cubicBezTo>
                  <a:pt x="12166" y="2190"/>
                  <a:pt x="12152" y="2179"/>
                  <a:pt x="12143" y="2151"/>
                </a:cubicBezTo>
                <a:cubicBezTo>
                  <a:pt x="12135" y="2122"/>
                  <a:pt x="12141" y="2111"/>
                  <a:pt x="12158" y="2111"/>
                </a:cubicBezTo>
                <a:cubicBezTo>
                  <a:pt x="12248" y="2111"/>
                  <a:pt x="12273" y="2063"/>
                  <a:pt x="12239" y="1973"/>
                </a:cubicBezTo>
                <a:cubicBezTo>
                  <a:pt x="12166" y="1942"/>
                  <a:pt x="12090" y="1896"/>
                  <a:pt x="12011" y="1848"/>
                </a:cubicBezTo>
                <a:cubicBezTo>
                  <a:pt x="11929" y="1798"/>
                  <a:pt x="11838" y="1769"/>
                  <a:pt x="11739" y="1769"/>
                </a:cubicBezTo>
                <a:cubicBezTo>
                  <a:pt x="11703" y="1769"/>
                  <a:pt x="11663" y="1781"/>
                  <a:pt x="11615" y="1798"/>
                </a:cubicBezTo>
                <a:cubicBezTo>
                  <a:pt x="11573" y="1820"/>
                  <a:pt x="11550" y="1848"/>
                  <a:pt x="11550" y="1891"/>
                </a:cubicBezTo>
                <a:cubicBezTo>
                  <a:pt x="11550" y="1930"/>
                  <a:pt x="11573" y="1947"/>
                  <a:pt x="11615" y="1947"/>
                </a:cubicBezTo>
                <a:cubicBezTo>
                  <a:pt x="11663" y="1947"/>
                  <a:pt x="11694" y="1964"/>
                  <a:pt x="11711" y="2001"/>
                </a:cubicBezTo>
                <a:cubicBezTo>
                  <a:pt x="11748" y="2040"/>
                  <a:pt x="11739" y="2057"/>
                  <a:pt x="11683" y="2057"/>
                </a:cubicBezTo>
                <a:cubicBezTo>
                  <a:pt x="11629" y="2057"/>
                  <a:pt x="11604" y="2063"/>
                  <a:pt x="11604" y="2083"/>
                </a:cubicBezTo>
                <a:cubicBezTo>
                  <a:pt x="11530" y="2083"/>
                  <a:pt x="11462" y="2134"/>
                  <a:pt x="11400" y="2244"/>
                </a:cubicBezTo>
                <a:cubicBezTo>
                  <a:pt x="11338" y="2354"/>
                  <a:pt x="11256" y="2433"/>
                  <a:pt x="11157" y="2475"/>
                </a:cubicBezTo>
                <a:cubicBezTo>
                  <a:pt x="11121" y="2475"/>
                  <a:pt x="11107" y="2464"/>
                  <a:pt x="11118" y="2441"/>
                </a:cubicBezTo>
                <a:cubicBezTo>
                  <a:pt x="11126" y="2422"/>
                  <a:pt x="11121" y="2399"/>
                  <a:pt x="11104" y="2382"/>
                </a:cubicBezTo>
                <a:cubicBezTo>
                  <a:pt x="11084" y="2343"/>
                  <a:pt x="11053" y="2320"/>
                  <a:pt x="11008" y="2311"/>
                </a:cubicBezTo>
                <a:cubicBezTo>
                  <a:pt x="10962" y="2306"/>
                  <a:pt x="10940" y="2283"/>
                  <a:pt x="10940" y="2244"/>
                </a:cubicBezTo>
                <a:cubicBezTo>
                  <a:pt x="10940" y="2210"/>
                  <a:pt x="10962" y="2151"/>
                  <a:pt x="11008" y="2069"/>
                </a:cubicBezTo>
                <a:cubicBezTo>
                  <a:pt x="11053" y="1990"/>
                  <a:pt x="10993" y="1947"/>
                  <a:pt x="10832" y="1947"/>
                </a:cubicBezTo>
                <a:cubicBezTo>
                  <a:pt x="10759" y="1947"/>
                  <a:pt x="10708" y="1973"/>
                  <a:pt x="10677" y="2029"/>
                </a:cubicBezTo>
                <a:cubicBezTo>
                  <a:pt x="10646" y="2083"/>
                  <a:pt x="10612" y="2134"/>
                  <a:pt x="10575" y="2190"/>
                </a:cubicBezTo>
                <a:lnTo>
                  <a:pt x="10279" y="1851"/>
                </a:lnTo>
                <a:lnTo>
                  <a:pt x="10047" y="1826"/>
                </a:lnTo>
                <a:cubicBezTo>
                  <a:pt x="10047" y="1753"/>
                  <a:pt x="10064" y="1693"/>
                  <a:pt x="10095" y="1640"/>
                </a:cubicBezTo>
                <a:cubicBezTo>
                  <a:pt x="10126" y="1583"/>
                  <a:pt x="10084" y="1512"/>
                  <a:pt x="9965" y="1425"/>
                </a:cubicBezTo>
                <a:cubicBezTo>
                  <a:pt x="9911" y="1385"/>
                  <a:pt x="9863" y="1354"/>
                  <a:pt x="9818" y="1321"/>
                </a:cubicBezTo>
                <a:cubicBezTo>
                  <a:pt x="9773" y="1292"/>
                  <a:pt x="9725" y="1275"/>
                  <a:pt x="9671" y="1275"/>
                </a:cubicBezTo>
                <a:cubicBezTo>
                  <a:pt x="9651" y="1275"/>
                  <a:pt x="9609" y="1292"/>
                  <a:pt x="9541" y="1338"/>
                </a:cubicBezTo>
                <a:cubicBezTo>
                  <a:pt x="9473" y="1377"/>
                  <a:pt x="9411" y="1414"/>
                  <a:pt x="9358" y="1448"/>
                </a:cubicBezTo>
                <a:cubicBezTo>
                  <a:pt x="9304" y="1487"/>
                  <a:pt x="9276" y="1524"/>
                  <a:pt x="9276" y="1558"/>
                </a:cubicBezTo>
                <a:cubicBezTo>
                  <a:pt x="9276" y="1597"/>
                  <a:pt x="9321" y="1614"/>
                  <a:pt x="9411" y="1614"/>
                </a:cubicBezTo>
                <a:lnTo>
                  <a:pt x="9386" y="1614"/>
                </a:lnTo>
                <a:cubicBezTo>
                  <a:pt x="9329" y="1614"/>
                  <a:pt x="9304" y="1645"/>
                  <a:pt x="9304" y="1724"/>
                </a:cubicBezTo>
                <a:cubicBezTo>
                  <a:pt x="9304" y="1738"/>
                  <a:pt x="9346" y="1761"/>
                  <a:pt x="9434" y="1789"/>
                </a:cubicBezTo>
                <a:cubicBezTo>
                  <a:pt x="9519" y="1818"/>
                  <a:pt x="9578" y="1829"/>
                  <a:pt x="9615" y="1829"/>
                </a:cubicBezTo>
                <a:cubicBezTo>
                  <a:pt x="9651" y="1812"/>
                  <a:pt x="9677" y="1818"/>
                  <a:pt x="9697" y="1851"/>
                </a:cubicBezTo>
                <a:cubicBezTo>
                  <a:pt x="9714" y="1882"/>
                  <a:pt x="9742" y="1894"/>
                  <a:pt x="9779" y="1894"/>
                </a:cubicBezTo>
                <a:lnTo>
                  <a:pt x="9886" y="1854"/>
                </a:lnTo>
                <a:lnTo>
                  <a:pt x="9886" y="1922"/>
                </a:lnTo>
                <a:cubicBezTo>
                  <a:pt x="9866" y="1945"/>
                  <a:pt x="9858" y="1962"/>
                  <a:pt x="9858" y="1976"/>
                </a:cubicBezTo>
                <a:lnTo>
                  <a:pt x="9886" y="2086"/>
                </a:lnTo>
                <a:lnTo>
                  <a:pt x="9615" y="2218"/>
                </a:lnTo>
                <a:cubicBezTo>
                  <a:pt x="9598" y="2235"/>
                  <a:pt x="9578" y="2247"/>
                  <a:pt x="9561" y="2247"/>
                </a:cubicBezTo>
                <a:cubicBezTo>
                  <a:pt x="9544" y="2247"/>
                  <a:pt x="9521" y="2258"/>
                  <a:pt x="9493" y="2275"/>
                </a:cubicBezTo>
                <a:cubicBezTo>
                  <a:pt x="9493" y="2329"/>
                  <a:pt x="9519" y="2385"/>
                  <a:pt x="9567" y="2444"/>
                </a:cubicBezTo>
                <a:cubicBezTo>
                  <a:pt x="9618" y="2501"/>
                  <a:pt x="9564" y="2535"/>
                  <a:pt x="9411" y="2535"/>
                </a:cubicBezTo>
                <a:lnTo>
                  <a:pt x="9329" y="2478"/>
                </a:lnTo>
                <a:cubicBezTo>
                  <a:pt x="9329" y="2408"/>
                  <a:pt x="9259" y="2346"/>
                  <a:pt x="9109" y="2298"/>
                </a:cubicBezTo>
                <a:cubicBezTo>
                  <a:pt x="8959" y="2247"/>
                  <a:pt x="8778" y="2213"/>
                  <a:pt x="8566" y="2193"/>
                </a:cubicBezTo>
                <a:cubicBezTo>
                  <a:pt x="8355" y="2176"/>
                  <a:pt x="8143" y="2165"/>
                  <a:pt x="7931" y="2154"/>
                </a:cubicBezTo>
                <a:cubicBezTo>
                  <a:pt x="7719" y="2142"/>
                  <a:pt x="7558" y="2137"/>
                  <a:pt x="7450" y="2137"/>
                </a:cubicBezTo>
                <a:lnTo>
                  <a:pt x="7004" y="2275"/>
                </a:lnTo>
                <a:lnTo>
                  <a:pt x="7114" y="2535"/>
                </a:lnTo>
                <a:cubicBezTo>
                  <a:pt x="7078" y="2535"/>
                  <a:pt x="7055" y="2546"/>
                  <a:pt x="7046" y="2572"/>
                </a:cubicBezTo>
                <a:cubicBezTo>
                  <a:pt x="7035" y="2600"/>
                  <a:pt x="7049" y="2622"/>
                  <a:pt x="7086" y="2639"/>
                </a:cubicBezTo>
                <a:cubicBezTo>
                  <a:pt x="7049" y="2605"/>
                  <a:pt x="6981" y="2540"/>
                  <a:pt x="6883" y="2444"/>
                </a:cubicBezTo>
                <a:cubicBezTo>
                  <a:pt x="6784" y="2346"/>
                  <a:pt x="6716" y="2303"/>
                  <a:pt x="6679" y="2303"/>
                </a:cubicBezTo>
                <a:lnTo>
                  <a:pt x="6450" y="2242"/>
                </a:lnTo>
                <a:close/>
                <a:moveTo>
                  <a:pt x="8114" y="1663"/>
                </a:moveTo>
                <a:cubicBezTo>
                  <a:pt x="8078" y="1640"/>
                  <a:pt x="8033" y="1623"/>
                  <a:pt x="7979" y="1609"/>
                </a:cubicBezTo>
                <a:cubicBezTo>
                  <a:pt x="7925" y="1592"/>
                  <a:pt x="7880" y="1581"/>
                  <a:pt x="7843" y="1581"/>
                </a:cubicBezTo>
                <a:cubicBezTo>
                  <a:pt x="7807" y="1581"/>
                  <a:pt x="7733" y="1604"/>
                  <a:pt x="7620" y="1646"/>
                </a:cubicBezTo>
                <a:cubicBezTo>
                  <a:pt x="7507" y="1691"/>
                  <a:pt x="7380" y="1745"/>
                  <a:pt x="7241" y="1801"/>
                </a:cubicBezTo>
                <a:cubicBezTo>
                  <a:pt x="7100" y="1860"/>
                  <a:pt x="6967" y="1917"/>
                  <a:pt x="6843" y="1971"/>
                </a:cubicBezTo>
                <a:cubicBezTo>
                  <a:pt x="6716" y="2027"/>
                  <a:pt x="6631" y="2061"/>
                  <a:pt x="6586" y="2081"/>
                </a:cubicBezTo>
                <a:cubicBezTo>
                  <a:pt x="6713" y="2061"/>
                  <a:pt x="6826" y="2027"/>
                  <a:pt x="6931" y="1971"/>
                </a:cubicBezTo>
                <a:cubicBezTo>
                  <a:pt x="7032" y="1917"/>
                  <a:pt x="7143" y="1889"/>
                  <a:pt x="7261" y="1889"/>
                </a:cubicBezTo>
                <a:lnTo>
                  <a:pt x="7343" y="1945"/>
                </a:lnTo>
                <a:cubicBezTo>
                  <a:pt x="7397" y="1962"/>
                  <a:pt x="7445" y="1971"/>
                  <a:pt x="7493" y="1971"/>
                </a:cubicBezTo>
                <a:cubicBezTo>
                  <a:pt x="7538" y="1971"/>
                  <a:pt x="7578" y="1988"/>
                  <a:pt x="7612" y="2027"/>
                </a:cubicBezTo>
                <a:cubicBezTo>
                  <a:pt x="7685" y="2010"/>
                  <a:pt x="7761" y="2016"/>
                  <a:pt x="7843" y="2055"/>
                </a:cubicBezTo>
                <a:lnTo>
                  <a:pt x="7925" y="1999"/>
                </a:lnTo>
                <a:lnTo>
                  <a:pt x="7925" y="1889"/>
                </a:lnTo>
                <a:lnTo>
                  <a:pt x="7897" y="1824"/>
                </a:lnTo>
                <a:lnTo>
                  <a:pt x="7979" y="1849"/>
                </a:lnTo>
                <a:cubicBezTo>
                  <a:pt x="8033" y="1849"/>
                  <a:pt x="8086" y="1807"/>
                  <a:pt x="8140" y="1719"/>
                </a:cubicBezTo>
                <a:lnTo>
                  <a:pt x="8114" y="1663"/>
                </a:lnTo>
                <a:close/>
                <a:moveTo>
                  <a:pt x="12497" y="20256"/>
                </a:moveTo>
                <a:cubicBezTo>
                  <a:pt x="12497" y="20307"/>
                  <a:pt x="12488" y="20333"/>
                  <a:pt x="12468" y="20355"/>
                </a:cubicBezTo>
                <a:cubicBezTo>
                  <a:pt x="13505" y="20174"/>
                  <a:pt x="14486" y="19838"/>
                  <a:pt x="15404" y="19347"/>
                </a:cubicBezTo>
                <a:cubicBezTo>
                  <a:pt x="16322" y="18856"/>
                  <a:pt x="17144" y="18224"/>
                  <a:pt x="17865" y="17450"/>
                </a:cubicBezTo>
                <a:lnTo>
                  <a:pt x="17839" y="17450"/>
                </a:lnTo>
                <a:cubicBezTo>
                  <a:pt x="17766" y="17484"/>
                  <a:pt x="17704" y="17484"/>
                  <a:pt x="17650" y="17450"/>
                </a:cubicBezTo>
                <a:lnTo>
                  <a:pt x="17582" y="17498"/>
                </a:lnTo>
                <a:lnTo>
                  <a:pt x="17418" y="17450"/>
                </a:lnTo>
                <a:lnTo>
                  <a:pt x="17365" y="17450"/>
                </a:lnTo>
                <a:lnTo>
                  <a:pt x="17311" y="17555"/>
                </a:lnTo>
                <a:lnTo>
                  <a:pt x="17339" y="17450"/>
                </a:lnTo>
                <a:cubicBezTo>
                  <a:pt x="17283" y="17377"/>
                  <a:pt x="17221" y="17306"/>
                  <a:pt x="17147" y="17247"/>
                </a:cubicBezTo>
                <a:lnTo>
                  <a:pt x="17094" y="17219"/>
                </a:lnTo>
                <a:cubicBezTo>
                  <a:pt x="17060" y="17219"/>
                  <a:pt x="17040" y="17252"/>
                  <a:pt x="17040" y="17323"/>
                </a:cubicBezTo>
                <a:cubicBezTo>
                  <a:pt x="17060" y="17179"/>
                  <a:pt x="17020" y="17058"/>
                  <a:pt x="16927" y="16953"/>
                </a:cubicBezTo>
                <a:cubicBezTo>
                  <a:pt x="16831" y="16849"/>
                  <a:pt x="16712" y="16798"/>
                  <a:pt x="16568" y="16798"/>
                </a:cubicBezTo>
                <a:cubicBezTo>
                  <a:pt x="16568" y="16815"/>
                  <a:pt x="16560" y="16826"/>
                  <a:pt x="16540" y="16826"/>
                </a:cubicBezTo>
                <a:lnTo>
                  <a:pt x="16486" y="16826"/>
                </a:lnTo>
                <a:lnTo>
                  <a:pt x="16418" y="16772"/>
                </a:lnTo>
                <a:lnTo>
                  <a:pt x="16514" y="16772"/>
                </a:lnTo>
                <a:lnTo>
                  <a:pt x="16568" y="16612"/>
                </a:lnTo>
                <a:lnTo>
                  <a:pt x="16418" y="16501"/>
                </a:lnTo>
                <a:lnTo>
                  <a:pt x="16390" y="16530"/>
                </a:lnTo>
                <a:cubicBezTo>
                  <a:pt x="16266" y="16513"/>
                  <a:pt x="16175" y="16439"/>
                  <a:pt x="16122" y="16315"/>
                </a:cubicBezTo>
                <a:lnTo>
                  <a:pt x="16068" y="16287"/>
                </a:lnTo>
                <a:lnTo>
                  <a:pt x="16040" y="16315"/>
                </a:lnTo>
                <a:lnTo>
                  <a:pt x="15986" y="16341"/>
                </a:lnTo>
                <a:cubicBezTo>
                  <a:pt x="15879" y="16374"/>
                  <a:pt x="15783" y="16414"/>
                  <a:pt x="15701" y="16445"/>
                </a:cubicBezTo>
                <a:cubicBezTo>
                  <a:pt x="15593" y="16414"/>
                  <a:pt x="15511" y="16363"/>
                  <a:pt x="15458" y="16315"/>
                </a:cubicBezTo>
                <a:lnTo>
                  <a:pt x="15093" y="16341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3" y="16109"/>
                  <a:pt x="14949" y="16078"/>
                  <a:pt x="14876" y="16078"/>
                </a:cubicBezTo>
                <a:cubicBezTo>
                  <a:pt x="14788" y="16078"/>
                  <a:pt x="14695" y="16089"/>
                  <a:pt x="14599" y="16106"/>
                </a:cubicBezTo>
                <a:cubicBezTo>
                  <a:pt x="14505" y="16123"/>
                  <a:pt x="14440" y="16185"/>
                  <a:pt x="14404" y="16281"/>
                </a:cubicBezTo>
                <a:cubicBezTo>
                  <a:pt x="14404" y="16312"/>
                  <a:pt x="14412" y="16352"/>
                  <a:pt x="14432" y="16386"/>
                </a:cubicBezTo>
                <a:cubicBezTo>
                  <a:pt x="14449" y="16425"/>
                  <a:pt x="14466" y="16451"/>
                  <a:pt x="14486" y="16468"/>
                </a:cubicBezTo>
                <a:lnTo>
                  <a:pt x="14486" y="16578"/>
                </a:lnTo>
                <a:lnTo>
                  <a:pt x="14457" y="16657"/>
                </a:lnTo>
                <a:lnTo>
                  <a:pt x="14404" y="16682"/>
                </a:lnTo>
                <a:lnTo>
                  <a:pt x="14376" y="16682"/>
                </a:lnTo>
                <a:lnTo>
                  <a:pt x="14296" y="16468"/>
                </a:lnTo>
                <a:lnTo>
                  <a:pt x="14376" y="16335"/>
                </a:lnTo>
                <a:cubicBezTo>
                  <a:pt x="14359" y="16298"/>
                  <a:pt x="14350" y="16247"/>
                  <a:pt x="14350" y="16191"/>
                </a:cubicBezTo>
                <a:cubicBezTo>
                  <a:pt x="14350" y="16132"/>
                  <a:pt x="14339" y="16087"/>
                  <a:pt x="14322" y="16050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2"/>
                </a:lnTo>
                <a:lnTo>
                  <a:pt x="13904" y="16132"/>
                </a:lnTo>
                <a:lnTo>
                  <a:pt x="13850" y="16188"/>
                </a:lnTo>
                <a:cubicBezTo>
                  <a:pt x="13830" y="16202"/>
                  <a:pt x="13822" y="16219"/>
                  <a:pt x="13822" y="16236"/>
                </a:cubicBezTo>
                <a:cubicBezTo>
                  <a:pt x="13822" y="16259"/>
                  <a:pt x="13813" y="16270"/>
                  <a:pt x="13794" y="16281"/>
                </a:cubicBezTo>
                <a:lnTo>
                  <a:pt x="13768" y="16236"/>
                </a:lnTo>
                <a:lnTo>
                  <a:pt x="13661" y="16236"/>
                </a:lnTo>
                <a:cubicBezTo>
                  <a:pt x="13587" y="16313"/>
                  <a:pt x="13548" y="16397"/>
                  <a:pt x="13539" y="16496"/>
                </a:cubicBezTo>
                <a:lnTo>
                  <a:pt x="13579" y="16550"/>
                </a:lnTo>
                <a:lnTo>
                  <a:pt x="13457" y="16629"/>
                </a:lnTo>
                <a:lnTo>
                  <a:pt x="13429" y="16682"/>
                </a:lnTo>
                <a:lnTo>
                  <a:pt x="13347" y="16739"/>
                </a:lnTo>
                <a:cubicBezTo>
                  <a:pt x="13347" y="16756"/>
                  <a:pt x="13344" y="16767"/>
                  <a:pt x="13336" y="16767"/>
                </a:cubicBezTo>
                <a:cubicBezTo>
                  <a:pt x="13325" y="16767"/>
                  <a:pt x="13322" y="16778"/>
                  <a:pt x="13322" y="16793"/>
                </a:cubicBezTo>
                <a:lnTo>
                  <a:pt x="13322" y="16821"/>
                </a:lnTo>
                <a:lnTo>
                  <a:pt x="13322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9"/>
                </a:lnTo>
                <a:cubicBezTo>
                  <a:pt x="13248" y="16779"/>
                  <a:pt x="13144" y="16683"/>
                  <a:pt x="12957" y="16606"/>
                </a:cubicBezTo>
                <a:lnTo>
                  <a:pt x="12875" y="16606"/>
                </a:lnTo>
                <a:lnTo>
                  <a:pt x="12875" y="16657"/>
                </a:lnTo>
                <a:cubicBezTo>
                  <a:pt x="12892" y="16711"/>
                  <a:pt x="12932" y="16762"/>
                  <a:pt x="12991" y="16798"/>
                </a:cubicBezTo>
                <a:cubicBezTo>
                  <a:pt x="13048" y="16838"/>
                  <a:pt x="13096" y="16877"/>
                  <a:pt x="13132" y="16914"/>
                </a:cubicBezTo>
                <a:cubicBezTo>
                  <a:pt x="13113" y="16897"/>
                  <a:pt x="13090" y="16894"/>
                  <a:pt x="13065" y="16903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9"/>
                </a:lnTo>
                <a:lnTo>
                  <a:pt x="13212" y="17267"/>
                </a:lnTo>
                <a:lnTo>
                  <a:pt x="13212" y="17792"/>
                </a:lnTo>
                <a:lnTo>
                  <a:pt x="13268" y="17930"/>
                </a:lnTo>
                <a:cubicBezTo>
                  <a:pt x="13231" y="18074"/>
                  <a:pt x="13158" y="18193"/>
                  <a:pt x="13050" y="18295"/>
                </a:cubicBezTo>
                <a:lnTo>
                  <a:pt x="13050" y="18266"/>
                </a:lnTo>
                <a:lnTo>
                  <a:pt x="12997" y="18295"/>
                </a:lnTo>
                <a:lnTo>
                  <a:pt x="12957" y="18320"/>
                </a:lnTo>
                <a:lnTo>
                  <a:pt x="12929" y="18453"/>
                </a:lnTo>
                <a:lnTo>
                  <a:pt x="12957" y="18481"/>
                </a:lnTo>
                <a:lnTo>
                  <a:pt x="12957" y="18509"/>
                </a:lnTo>
                <a:lnTo>
                  <a:pt x="12904" y="18453"/>
                </a:lnTo>
                <a:lnTo>
                  <a:pt x="12875" y="18628"/>
                </a:lnTo>
                <a:lnTo>
                  <a:pt x="12714" y="18681"/>
                </a:lnTo>
                <a:cubicBezTo>
                  <a:pt x="12658" y="18721"/>
                  <a:pt x="12635" y="18772"/>
                  <a:pt x="12646" y="18831"/>
                </a:cubicBezTo>
                <a:cubicBezTo>
                  <a:pt x="12655" y="18896"/>
                  <a:pt x="12632" y="18941"/>
                  <a:pt x="12579" y="18981"/>
                </a:cubicBezTo>
                <a:lnTo>
                  <a:pt x="12604" y="19034"/>
                </a:lnTo>
                <a:lnTo>
                  <a:pt x="12522" y="19114"/>
                </a:lnTo>
                <a:cubicBezTo>
                  <a:pt x="12522" y="19150"/>
                  <a:pt x="12519" y="19178"/>
                  <a:pt x="12508" y="19201"/>
                </a:cubicBezTo>
                <a:cubicBezTo>
                  <a:pt x="12500" y="19229"/>
                  <a:pt x="12497" y="19255"/>
                  <a:pt x="12497" y="19289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8" y="19483"/>
                </a:lnTo>
                <a:lnTo>
                  <a:pt x="12686" y="19399"/>
                </a:lnTo>
                <a:lnTo>
                  <a:pt x="12714" y="19560"/>
                </a:lnTo>
                <a:cubicBezTo>
                  <a:pt x="12714" y="19599"/>
                  <a:pt x="12694" y="19630"/>
                  <a:pt x="12658" y="19670"/>
                </a:cubicBezTo>
                <a:cubicBezTo>
                  <a:pt x="12604" y="19709"/>
                  <a:pt x="12550" y="19746"/>
                  <a:pt x="12497" y="19797"/>
                </a:cubicBezTo>
                <a:cubicBezTo>
                  <a:pt x="12440" y="19845"/>
                  <a:pt x="12415" y="19918"/>
                  <a:pt x="12415" y="20006"/>
                </a:cubicBezTo>
                <a:cubicBezTo>
                  <a:pt x="12415" y="20045"/>
                  <a:pt x="12429" y="20082"/>
                  <a:pt x="12454" y="20127"/>
                </a:cubicBezTo>
                <a:cubicBezTo>
                  <a:pt x="12483" y="20186"/>
                  <a:pt x="12497" y="20225"/>
                  <a:pt x="12497" y="2025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9" name="AutoShape 32"/>
          <p:cNvSpPr>
            <a:spLocks/>
          </p:cNvSpPr>
          <p:nvPr/>
        </p:nvSpPr>
        <p:spPr bwMode="auto">
          <a:xfrm>
            <a:off x="7315201" y="45366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709" y="0"/>
                </a:moveTo>
                <a:cubicBezTo>
                  <a:pt x="20951" y="0"/>
                  <a:pt x="21159" y="106"/>
                  <a:pt x="21336" y="317"/>
                </a:cubicBezTo>
                <a:cubicBezTo>
                  <a:pt x="21512" y="529"/>
                  <a:pt x="21600" y="778"/>
                  <a:pt x="21600" y="1069"/>
                </a:cubicBezTo>
                <a:lnTo>
                  <a:pt x="21600" y="20501"/>
                </a:lnTo>
                <a:cubicBezTo>
                  <a:pt x="21600" y="20813"/>
                  <a:pt x="21512" y="21074"/>
                  <a:pt x="21336" y="21283"/>
                </a:cubicBezTo>
                <a:cubicBezTo>
                  <a:pt x="21159" y="21494"/>
                  <a:pt x="20951" y="21600"/>
                  <a:pt x="20709" y="21600"/>
                </a:cubicBezTo>
                <a:lnTo>
                  <a:pt x="913" y="21600"/>
                </a:lnTo>
                <a:cubicBezTo>
                  <a:pt x="656" y="21600"/>
                  <a:pt x="441" y="21494"/>
                  <a:pt x="262" y="21283"/>
                </a:cubicBezTo>
                <a:cubicBezTo>
                  <a:pt x="86" y="21074"/>
                  <a:pt x="0" y="20813"/>
                  <a:pt x="0" y="20501"/>
                </a:cubicBezTo>
                <a:lnTo>
                  <a:pt x="0" y="1069"/>
                </a:lnTo>
                <a:cubicBezTo>
                  <a:pt x="0" y="778"/>
                  <a:pt x="86" y="529"/>
                  <a:pt x="262" y="317"/>
                </a:cubicBezTo>
                <a:cubicBezTo>
                  <a:pt x="438" y="106"/>
                  <a:pt x="654" y="0"/>
                  <a:pt x="913" y="0"/>
                </a:cubicBezTo>
                <a:lnTo>
                  <a:pt x="20709" y="0"/>
                </a:lnTo>
                <a:close/>
                <a:moveTo>
                  <a:pt x="19806" y="6483"/>
                </a:moveTo>
                <a:cubicBezTo>
                  <a:pt x="19313" y="6483"/>
                  <a:pt x="18846" y="6369"/>
                  <a:pt x="18400" y="6140"/>
                </a:cubicBezTo>
                <a:cubicBezTo>
                  <a:pt x="17955" y="5910"/>
                  <a:pt x="17573" y="5602"/>
                  <a:pt x="17257" y="5217"/>
                </a:cubicBezTo>
                <a:cubicBezTo>
                  <a:pt x="16941" y="4832"/>
                  <a:pt x="16687" y="4377"/>
                  <a:pt x="16491" y="3845"/>
                </a:cubicBezTo>
                <a:cubicBezTo>
                  <a:pt x="16297" y="3317"/>
                  <a:pt x="16197" y="2755"/>
                  <a:pt x="16197" y="2165"/>
                </a:cubicBezTo>
                <a:lnTo>
                  <a:pt x="5406" y="2165"/>
                </a:lnTo>
                <a:cubicBezTo>
                  <a:pt x="5406" y="2755"/>
                  <a:pt x="5310" y="3317"/>
                  <a:pt x="5117" y="3845"/>
                </a:cubicBezTo>
                <a:cubicBezTo>
                  <a:pt x="4926" y="4377"/>
                  <a:pt x="4669" y="4832"/>
                  <a:pt x="4350" y="5217"/>
                </a:cubicBezTo>
                <a:cubicBezTo>
                  <a:pt x="4030" y="5602"/>
                  <a:pt x="3650" y="5910"/>
                  <a:pt x="3207" y="6140"/>
                </a:cubicBezTo>
                <a:cubicBezTo>
                  <a:pt x="2766" y="6369"/>
                  <a:pt x="2299" y="6483"/>
                  <a:pt x="1812" y="6483"/>
                </a:cubicBezTo>
                <a:lnTo>
                  <a:pt x="1812" y="15117"/>
                </a:lnTo>
                <a:cubicBezTo>
                  <a:pt x="2299" y="15117"/>
                  <a:pt x="2769" y="15231"/>
                  <a:pt x="3207" y="15463"/>
                </a:cubicBezTo>
                <a:cubicBezTo>
                  <a:pt x="3650" y="15693"/>
                  <a:pt x="4030" y="15998"/>
                  <a:pt x="4350" y="16383"/>
                </a:cubicBezTo>
                <a:cubicBezTo>
                  <a:pt x="4671" y="16768"/>
                  <a:pt x="4926" y="17223"/>
                  <a:pt x="5117" y="17755"/>
                </a:cubicBezTo>
                <a:cubicBezTo>
                  <a:pt x="5310" y="18283"/>
                  <a:pt x="5406" y="18845"/>
                  <a:pt x="5406" y="19435"/>
                </a:cubicBezTo>
                <a:lnTo>
                  <a:pt x="16197" y="19435"/>
                </a:lnTo>
                <a:cubicBezTo>
                  <a:pt x="16197" y="18845"/>
                  <a:pt x="16297" y="18283"/>
                  <a:pt x="16491" y="17755"/>
                </a:cubicBezTo>
                <a:cubicBezTo>
                  <a:pt x="16687" y="17223"/>
                  <a:pt x="16944" y="16768"/>
                  <a:pt x="17257" y="16383"/>
                </a:cubicBezTo>
                <a:cubicBezTo>
                  <a:pt x="17570" y="15998"/>
                  <a:pt x="17952" y="15693"/>
                  <a:pt x="18395" y="15463"/>
                </a:cubicBezTo>
                <a:cubicBezTo>
                  <a:pt x="18836" y="15231"/>
                  <a:pt x="19306" y="15117"/>
                  <a:pt x="19806" y="15117"/>
                </a:cubicBezTo>
                <a:lnTo>
                  <a:pt x="19806" y="6483"/>
                </a:lnTo>
                <a:close/>
                <a:moveTo>
                  <a:pt x="10804" y="3769"/>
                </a:moveTo>
                <a:cubicBezTo>
                  <a:pt x="11430" y="3769"/>
                  <a:pt x="12013" y="3951"/>
                  <a:pt x="12557" y="4318"/>
                </a:cubicBezTo>
                <a:cubicBezTo>
                  <a:pt x="13100" y="4682"/>
                  <a:pt x="13575" y="5182"/>
                  <a:pt x="13981" y="5813"/>
                </a:cubicBezTo>
                <a:cubicBezTo>
                  <a:pt x="14388" y="6448"/>
                  <a:pt x="14711" y="7194"/>
                  <a:pt x="14953" y="8052"/>
                </a:cubicBezTo>
                <a:cubicBezTo>
                  <a:pt x="15196" y="8910"/>
                  <a:pt x="15316" y="9826"/>
                  <a:pt x="15316" y="10801"/>
                </a:cubicBezTo>
                <a:cubicBezTo>
                  <a:pt x="15316" y="11777"/>
                  <a:pt x="15193" y="12690"/>
                  <a:pt x="14953" y="13548"/>
                </a:cubicBezTo>
                <a:cubicBezTo>
                  <a:pt x="14708" y="14406"/>
                  <a:pt x="14388" y="15152"/>
                  <a:pt x="13981" y="15787"/>
                </a:cubicBezTo>
                <a:cubicBezTo>
                  <a:pt x="13575" y="16418"/>
                  <a:pt x="13100" y="16917"/>
                  <a:pt x="12552" y="17285"/>
                </a:cubicBezTo>
                <a:cubicBezTo>
                  <a:pt x="12006" y="17649"/>
                  <a:pt x="11423" y="17831"/>
                  <a:pt x="10804" y="17831"/>
                </a:cubicBezTo>
                <a:cubicBezTo>
                  <a:pt x="10179" y="17831"/>
                  <a:pt x="9594" y="17649"/>
                  <a:pt x="9046" y="17285"/>
                </a:cubicBezTo>
                <a:cubicBezTo>
                  <a:pt x="8498" y="16917"/>
                  <a:pt x="8023" y="16418"/>
                  <a:pt x="7616" y="15787"/>
                </a:cubicBezTo>
                <a:cubicBezTo>
                  <a:pt x="7210" y="15152"/>
                  <a:pt x="6892" y="14406"/>
                  <a:pt x="6661" y="13548"/>
                </a:cubicBezTo>
                <a:cubicBezTo>
                  <a:pt x="6429" y="12690"/>
                  <a:pt x="6314" y="11777"/>
                  <a:pt x="6314" y="10801"/>
                </a:cubicBezTo>
                <a:cubicBezTo>
                  <a:pt x="6314" y="9826"/>
                  <a:pt x="6429" y="8910"/>
                  <a:pt x="6661" y="8052"/>
                </a:cubicBezTo>
                <a:cubicBezTo>
                  <a:pt x="6892" y="7194"/>
                  <a:pt x="7210" y="6448"/>
                  <a:pt x="7616" y="5813"/>
                </a:cubicBezTo>
                <a:cubicBezTo>
                  <a:pt x="8023" y="5182"/>
                  <a:pt x="8498" y="4682"/>
                  <a:pt x="9046" y="4318"/>
                </a:cubicBezTo>
                <a:cubicBezTo>
                  <a:pt x="9594" y="3951"/>
                  <a:pt x="10179" y="3769"/>
                  <a:pt x="10804" y="3769"/>
                </a:cubicBezTo>
                <a:moveTo>
                  <a:pt x="13489" y="13078"/>
                </a:moveTo>
                <a:lnTo>
                  <a:pt x="11837" y="13078"/>
                </a:lnTo>
                <a:lnTo>
                  <a:pt x="11837" y="5640"/>
                </a:lnTo>
                <a:lnTo>
                  <a:pt x="10197" y="5640"/>
                </a:lnTo>
                <a:lnTo>
                  <a:pt x="8108" y="7973"/>
                </a:lnTo>
                <a:lnTo>
                  <a:pt x="9210" y="9365"/>
                </a:lnTo>
                <a:lnTo>
                  <a:pt x="9668" y="8871"/>
                </a:lnTo>
                <a:cubicBezTo>
                  <a:pt x="9729" y="8816"/>
                  <a:pt x="9775" y="8754"/>
                  <a:pt x="9802" y="8683"/>
                </a:cubicBezTo>
                <a:cubicBezTo>
                  <a:pt x="9832" y="8613"/>
                  <a:pt x="9859" y="8560"/>
                  <a:pt x="9891" y="8522"/>
                </a:cubicBezTo>
                <a:cubicBezTo>
                  <a:pt x="9922" y="8501"/>
                  <a:pt x="9952" y="8460"/>
                  <a:pt x="9984" y="8381"/>
                </a:cubicBezTo>
                <a:lnTo>
                  <a:pt x="10008" y="8381"/>
                </a:lnTo>
                <a:lnTo>
                  <a:pt x="10008" y="8607"/>
                </a:lnTo>
                <a:cubicBezTo>
                  <a:pt x="10008" y="8681"/>
                  <a:pt x="10003" y="8757"/>
                  <a:pt x="9996" y="8839"/>
                </a:cubicBezTo>
                <a:cubicBezTo>
                  <a:pt x="9988" y="8918"/>
                  <a:pt x="9984" y="9004"/>
                  <a:pt x="9984" y="9101"/>
                </a:cubicBezTo>
                <a:lnTo>
                  <a:pt x="9984" y="13078"/>
                </a:lnTo>
                <a:lnTo>
                  <a:pt x="8356" y="13078"/>
                </a:lnTo>
                <a:lnTo>
                  <a:pt x="8356" y="14891"/>
                </a:lnTo>
                <a:lnTo>
                  <a:pt x="13489" y="14891"/>
                </a:lnTo>
                <a:lnTo>
                  <a:pt x="13489" y="13078"/>
                </a:lnTo>
                <a:close/>
                <a:moveTo>
                  <a:pt x="13489" y="1307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0" name="AutoShape 33"/>
          <p:cNvSpPr>
            <a:spLocks/>
          </p:cNvSpPr>
          <p:nvPr/>
        </p:nvSpPr>
        <p:spPr bwMode="auto">
          <a:xfrm>
            <a:off x="8199439" y="45366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357" y="10218"/>
                </a:moveTo>
                <a:cubicBezTo>
                  <a:pt x="21518" y="10382"/>
                  <a:pt x="21600" y="10574"/>
                  <a:pt x="21600" y="10800"/>
                </a:cubicBezTo>
                <a:cubicBezTo>
                  <a:pt x="21600" y="11023"/>
                  <a:pt x="21518" y="11218"/>
                  <a:pt x="21357" y="11382"/>
                </a:cubicBezTo>
                <a:lnTo>
                  <a:pt x="17895" y="14840"/>
                </a:lnTo>
                <a:cubicBezTo>
                  <a:pt x="17649" y="15086"/>
                  <a:pt x="17449" y="15174"/>
                  <a:pt x="17285" y="15103"/>
                </a:cubicBezTo>
                <a:cubicBezTo>
                  <a:pt x="17121" y="15038"/>
                  <a:pt x="17042" y="14829"/>
                  <a:pt x="17042" y="14476"/>
                </a:cubicBezTo>
                <a:lnTo>
                  <a:pt x="17042" y="12096"/>
                </a:lnTo>
                <a:lnTo>
                  <a:pt x="12160" y="12096"/>
                </a:lnTo>
                <a:lnTo>
                  <a:pt x="12160" y="17032"/>
                </a:lnTo>
                <a:lnTo>
                  <a:pt x="14484" y="17032"/>
                </a:lnTo>
                <a:cubicBezTo>
                  <a:pt x="14837" y="17032"/>
                  <a:pt x="15049" y="17113"/>
                  <a:pt x="15122" y="17280"/>
                </a:cubicBezTo>
                <a:cubicBezTo>
                  <a:pt x="15193" y="17449"/>
                  <a:pt x="15102" y="17647"/>
                  <a:pt x="14851" y="17884"/>
                </a:cubicBezTo>
                <a:lnTo>
                  <a:pt x="11389" y="21340"/>
                </a:lnTo>
                <a:cubicBezTo>
                  <a:pt x="11225" y="21504"/>
                  <a:pt x="11033" y="21589"/>
                  <a:pt x="10807" y="21600"/>
                </a:cubicBezTo>
                <a:cubicBezTo>
                  <a:pt x="10581" y="21600"/>
                  <a:pt x="10389" y="21512"/>
                  <a:pt x="10225" y="21340"/>
                </a:cubicBezTo>
                <a:lnTo>
                  <a:pt x="6763" y="17884"/>
                </a:lnTo>
                <a:cubicBezTo>
                  <a:pt x="6520" y="17639"/>
                  <a:pt x="6430" y="17438"/>
                  <a:pt x="6492" y="17274"/>
                </a:cubicBezTo>
                <a:cubicBezTo>
                  <a:pt x="6554" y="17111"/>
                  <a:pt x="6763" y="17032"/>
                  <a:pt x="7116" y="17032"/>
                </a:cubicBezTo>
                <a:lnTo>
                  <a:pt x="9440" y="17032"/>
                </a:lnTo>
                <a:lnTo>
                  <a:pt x="9440" y="12096"/>
                </a:lnTo>
                <a:lnTo>
                  <a:pt x="4572" y="12096"/>
                </a:lnTo>
                <a:lnTo>
                  <a:pt x="4572" y="14476"/>
                </a:lnTo>
                <a:cubicBezTo>
                  <a:pt x="4572" y="14829"/>
                  <a:pt x="4490" y="15038"/>
                  <a:pt x="4321" y="15103"/>
                </a:cubicBezTo>
                <a:cubicBezTo>
                  <a:pt x="4154" y="15174"/>
                  <a:pt x="3951" y="15086"/>
                  <a:pt x="3705" y="14840"/>
                </a:cubicBezTo>
                <a:lnTo>
                  <a:pt x="243" y="11382"/>
                </a:lnTo>
                <a:cubicBezTo>
                  <a:pt x="82" y="11218"/>
                  <a:pt x="0" y="11023"/>
                  <a:pt x="0" y="10800"/>
                </a:cubicBezTo>
                <a:cubicBezTo>
                  <a:pt x="0" y="10574"/>
                  <a:pt x="82" y="10382"/>
                  <a:pt x="243" y="10218"/>
                </a:cubicBezTo>
                <a:lnTo>
                  <a:pt x="3705" y="6757"/>
                </a:lnTo>
                <a:cubicBezTo>
                  <a:pt x="3951" y="6514"/>
                  <a:pt x="4154" y="6426"/>
                  <a:pt x="4321" y="6494"/>
                </a:cubicBezTo>
                <a:cubicBezTo>
                  <a:pt x="4490" y="6562"/>
                  <a:pt x="4572" y="6771"/>
                  <a:pt x="4572" y="7121"/>
                </a:cubicBezTo>
                <a:lnTo>
                  <a:pt x="4572" y="9422"/>
                </a:lnTo>
                <a:lnTo>
                  <a:pt x="9440" y="9422"/>
                </a:lnTo>
                <a:lnTo>
                  <a:pt x="9440" y="4568"/>
                </a:lnTo>
                <a:lnTo>
                  <a:pt x="7116" y="4568"/>
                </a:lnTo>
                <a:cubicBezTo>
                  <a:pt x="6783" y="4568"/>
                  <a:pt x="6582" y="4487"/>
                  <a:pt x="6506" y="4317"/>
                </a:cubicBezTo>
                <a:cubicBezTo>
                  <a:pt x="6436" y="4153"/>
                  <a:pt x="6520" y="3950"/>
                  <a:pt x="6763" y="3716"/>
                </a:cubicBezTo>
                <a:lnTo>
                  <a:pt x="10225" y="257"/>
                </a:lnTo>
                <a:cubicBezTo>
                  <a:pt x="10389" y="93"/>
                  <a:pt x="10581" y="8"/>
                  <a:pt x="10807" y="0"/>
                </a:cubicBezTo>
                <a:cubicBezTo>
                  <a:pt x="11033" y="0"/>
                  <a:pt x="11225" y="85"/>
                  <a:pt x="11389" y="257"/>
                </a:cubicBezTo>
                <a:lnTo>
                  <a:pt x="14851" y="3716"/>
                </a:lnTo>
                <a:cubicBezTo>
                  <a:pt x="15094" y="3959"/>
                  <a:pt x="15181" y="4162"/>
                  <a:pt x="15114" y="4326"/>
                </a:cubicBezTo>
                <a:cubicBezTo>
                  <a:pt x="15049" y="4487"/>
                  <a:pt x="14837" y="4568"/>
                  <a:pt x="14484" y="4568"/>
                </a:cubicBezTo>
                <a:lnTo>
                  <a:pt x="12160" y="4568"/>
                </a:lnTo>
                <a:lnTo>
                  <a:pt x="12160" y="9422"/>
                </a:lnTo>
                <a:lnTo>
                  <a:pt x="17042" y="9422"/>
                </a:lnTo>
                <a:lnTo>
                  <a:pt x="17042" y="7121"/>
                </a:lnTo>
                <a:cubicBezTo>
                  <a:pt x="17042" y="6771"/>
                  <a:pt x="17121" y="6562"/>
                  <a:pt x="17285" y="6494"/>
                </a:cubicBezTo>
                <a:cubicBezTo>
                  <a:pt x="17449" y="6426"/>
                  <a:pt x="17649" y="6514"/>
                  <a:pt x="17895" y="6757"/>
                </a:cubicBezTo>
                <a:lnTo>
                  <a:pt x="21357" y="10218"/>
                </a:lnTo>
                <a:close/>
                <a:moveTo>
                  <a:pt x="21357" y="1021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1" name="AutoShape 34"/>
          <p:cNvSpPr>
            <a:spLocks/>
          </p:cNvSpPr>
          <p:nvPr/>
        </p:nvSpPr>
        <p:spPr bwMode="auto">
          <a:xfrm>
            <a:off x="9074151" y="45366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413" y="0"/>
                </a:moveTo>
                <a:cubicBezTo>
                  <a:pt x="20752" y="0"/>
                  <a:pt x="21034" y="104"/>
                  <a:pt x="21261" y="316"/>
                </a:cubicBezTo>
                <a:cubicBezTo>
                  <a:pt x="21488" y="531"/>
                  <a:pt x="21600" y="791"/>
                  <a:pt x="21600" y="1110"/>
                </a:cubicBezTo>
                <a:lnTo>
                  <a:pt x="21600" y="15003"/>
                </a:lnTo>
                <a:cubicBezTo>
                  <a:pt x="21600" y="15537"/>
                  <a:pt x="21467" y="16009"/>
                  <a:pt x="21203" y="16415"/>
                </a:cubicBezTo>
                <a:cubicBezTo>
                  <a:pt x="20937" y="16828"/>
                  <a:pt x="20582" y="17169"/>
                  <a:pt x="20143" y="17446"/>
                </a:cubicBezTo>
                <a:cubicBezTo>
                  <a:pt x="19701" y="17720"/>
                  <a:pt x="19219" y="17932"/>
                  <a:pt x="18701" y="18079"/>
                </a:cubicBezTo>
                <a:cubicBezTo>
                  <a:pt x="18177" y="18228"/>
                  <a:pt x="17668" y="18302"/>
                  <a:pt x="17175" y="18302"/>
                </a:cubicBezTo>
                <a:cubicBezTo>
                  <a:pt x="16687" y="18302"/>
                  <a:pt x="16172" y="18228"/>
                  <a:pt x="15645" y="18079"/>
                </a:cubicBezTo>
                <a:cubicBezTo>
                  <a:pt x="15118" y="17932"/>
                  <a:pt x="14642" y="17720"/>
                  <a:pt x="14215" y="17446"/>
                </a:cubicBezTo>
                <a:cubicBezTo>
                  <a:pt x="13788" y="17169"/>
                  <a:pt x="13446" y="16830"/>
                  <a:pt x="13179" y="16424"/>
                </a:cubicBezTo>
                <a:cubicBezTo>
                  <a:pt x="12913" y="16020"/>
                  <a:pt x="12779" y="15546"/>
                  <a:pt x="12779" y="15003"/>
                </a:cubicBezTo>
                <a:cubicBezTo>
                  <a:pt x="12779" y="14492"/>
                  <a:pt x="12913" y="14029"/>
                  <a:pt x="13179" y="13611"/>
                </a:cubicBezTo>
                <a:cubicBezTo>
                  <a:pt x="13446" y="13199"/>
                  <a:pt x="13788" y="12852"/>
                  <a:pt x="14215" y="12572"/>
                </a:cubicBezTo>
                <a:cubicBezTo>
                  <a:pt x="14642" y="12295"/>
                  <a:pt x="15118" y="12081"/>
                  <a:pt x="15645" y="11937"/>
                </a:cubicBezTo>
                <a:cubicBezTo>
                  <a:pt x="16172" y="11793"/>
                  <a:pt x="16687" y="11719"/>
                  <a:pt x="17175" y="11719"/>
                </a:cubicBezTo>
                <a:cubicBezTo>
                  <a:pt x="17441" y="11719"/>
                  <a:pt x="17693" y="11736"/>
                  <a:pt x="17941" y="11776"/>
                </a:cubicBezTo>
                <a:cubicBezTo>
                  <a:pt x="18183" y="11812"/>
                  <a:pt x="18423" y="11855"/>
                  <a:pt x="18653" y="11908"/>
                </a:cubicBezTo>
                <a:lnTo>
                  <a:pt x="18653" y="4648"/>
                </a:lnTo>
                <a:lnTo>
                  <a:pt x="8824" y="7286"/>
                </a:lnTo>
                <a:lnTo>
                  <a:pt x="8824" y="18302"/>
                </a:lnTo>
                <a:cubicBezTo>
                  <a:pt x="8824" y="18835"/>
                  <a:pt x="8690" y="19307"/>
                  <a:pt x="8424" y="19716"/>
                </a:cubicBezTo>
                <a:cubicBezTo>
                  <a:pt x="8157" y="20126"/>
                  <a:pt x="7812" y="20468"/>
                  <a:pt x="7385" y="20744"/>
                </a:cubicBezTo>
                <a:cubicBezTo>
                  <a:pt x="6961" y="21018"/>
                  <a:pt x="6485" y="21230"/>
                  <a:pt x="5955" y="21377"/>
                </a:cubicBezTo>
                <a:cubicBezTo>
                  <a:pt x="5428" y="21527"/>
                  <a:pt x="4919" y="21600"/>
                  <a:pt x="4425" y="21600"/>
                </a:cubicBezTo>
                <a:cubicBezTo>
                  <a:pt x="3914" y="21600"/>
                  <a:pt x="3399" y="21527"/>
                  <a:pt x="2881" y="21377"/>
                </a:cubicBezTo>
                <a:cubicBezTo>
                  <a:pt x="2363" y="21230"/>
                  <a:pt x="1887" y="21018"/>
                  <a:pt x="1451" y="20744"/>
                </a:cubicBezTo>
                <a:cubicBezTo>
                  <a:pt x="1015" y="20468"/>
                  <a:pt x="666" y="20126"/>
                  <a:pt x="400" y="19716"/>
                </a:cubicBezTo>
                <a:cubicBezTo>
                  <a:pt x="133" y="19307"/>
                  <a:pt x="0" y="18835"/>
                  <a:pt x="0" y="18302"/>
                </a:cubicBezTo>
                <a:cubicBezTo>
                  <a:pt x="0" y="17791"/>
                  <a:pt x="133" y="17327"/>
                  <a:pt x="400" y="16910"/>
                </a:cubicBezTo>
                <a:cubicBezTo>
                  <a:pt x="666" y="16497"/>
                  <a:pt x="1015" y="16150"/>
                  <a:pt x="1451" y="15870"/>
                </a:cubicBezTo>
                <a:cubicBezTo>
                  <a:pt x="1887" y="15591"/>
                  <a:pt x="2363" y="15376"/>
                  <a:pt x="2881" y="15229"/>
                </a:cubicBezTo>
                <a:cubicBezTo>
                  <a:pt x="3399" y="15080"/>
                  <a:pt x="3914" y="15003"/>
                  <a:pt x="4425" y="15003"/>
                </a:cubicBezTo>
                <a:cubicBezTo>
                  <a:pt x="4668" y="15003"/>
                  <a:pt x="4913" y="15023"/>
                  <a:pt x="5158" y="15060"/>
                </a:cubicBezTo>
                <a:cubicBezTo>
                  <a:pt x="5404" y="15097"/>
                  <a:pt x="5649" y="15145"/>
                  <a:pt x="5888" y="15210"/>
                </a:cubicBezTo>
                <a:lnTo>
                  <a:pt x="5888" y="4676"/>
                </a:lnTo>
                <a:cubicBezTo>
                  <a:pt x="5888" y="4434"/>
                  <a:pt x="5967" y="4216"/>
                  <a:pt x="6122" y="4030"/>
                </a:cubicBezTo>
                <a:cubicBezTo>
                  <a:pt x="6276" y="3838"/>
                  <a:pt x="6482" y="3708"/>
                  <a:pt x="6746" y="3634"/>
                </a:cubicBezTo>
                <a:cubicBezTo>
                  <a:pt x="6967" y="3584"/>
                  <a:pt x="7445" y="3454"/>
                  <a:pt x="8187" y="3242"/>
                </a:cubicBezTo>
                <a:cubicBezTo>
                  <a:pt x="8927" y="3036"/>
                  <a:pt x="9787" y="2798"/>
                  <a:pt x="10771" y="2533"/>
                </a:cubicBezTo>
                <a:cubicBezTo>
                  <a:pt x="11756" y="2268"/>
                  <a:pt x="12792" y="1985"/>
                  <a:pt x="13888" y="1689"/>
                </a:cubicBezTo>
                <a:cubicBezTo>
                  <a:pt x="14985" y="1392"/>
                  <a:pt x="16005" y="1118"/>
                  <a:pt x="16947" y="873"/>
                </a:cubicBezTo>
                <a:cubicBezTo>
                  <a:pt x="17892" y="624"/>
                  <a:pt x="18683" y="415"/>
                  <a:pt x="19328" y="248"/>
                </a:cubicBezTo>
                <a:cubicBezTo>
                  <a:pt x="19976" y="82"/>
                  <a:pt x="20337" y="0"/>
                  <a:pt x="2041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2" name="AutoShape 35"/>
          <p:cNvSpPr>
            <a:spLocks/>
          </p:cNvSpPr>
          <p:nvPr/>
        </p:nvSpPr>
        <p:spPr bwMode="auto">
          <a:xfrm>
            <a:off x="9921876" y="454777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873" y="2851"/>
                </a:moveTo>
                <a:cubicBezTo>
                  <a:pt x="18364" y="3807"/>
                  <a:pt x="19524" y="5034"/>
                  <a:pt x="20355" y="6531"/>
                </a:cubicBezTo>
                <a:cubicBezTo>
                  <a:pt x="21185" y="8031"/>
                  <a:pt x="21600" y="9635"/>
                  <a:pt x="21600" y="11343"/>
                </a:cubicBezTo>
                <a:cubicBezTo>
                  <a:pt x="21600" y="12760"/>
                  <a:pt x="21318" y="14087"/>
                  <a:pt x="20755" y="15328"/>
                </a:cubicBezTo>
                <a:cubicBezTo>
                  <a:pt x="20185" y="16569"/>
                  <a:pt x="19415" y="17655"/>
                  <a:pt x="18433" y="18588"/>
                </a:cubicBezTo>
                <a:cubicBezTo>
                  <a:pt x="17452" y="19521"/>
                  <a:pt x="16300" y="20255"/>
                  <a:pt x="14985" y="20794"/>
                </a:cubicBezTo>
                <a:cubicBezTo>
                  <a:pt x="13670" y="21332"/>
                  <a:pt x="12270" y="21600"/>
                  <a:pt x="10776" y="21600"/>
                </a:cubicBezTo>
                <a:cubicBezTo>
                  <a:pt x="9288" y="21600"/>
                  <a:pt x="7891" y="21332"/>
                  <a:pt x="6585" y="20794"/>
                </a:cubicBezTo>
                <a:cubicBezTo>
                  <a:pt x="5279" y="20255"/>
                  <a:pt x="4136" y="19521"/>
                  <a:pt x="3161" y="18588"/>
                </a:cubicBezTo>
                <a:cubicBezTo>
                  <a:pt x="2185" y="17655"/>
                  <a:pt x="1412" y="16569"/>
                  <a:pt x="845" y="15328"/>
                </a:cubicBezTo>
                <a:cubicBezTo>
                  <a:pt x="279" y="14087"/>
                  <a:pt x="0" y="12760"/>
                  <a:pt x="0" y="11343"/>
                </a:cubicBezTo>
                <a:cubicBezTo>
                  <a:pt x="0" y="9635"/>
                  <a:pt x="415" y="8031"/>
                  <a:pt x="1245" y="6531"/>
                </a:cubicBezTo>
                <a:cubicBezTo>
                  <a:pt x="2076" y="5034"/>
                  <a:pt x="3236" y="3807"/>
                  <a:pt x="4724" y="2851"/>
                </a:cubicBezTo>
                <a:cubicBezTo>
                  <a:pt x="4839" y="2762"/>
                  <a:pt x="4976" y="2733"/>
                  <a:pt x="5130" y="2770"/>
                </a:cubicBezTo>
                <a:cubicBezTo>
                  <a:pt x="5306" y="2805"/>
                  <a:pt x="5430" y="2880"/>
                  <a:pt x="5494" y="2989"/>
                </a:cubicBezTo>
                <a:lnTo>
                  <a:pt x="6800" y="4797"/>
                </a:lnTo>
                <a:cubicBezTo>
                  <a:pt x="6897" y="4907"/>
                  <a:pt x="6927" y="5034"/>
                  <a:pt x="6888" y="5175"/>
                </a:cubicBezTo>
                <a:cubicBezTo>
                  <a:pt x="6849" y="5319"/>
                  <a:pt x="6770" y="5437"/>
                  <a:pt x="6655" y="5526"/>
                </a:cubicBezTo>
                <a:cubicBezTo>
                  <a:pt x="5630" y="6185"/>
                  <a:pt x="4833" y="7026"/>
                  <a:pt x="4270" y="8043"/>
                </a:cubicBezTo>
                <a:cubicBezTo>
                  <a:pt x="3703" y="9056"/>
                  <a:pt x="3421" y="10156"/>
                  <a:pt x="3421" y="11343"/>
                </a:cubicBezTo>
                <a:cubicBezTo>
                  <a:pt x="3421" y="12299"/>
                  <a:pt x="3612" y="13209"/>
                  <a:pt x="3994" y="14067"/>
                </a:cubicBezTo>
                <a:cubicBezTo>
                  <a:pt x="4376" y="14925"/>
                  <a:pt x="4900" y="15668"/>
                  <a:pt x="5570" y="16299"/>
                </a:cubicBezTo>
                <a:cubicBezTo>
                  <a:pt x="6236" y="16929"/>
                  <a:pt x="7021" y="17430"/>
                  <a:pt x="7918" y="17796"/>
                </a:cubicBezTo>
                <a:cubicBezTo>
                  <a:pt x="8815" y="18162"/>
                  <a:pt x="9770" y="18346"/>
                  <a:pt x="10773" y="18346"/>
                </a:cubicBezTo>
                <a:cubicBezTo>
                  <a:pt x="11779" y="18346"/>
                  <a:pt x="12733" y="18162"/>
                  <a:pt x="13639" y="17796"/>
                </a:cubicBezTo>
                <a:cubicBezTo>
                  <a:pt x="14542" y="17430"/>
                  <a:pt x="15333" y="16929"/>
                  <a:pt x="16009" y="16299"/>
                </a:cubicBezTo>
                <a:cubicBezTo>
                  <a:pt x="16685" y="15668"/>
                  <a:pt x="17215" y="14928"/>
                  <a:pt x="17597" y="14076"/>
                </a:cubicBezTo>
                <a:cubicBezTo>
                  <a:pt x="17979" y="13220"/>
                  <a:pt x="18170" y="12307"/>
                  <a:pt x="18170" y="11343"/>
                </a:cubicBezTo>
                <a:cubicBezTo>
                  <a:pt x="18170" y="10156"/>
                  <a:pt x="17882" y="9056"/>
                  <a:pt x="17312" y="8043"/>
                </a:cubicBezTo>
                <a:cubicBezTo>
                  <a:pt x="16742" y="7023"/>
                  <a:pt x="15952" y="6185"/>
                  <a:pt x="14933" y="5526"/>
                </a:cubicBezTo>
                <a:cubicBezTo>
                  <a:pt x="14800" y="5437"/>
                  <a:pt x="14721" y="5324"/>
                  <a:pt x="14703" y="5198"/>
                </a:cubicBezTo>
                <a:cubicBezTo>
                  <a:pt x="14664" y="5051"/>
                  <a:pt x="14694" y="4916"/>
                  <a:pt x="14788" y="4797"/>
                </a:cubicBezTo>
                <a:lnTo>
                  <a:pt x="16067" y="2989"/>
                </a:lnTo>
                <a:cubicBezTo>
                  <a:pt x="16161" y="2880"/>
                  <a:pt x="16285" y="2811"/>
                  <a:pt x="16436" y="2785"/>
                </a:cubicBezTo>
                <a:cubicBezTo>
                  <a:pt x="16594" y="2756"/>
                  <a:pt x="16739" y="2779"/>
                  <a:pt x="16873" y="2851"/>
                </a:cubicBezTo>
                <a:moveTo>
                  <a:pt x="9664" y="10778"/>
                </a:moveTo>
                <a:cubicBezTo>
                  <a:pt x="9509" y="10778"/>
                  <a:pt x="9376" y="10727"/>
                  <a:pt x="9264" y="10626"/>
                </a:cubicBezTo>
                <a:cubicBezTo>
                  <a:pt x="9155" y="10525"/>
                  <a:pt x="9097" y="10398"/>
                  <a:pt x="9097" y="10240"/>
                </a:cubicBezTo>
                <a:lnTo>
                  <a:pt x="9097" y="536"/>
                </a:lnTo>
                <a:cubicBezTo>
                  <a:pt x="9097" y="389"/>
                  <a:pt x="9151" y="265"/>
                  <a:pt x="9258" y="158"/>
                </a:cubicBezTo>
                <a:cubicBezTo>
                  <a:pt x="9364" y="49"/>
                  <a:pt x="9497" y="0"/>
                  <a:pt x="9664" y="0"/>
                </a:cubicBezTo>
                <a:lnTo>
                  <a:pt x="11942" y="0"/>
                </a:lnTo>
                <a:cubicBezTo>
                  <a:pt x="12097" y="0"/>
                  <a:pt x="12230" y="49"/>
                  <a:pt x="12339" y="158"/>
                </a:cubicBezTo>
                <a:cubicBezTo>
                  <a:pt x="12451" y="265"/>
                  <a:pt x="12509" y="389"/>
                  <a:pt x="12509" y="536"/>
                </a:cubicBezTo>
                <a:lnTo>
                  <a:pt x="12509" y="10240"/>
                </a:lnTo>
                <a:cubicBezTo>
                  <a:pt x="12509" y="10387"/>
                  <a:pt x="12455" y="10513"/>
                  <a:pt x="12348" y="10620"/>
                </a:cubicBezTo>
                <a:cubicBezTo>
                  <a:pt x="12242" y="10724"/>
                  <a:pt x="12106" y="10778"/>
                  <a:pt x="11942" y="10778"/>
                </a:cubicBezTo>
                <a:lnTo>
                  <a:pt x="9664" y="10778"/>
                </a:lnTo>
                <a:close/>
                <a:moveTo>
                  <a:pt x="9664" y="1077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3" name="AutoShape 66"/>
          <p:cNvSpPr>
            <a:spLocks/>
          </p:cNvSpPr>
          <p:nvPr/>
        </p:nvSpPr>
        <p:spPr bwMode="auto">
          <a:xfrm>
            <a:off x="1727201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909" y="6867"/>
                </a:moveTo>
                <a:cubicBezTo>
                  <a:pt x="18210" y="7364"/>
                  <a:pt x="18439" y="7917"/>
                  <a:pt x="18600" y="8530"/>
                </a:cubicBezTo>
                <a:cubicBezTo>
                  <a:pt x="19045" y="8620"/>
                  <a:pt x="19513" y="8680"/>
                  <a:pt x="20005" y="8705"/>
                </a:cubicBezTo>
                <a:cubicBezTo>
                  <a:pt x="20498" y="8733"/>
                  <a:pt x="20957" y="8821"/>
                  <a:pt x="21382" y="8976"/>
                </a:cubicBezTo>
                <a:cubicBezTo>
                  <a:pt x="21526" y="9013"/>
                  <a:pt x="21600" y="9092"/>
                  <a:pt x="21600" y="9219"/>
                </a:cubicBezTo>
                <a:lnTo>
                  <a:pt x="21600" y="12410"/>
                </a:lnTo>
                <a:cubicBezTo>
                  <a:pt x="21600" y="12517"/>
                  <a:pt x="21464" y="12613"/>
                  <a:pt x="21198" y="12697"/>
                </a:cubicBezTo>
                <a:cubicBezTo>
                  <a:pt x="20932" y="12788"/>
                  <a:pt x="20623" y="12853"/>
                  <a:pt x="20269" y="12909"/>
                </a:cubicBezTo>
                <a:cubicBezTo>
                  <a:pt x="19918" y="12963"/>
                  <a:pt x="19575" y="13003"/>
                  <a:pt x="19241" y="13031"/>
                </a:cubicBezTo>
                <a:cubicBezTo>
                  <a:pt x="18904" y="13056"/>
                  <a:pt x="18683" y="13079"/>
                  <a:pt x="18575" y="13098"/>
                </a:cubicBezTo>
                <a:cubicBezTo>
                  <a:pt x="18448" y="13612"/>
                  <a:pt x="18238" y="14137"/>
                  <a:pt x="17938" y="14680"/>
                </a:cubicBezTo>
                <a:cubicBezTo>
                  <a:pt x="18433" y="15417"/>
                  <a:pt x="18983" y="16125"/>
                  <a:pt x="19578" y="16803"/>
                </a:cubicBezTo>
                <a:lnTo>
                  <a:pt x="19660" y="17006"/>
                </a:lnTo>
                <a:cubicBezTo>
                  <a:pt x="19660" y="17077"/>
                  <a:pt x="19535" y="17252"/>
                  <a:pt x="19286" y="17523"/>
                </a:cubicBezTo>
                <a:cubicBezTo>
                  <a:pt x="19037" y="17800"/>
                  <a:pt x="18756" y="18096"/>
                  <a:pt x="18439" y="18412"/>
                </a:cubicBezTo>
                <a:cubicBezTo>
                  <a:pt x="18122" y="18726"/>
                  <a:pt x="17822" y="19008"/>
                  <a:pt x="17538" y="19257"/>
                </a:cubicBezTo>
                <a:cubicBezTo>
                  <a:pt x="17252" y="19505"/>
                  <a:pt x="17068" y="19626"/>
                  <a:pt x="16989" y="19626"/>
                </a:cubicBezTo>
                <a:cubicBezTo>
                  <a:pt x="16969" y="19626"/>
                  <a:pt x="16850" y="19542"/>
                  <a:pt x="16629" y="19378"/>
                </a:cubicBezTo>
                <a:cubicBezTo>
                  <a:pt x="16408" y="19211"/>
                  <a:pt x="16165" y="19025"/>
                  <a:pt x="15896" y="18822"/>
                </a:cubicBezTo>
                <a:cubicBezTo>
                  <a:pt x="15629" y="18621"/>
                  <a:pt x="15377" y="18426"/>
                  <a:pt x="15136" y="18240"/>
                </a:cubicBezTo>
                <a:cubicBezTo>
                  <a:pt x="14899" y="18056"/>
                  <a:pt x="14746" y="17946"/>
                  <a:pt x="14683" y="17910"/>
                </a:cubicBezTo>
                <a:cubicBezTo>
                  <a:pt x="14420" y="18054"/>
                  <a:pt x="14156" y="18178"/>
                  <a:pt x="13890" y="18282"/>
                </a:cubicBezTo>
                <a:cubicBezTo>
                  <a:pt x="13624" y="18384"/>
                  <a:pt x="13355" y="18472"/>
                  <a:pt x="13083" y="18545"/>
                </a:cubicBezTo>
                <a:cubicBezTo>
                  <a:pt x="13066" y="18655"/>
                  <a:pt x="13040" y="18875"/>
                  <a:pt x="13009" y="19214"/>
                </a:cubicBezTo>
                <a:cubicBezTo>
                  <a:pt x="12978" y="19553"/>
                  <a:pt x="12933" y="19895"/>
                  <a:pt x="12879" y="20242"/>
                </a:cubicBezTo>
                <a:cubicBezTo>
                  <a:pt x="12825" y="20589"/>
                  <a:pt x="12763" y="20903"/>
                  <a:pt x="12692" y="21179"/>
                </a:cubicBezTo>
                <a:cubicBezTo>
                  <a:pt x="12618" y="21462"/>
                  <a:pt x="12522" y="21600"/>
                  <a:pt x="12406" y="21600"/>
                </a:cubicBezTo>
                <a:lnTo>
                  <a:pt x="9191" y="21600"/>
                </a:lnTo>
                <a:cubicBezTo>
                  <a:pt x="9064" y="21600"/>
                  <a:pt x="8979" y="21521"/>
                  <a:pt x="8933" y="21371"/>
                </a:cubicBezTo>
                <a:cubicBezTo>
                  <a:pt x="8806" y="20928"/>
                  <a:pt x="8721" y="20462"/>
                  <a:pt x="8679" y="19979"/>
                </a:cubicBezTo>
                <a:cubicBezTo>
                  <a:pt x="8630" y="19494"/>
                  <a:pt x="8582" y="19031"/>
                  <a:pt x="8528" y="18585"/>
                </a:cubicBezTo>
                <a:cubicBezTo>
                  <a:pt x="7976" y="18424"/>
                  <a:pt x="7446" y="18198"/>
                  <a:pt x="6942" y="17910"/>
                </a:cubicBezTo>
                <a:cubicBezTo>
                  <a:pt x="6568" y="18192"/>
                  <a:pt x="6203" y="18460"/>
                  <a:pt x="5843" y="18726"/>
                </a:cubicBezTo>
                <a:cubicBezTo>
                  <a:pt x="5481" y="18994"/>
                  <a:pt x="5124" y="19276"/>
                  <a:pt x="4773" y="19573"/>
                </a:cubicBezTo>
                <a:lnTo>
                  <a:pt x="4608" y="19626"/>
                </a:lnTo>
                <a:cubicBezTo>
                  <a:pt x="4555" y="19626"/>
                  <a:pt x="4387" y="19505"/>
                  <a:pt x="4107" y="19256"/>
                </a:cubicBezTo>
                <a:cubicBezTo>
                  <a:pt x="3827" y="19008"/>
                  <a:pt x="3535" y="18726"/>
                  <a:pt x="3232" y="18412"/>
                </a:cubicBezTo>
                <a:cubicBezTo>
                  <a:pt x="2929" y="18096"/>
                  <a:pt x="2654" y="17800"/>
                  <a:pt x="2405" y="17523"/>
                </a:cubicBezTo>
                <a:cubicBezTo>
                  <a:pt x="2155" y="17252"/>
                  <a:pt x="2031" y="17077"/>
                  <a:pt x="2031" y="17006"/>
                </a:cubicBezTo>
                <a:cubicBezTo>
                  <a:pt x="2031" y="16986"/>
                  <a:pt x="2104" y="16868"/>
                  <a:pt x="2249" y="16648"/>
                </a:cubicBezTo>
                <a:cubicBezTo>
                  <a:pt x="2393" y="16427"/>
                  <a:pt x="2563" y="16184"/>
                  <a:pt x="2759" y="15925"/>
                </a:cubicBezTo>
                <a:cubicBezTo>
                  <a:pt x="2951" y="15662"/>
                  <a:pt x="3141" y="15411"/>
                  <a:pt x="3328" y="15174"/>
                </a:cubicBezTo>
                <a:cubicBezTo>
                  <a:pt x="3512" y="14934"/>
                  <a:pt x="3631" y="14778"/>
                  <a:pt x="3688" y="14705"/>
                </a:cubicBezTo>
                <a:cubicBezTo>
                  <a:pt x="3388" y="14211"/>
                  <a:pt x="3158" y="13658"/>
                  <a:pt x="2997" y="13045"/>
                </a:cubicBezTo>
                <a:cubicBezTo>
                  <a:pt x="2535" y="12951"/>
                  <a:pt x="2062" y="12898"/>
                  <a:pt x="1578" y="12870"/>
                </a:cubicBezTo>
                <a:cubicBezTo>
                  <a:pt x="1093" y="12841"/>
                  <a:pt x="640" y="12751"/>
                  <a:pt x="215" y="12599"/>
                </a:cubicBezTo>
                <a:cubicBezTo>
                  <a:pt x="71" y="12562"/>
                  <a:pt x="0" y="12480"/>
                  <a:pt x="0" y="12353"/>
                </a:cubicBezTo>
                <a:lnTo>
                  <a:pt x="0" y="9162"/>
                </a:lnTo>
                <a:cubicBezTo>
                  <a:pt x="0" y="9055"/>
                  <a:pt x="136" y="8959"/>
                  <a:pt x="414" y="8874"/>
                </a:cubicBezTo>
                <a:cubicBezTo>
                  <a:pt x="688" y="8790"/>
                  <a:pt x="997" y="8716"/>
                  <a:pt x="1340" y="8666"/>
                </a:cubicBezTo>
                <a:cubicBezTo>
                  <a:pt x="1685" y="8612"/>
                  <a:pt x="2020" y="8570"/>
                  <a:pt x="2345" y="8544"/>
                </a:cubicBezTo>
                <a:cubicBezTo>
                  <a:pt x="2668" y="8516"/>
                  <a:pt x="2886" y="8493"/>
                  <a:pt x="2997" y="8473"/>
                </a:cubicBezTo>
                <a:cubicBezTo>
                  <a:pt x="3158" y="7926"/>
                  <a:pt x="3379" y="7398"/>
                  <a:pt x="3659" y="6895"/>
                </a:cubicBezTo>
                <a:cubicBezTo>
                  <a:pt x="3161" y="6155"/>
                  <a:pt x="2620" y="5447"/>
                  <a:pt x="2031" y="4772"/>
                </a:cubicBezTo>
                <a:lnTo>
                  <a:pt x="1937" y="4571"/>
                </a:lnTo>
                <a:cubicBezTo>
                  <a:pt x="1937" y="4498"/>
                  <a:pt x="2065" y="4323"/>
                  <a:pt x="2317" y="4049"/>
                </a:cubicBezTo>
                <a:cubicBezTo>
                  <a:pt x="2569" y="3775"/>
                  <a:pt x="2852" y="3479"/>
                  <a:pt x="3164" y="3162"/>
                </a:cubicBezTo>
                <a:cubicBezTo>
                  <a:pt x="3478" y="2849"/>
                  <a:pt x="3778" y="2569"/>
                  <a:pt x="4067" y="2321"/>
                </a:cubicBezTo>
                <a:cubicBezTo>
                  <a:pt x="4356" y="2073"/>
                  <a:pt x="4538" y="1945"/>
                  <a:pt x="4608" y="1945"/>
                </a:cubicBezTo>
                <a:cubicBezTo>
                  <a:pt x="4625" y="1945"/>
                  <a:pt x="4747" y="2030"/>
                  <a:pt x="4968" y="2197"/>
                </a:cubicBezTo>
                <a:cubicBezTo>
                  <a:pt x="5189" y="2363"/>
                  <a:pt x="5435" y="2550"/>
                  <a:pt x="5707" y="2750"/>
                </a:cubicBezTo>
                <a:cubicBezTo>
                  <a:pt x="5976" y="2953"/>
                  <a:pt x="6234" y="3148"/>
                  <a:pt x="6472" y="3332"/>
                </a:cubicBezTo>
                <a:cubicBezTo>
                  <a:pt x="6713" y="3515"/>
                  <a:pt x="6860" y="3628"/>
                  <a:pt x="6914" y="3662"/>
                </a:cubicBezTo>
                <a:cubicBezTo>
                  <a:pt x="7175" y="3518"/>
                  <a:pt x="7441" y="3399"/>
                  <a:pt x="7707" y="3303"/>
                </a:cubicBezTo>
                <a:cubicBezTo>
                  <a:pt x="7973" y="3210"/>
                  <a:pt x="8248" y="3120"/>
                  <a:pt x="8528" y="3030"/>
                </a:cubicBezTo>
                <a:cubicBezTo>
                  <a:pt x="8528" y="2922"/>
                  <a:pt x="8540" y="2699"/>
                  <a:pt x="8568" y="2363"/>
                </a:cubicBezTo>
                <a:cubicBezTo>
                  <a:pt x="8596" y="2033"/>
                  <a:pt x="8636" y="1694"/>
                  <a:pt x="8690" y="1352"/>
                </a:cubicBezTo>
                <a:cubicBezTo>
                  <a:pt x="8744" y="1011"/>
                  <a:pt x="8814" y="697"/>
                  <a:pt x="8899" y="418"/>
                </a:cubicBezTo>
                <a:cubicBezTo>
                  <a:pt x="8984" y="141"/>
                  <a:pt x="9084" y="0"/>
                  <a:pt x="9191" y="0"/>
                </a:cubicBezTo>
                <a:lnTo>
                  <a:pt x="12406" y="0"/>
                </a:lnTo>
                <a:cubicBezTo>
                  <a:pt x="12531" y="0"/>
                  <a:pt x="12618" y="68"/>
                  <a:pt x="12664" y="203"/>
                </a:cubicBezTo>
                <a:cubicBezTo>
                  <a:pt x="12771" y="644"/>
                  <a:pt x="12848" y="1107"/>
                  <a:pt x="12893" y="1595"/>
                </a:cubicBezTo>
                <a:cubicBezTo>
                  <a:pt x="12938" y="2084"/>
                  <a:pt x="13001" y="2561"/>
                  <a:pt x="13083" y="3030"/>
                </a:cubicBezTo>
                <a:cubicBezTo>
                  <a:pt x="13363" y="3100"/>
                  <a:pt x="13632" y="3185"/>
                  <a:pt x="13890" y="3284"/>
                </a:cubicBezTo>
                <a:cubicBezTo>
                  <a:pt x="14148" y="3385"/>
                  <a:pt x="14403" y="3512"/>
                  <a:pt x="14655" y="3662"/>
                </a:cubicBezTo>
                <a:cubicBezTo>
                  <a:pt x="14729" y="3611"/>
                  <a:pt x="14882" y="3490"/>
                  <a:pt x="15117" y="3303"/>
                </a:cubicBezTo>
                <a:cubicBezTo>
                  <a:pt x="15352" y="3120"/>
                  <a:pt x="15604" y="2925"/>
                  <a:pt x="15870" y="2722"/>
                </a:cubicBezTo>
                <a:cubicBezTo>
                  <a:pt x="16136" y="2521"/>
                  <a:pt x="16377" y="2341"/>
                  <a:pt x="16589" y="2183"/>
                </a:cubicBezTo>
                <a:cubicBezTo>
                  <a:pt x="16802" y="2024"/>
                  <a:pt x="16935" y="1945"/>
                  <a:pt x="16989" y="1945"/>
                </a:cubicBezTo>
                <a:cubicBezTo>
                  <a:pt x="17043" y="1945"/>
                  <a:pt x="17210" y="2072"/>
                  <a:pt x="17490" y="2321"/>
                </a:cubicBezTo>
                <a:cubicBezTo>
                  <a:pt x="17771" y="2569"/>
                  <a:pt x="18065" y="2849"/>
                  <a:pt x="18371" y="3162"/>
                </a:cubicBezTo>
                <a:cubicBezTo>
                  <a:pt x="18680" y="3479"/>
                  <a:pt x="18957" y="3775"/>
                  <a:pt x="19207" y="4049"/>
                </a:cubicBezTo>
                <a:cubicBezTo>
                  <a:pt x="19453" y="4323"/>
                  <a:pt x="19578" y="4498"/>
                  <a:pt x="19578" y="4571"/>
                </a:cubicBezTo>
                <a:cubicBezTo>
                  <a:pt x="19578" y="4605"/>
                  <a:pt x="19498" y="4735"/>
                  <a:pt x="19343" y="4955"/>
                </a:cubicBezTo>
                <a:cubicBezTo>
                  <a:pt x="19184" y="5175"/>
                  <a:pt x="19008" y="5416"/>
                  <a:pt x="18813" y="5678"/>
                </a:cubicBezTo>
                <a:cubicBezTo>
                  <a:pt x="18617" y="5938"/>
                  <a:pt x="18428" y="6189"/>
                  <a:pt x="18241" y="6429"/>
                </a:cubicBezTo>
                <a:cubicBezTo>
                  <a:pt x="18057" y="6667"/>
                  <a:pt x="17946" y="6813"/>
                  <a:pt x="17909" y="6867"/>
                </a:cubicBezTo>
                <a:moveTo>
                  <a:pt x="10806" y="14044"/>
                </a:moveTo>
                <a:cubicBezTo>
                  <a:pt x="11248" y="14044"/>
                  <a:pt x="11670" y="13957"/>
                  <a:pt x="12066" y="13779"/>
                </a:cubicBezTo>
                <a:cubicBezTo>
                  <a:pt x="12463" y="13607"/>
                  <a:pt x="12805" y="13370"/>
                  <a:pt x="13091" y="13070"/>
                </a:cubicBezTo>
                <a:cubicBezTo>
                  <a:pt x="13375" y="12774"/>
                  <a:pt x="13604" y="12430"/>
                  <a:pt x="13783" y="12031"/>
                </a:cubicBezTo>
                <a:cubicBezTo>
                  <a:pt x="13958" y="11633"/>
                  <a:pt x="14046" y="11215"/>
                  <a:pt x="14046" y="10775"/>
                </a:cubicBezTo>
                <a:cubicBezTo>
                  <a:pt x="14046" y="10334"/>
                  <a:pt x="13958" y="9919"/>
                  <a:pt x="13783" y="9530"/>
                </a:cubicBezTo>
                <a:cubicBezTo>
                  <a:pt x="13604" y="9143"/>
                  <a:pt x="13375" y="8801"/>
                  <a:pt x="13091" y="8502"/>
                </a:cubicBezTo>
                <a:cubicBezTo>
                  <a:pt x="12805" y="8206"/>
                  <a:pt x="12463" y="7974"/>
                  <a:pt x="12066" y="7808"/>
                </a:cubicBezTo>
                <a:cubicBezTo>
                  <a:pt x="11670" y="7641"/>
                  <a:pt x="11248" y="7556"/>
                  <a:pt x="10806" y="7556"/>
                </a:cubicBezTo>
                <a:cubicBezTo>
                  <a:pt x="10361" y="7556"/>
                  <a:pt x="9939" y="7641"/>
                  <a:pt x="9537" y="7808"/>
                </a:cubicBezTo>
                <a:cubicBezTo>
                  <a:pt x="9135" y="7974"/>
                  <a:pt x="8786" y="8206"/>
                  <a:pt x="8494" y="8502"/>
                </a:cubicBezTo>
                <a:cubicBezTo>
                  <a:pt x="8200" y="8801"/>
                  <a:pt x="7970" y="9143"/>
                  <a:pt x="7800" y="9530"/>
                </a:cubicBezTo>
                <a:cubicBezTo>
                  <a:pt x="7633" y="9919"/>
                  <a:pt x="7551" y="10334"/>
                  <a:pt x="7551" y="10775"/>
                </a:cubicBezTo>
                <a:cubicBezTo>
                  <a:pt x="7551" y="11215"/>
                  <a:pt x="7633" y="11633"/>
                  <a:pt x="7800" y="12031"/>
                </a:cubicBezTo>
                <a:cubicBezTo>
                  <a:pt x="7970" y="12430"/>
                  <a:pt x="8200" y="12774"/>
                  <a:pt x="8494" y="13070"/>
                </a:cubicBezTo>
                <a:cubicBezTo>
                  <a:pt x="8786" y="13370"/>
                  <a:pt x="9135" y="13607"/>
                  <a:pt x="9537" y="13779"/>
                </a:cubicBezTo>
                <a:cubicBezTo>
                  <a:pt x="9939" y="13957"/>
                  <a:pt x="10361" y="14044"/>
                  <a:pt x="10806" y="14044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4" name="AutoShape 67"/>
          <p:cNvSpPr>
            <a:spLocks/>
          </p:cNvSpPr>
          <p:nvPr/>
        </p:nvSpPr>
        <p:spPr bwMode="auto">
          <a:xfrm>
            <a:off x="2624139" y="300472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1234" y="6152"/>
                </a:moveTo>
                <a:cubicBezTo>
                  <a:pt x="11406" y="6502"/>
                  <a:pt x="11552" y="6917"/>
                  <a:pt x="11672" y="7395"/>
                </a:cubicBezTo>
                <a:cubicBezTo>
                  <a:pt x="11747" y="7412"/>
                  <a:pt x="11886" y="7434"/>
                  <a:pt x="12089" y="7462"/>
                </a:cubicBezTo>
                <a:cubicBezTo>
                  <a:pt x="12291" y="7488"/>
                  <a:pt x="12501" y="7527"/>
                  <a:pt x="12715" y="7578"/>
                </a:cubicBezTo>
                <a:cubicBezTo>
                  <a:pt x="12929" y="7626"/>
                  <a:pt x="13120" y="7680"/>
                  <a:pt x="13289" y="7731"/>
                </a:cubicBezTo>
                <a:cubicBezTo>
                  <a:pt x="13459" y="7787"/>
                  <a:pt x="13543" y="7849"/>
                  <a:pt x="13543" y="7923"/>
                </a:cubicBezTo>
                <a:lnTo>
                  <a:pt x="13543" y="10328"/>
                </a:lnTo>
                <a:cubicBezTo>
                  <a:pt x="13543" y="10416"/>
                  <a:pt x="13459" y="10495"/>
                  <a:pt x="13289" y="10549"/>
                </a:cubicBezTo>
                <a:cubicBezTo>
                  <a:pt x="13120" y="10611"/>
                  <a:pt x="12929" y="10659"/>
                  <a:pt x="12715" y="10707"/>
                </a:cubicBezTo>
                <a:cubicBezTo>
                  <a:pt x="12501" y="10752"/>
                  <a:pt x="12289" y="10783"/>
                  <a:pt x="12077" y="10800"/>
                </a:cubicBezTo>
                <a:cubicBezTo>
                  <a:pt x="11867" y="10820"/>
                  <a:pt x="11731" y="10837"/>
                  <a:pt x="11672" y="10857"/>
                </a:cubicBezTo>
                <a:cubicBezTo>
                  <a:pt x="11566" y="11243"/>
                  <a:pt x="11430" y="11639"/>
                  <a:pt x="11255" y="12045"/>
                </a:cubicBezTo>
                <a:cubicBezTo>
                  <a:pt x="11430" y="12325"/>
                  <a:pt x="11594" y="12596"/>
                  <a:pt x="11757" y="12864"/>
                </a:cubicBezTo>
                <a:cubicBezTo>
                  <a:pt x="11919" y="13127"/>
                  <a:pt x="12100" y="13395"/>
                  <a:pt x="12303" y="13655"/>
                </a:cubicBezTo>
                <a:lnTo>
                  <a:pt x="12326" y="13787"/>
                </a:lnTo>
                <a:cubicBezTo>
                  <a:pt x="12326" y="13841"/>
                  <a:pt x="12249" y="13977"/>
                  <a:pt x="12096" y="14194"/>
                </a:cubicBezTo>
                <a:cubicBezTo>
                  <a:pt x="11940" y="14411"/>
                  <a:pt x="11761" y="14637"/>
                  <a:pt x="11559" y="14877"/>
                </a:cubicBezTo>
                <a:cubicBezTo>
                  <a:pt x="11357" y="15117"/>
                  <a:pt x="11166" y="15326"/>
                  <a:pt x="10992" y="15513"/>
                </a:cubicBezTo>
                <a:cubicBezTo>
                  <a:pt x="10813" y="15696"/>
                  <a:pt x="10702" y="15789"/>
                  <a:pt x="10658" y="15789"/>
                </a:cubicBezTo>
                <a:cubicBezTo>
                  <a:pt x="10643" y="15789"/>
                  <a:pt x="10566" y="15727"/>
                  <a:pt x="10427" y="15606"/>
                </a:cubicBezTo>
                <a:cubicBezTo>
                  <a:pt x="10288" y="15484"/>
                  <a:pt x="10135" y="15346"/>
                  <a:pt x="9966" y="15188"/>
                </a:cubicBezTo>
                <a:cubicBezTo>
                  <a:pt x="9796" y="15030"/>
                  <a:pt x="9638" y="14886"/>
                  <a:pt x="9493" y="14747"/>
                </a:cubicBezTo>
                <a:cubicBezTo>
                  <a:pt x="9344" y="14615"/>
                  <a:pt x="9250" y="14524"/>
                  <a:pt x="9205" y="14476"/>
                </a:cubicBezTo>
                <a:cubicBezTo>
                  <a:pt x="8866" y="14685"/>
                  <a:pt x="8537" y="14852"/>
                  <a:pt x="8212" y="14979"/>
                </a:cubicBezTo>
                <a:cubicBezTo>
                  <a:pt x="8212" y="15069"/>
                  <a:pt x="8200" y="15236"/>
                  <a:pt x="8179" y="15476"/>
                </a:cubicBezTo>
                <a:cubicBezTo>
                  <a:pt x="8156" y="15721"/>
                  <a:pt x="8127" y="15976"/>
                  <a:pt x="8090" y="16241"/>
                </a:cubicBezTo>
                <a:cubicBezTo>
                  <a:pt x="8052" y="16509"/>
                  <a:pt x="8005" y="16744"/>
                  <a:pt x="7948" y="16944"/>
                </a:cubicBezTo>
                <a:cubicBezTo>
                  <a:pt x="7892" y="17148"/>
                  <a:pt x="7833" y="17249"/>
                  <a:pt x="7774" y="17249"/>
                </a:cubicBezTo>
                <a:lnTo>
                  <a:pt x="5769" y="17249"/>
                </a:lnTo>
                <a:cubicBezTo>
                  <a:pt x="5708" y="17249"/>
                  <a:pt x="5651" y="17147"/>
                  <a:pt x="5595" y="16944"/>
                </a:cubicBezTo>
                <a:cubicBezTo>
                  <a:pt x="5538" y="16744"/>
                  <a:pt x="5494" y="16509"/>
                  <a:pt x="5463" y="16241"/>
                </a:cubicBezTo>
                <a:cubicBezTo>
                  <a:pt x="5435" y="15976"/>
                  <a:pt x="5406" y="15721"/>
                  <a:pt x="5385" y="15484"/>
                </a:cubicBezTo>
                <a:cubicBezTo>
                  <a:pt x="5362" y="15244"/>
                  <a:pt x="5352" y="15078"/>
                  <a:pt x="5352" y="14979"/>
                </a:cubicBezTo>
                <a:cubicBezTo>
                  <a:pt x="5013" y="14871"/>
                  <a:pt x="4682" y="14702"/>
                  <a:pt x="4359" y="14476"/>
                </a:cubicBezTo>
                <a:cubicBezTo>
                  <a:pt x="4126" y="14685"/>
                  <a:pt x="3895" y="14894"/>
                  <a:pt x="3667" y="15106"/>
                </a:cubicBezTo>
                <a:cubicBezTo>
                  <a:pt x="3439" y="15321"/>
                  <a:pt x="3213" y="15535"/>
                  <a:pt x="2996" y="15761"/>
                </a:cubicBezTo>
                <a:lnTo>
                  <a:pt x="2883" y="15789"/>
                </a:lnTo>
                <a:cubicBezTo>
                  <a:pt x="2855" y="15789"/>
                  <a:pt x="2751" y="15696"/>
                  <a:pt x="2573" y="15513"/>
                </a:cubicBezTo>
                <a:cubicBezTo>
                  <a:pt x="2396" y="15326"/>
                  <a:pt x="2212" y="15117"/>
                  <a:pt x="2022" y="14877"/>
                </a:cubicBezTo>
                <a:cubicBezTo>
                  <a:pt x="1829" y="14637"/>
                  <a:pt x="1657" y="14411"/>
                  <a:pt x="1504" y="14194"/>
                </a:cubicBezTo>
                <a:cubicBezTo>
                  <a:pt x="1349" y="13977"/>
                  <a:pt x="1273" y="13841"/>
                  <a:pt x="1273" y="13787"/>
                </a:cubicBezTo>
                <a:cubicBezTo>
                  <a:pt x="1273" y="13771"/>
                  <a:pt x="1320" y="13677"/>
                  <a:pt x="1419" y="13511"/>
                </a:cubicBezTo>
                <a:cubicBezTo>
                  <a:pt x="1516" y="13347"/>
                  <a:pt x="1629" y="13163"/>
                  <a:pt x="1751" y="12971"/>
                </a:cubicBezTo>
                <a:cubicBezTo>
                  <a:pt x="1876" y="12777"/>
                  <a:pt x="1991" y="12590"/>
                  <a:pt x="2100" y="12415"/>
                </a:cubicBezTo>
                <a:cubicBezTo>
                  <a:pt x="2210" y="12240"/>
                  <a:pt x="2278" y="12127"/>
                  <a:pt x="2309" y="12071"/>
                </a:cubicBezTo>
                <a:cubicBezTo>
                  <a:pt x="2135" y="11687"/>
                  <a:pt x="1989" y="11260"/>
                  <a:pt x="1869" y="10800"/>
                </a:cubicBezTo>
                <a:cubicBezTo>
                  <a:pt x="1794" y="10783"/>
                  <a:pt x="1655" y="10761"/>
                  <a:pt x="1452" y="10732"/>
                </a:cubicBezTo>
                <a:cubicBezTo>
                  <a:pt x="1250" y="10707"/>
                  <a:pt x="1043" y="10676"/>
                  <a:pt x="826" y="10639"/>
                </a:cubicBezTo>
                <a:cubicBezTo>
                  <a:pt x="612" y="10602"/>
                  <a:pt x="421" y="10554"/>
                  <a:pt x="252" y="10498"/>
                </a:cubicBezTo>
                <a:cubicBezTo>
                  <a:pt x="82" y="10439"/>
                  <a:pt x="0" y="10374"/>
                  <a:pt x="0" y="10300"/>
                </a:cubicBezTo>
                <a:lnTo>
                  <a:pt x="0" y="7869"/>
                </a:lnTo>
                <a:cubicBezTo>
                  <a:pt x="0" y="7798"/>
                  <a:pt x="82" y="7725"/>
                  <a:pt x="252" y="7660"/>
                </a:cubicBezTo>
                <a:cubicBezTo>
                  <a:pt x="421" y="7590"/>
                  <a:pt x="617" y="7539"/>
                  <a:pt x="838" y="7502"/>
                </a:cubicBezTo>
                <a:cubicBezTo>
                  <a:pt x="1059" y="7468"/>
                  <a:pt x="1273" y="7434"/>
                  <a:pt x="1476" y="7409"/>
                </a:cubicBezTo>
                <a:cubicBezTo>
                  <a:pt x="1678" y="7380"/>
                  <a:pt x="1817" y="7366"/>
                  <a:pt x="1892" y="7366"/>
                </a:cubicBezTo>
                <a:cubicBezTo>
                  <a:pt x="1982" y="6926"/>
                  <a:pt x="2121" y="6531"/>
                  <a:pt x="2309" y="6178"/>
                </a:cubicBezTo>
                <a:cubicBezTo>
                  <a:pt x="2135" y="5901"/>
                  <a:pt x="1965" y="5621"/>
                  <a:pt x="1796" y="5347"/>
                </a:cubicBezTo>
                <a:cubicBezTo>
                  <a:pt x="1629" y="5074"/>
                  <a:pt x="1452" y="4803"/>
                  <a:pt x="1273" y="4543"/>
                </a:cubicBezTo>
                <a:lnTo>
                  <a:pt x="1229" y="4407"/>
                </a:lnTo>
                <a:cubicBezTo>
                  <a:pt x="1229" y="4354"/>
                  <a:pt x="1304" y="4221"/>
                  <a:pt x="1457" y="4009"/>
                </a:cubicBezTo>
                <a:cubicBezTo>
                  <a:pt x="1612" y="3797"/>
                  <a:pt x="1789" y="3574"/>
                  <a:pt x="1987" y="3334"/>
                </a:cubicBezTo>
                <a:cubicBezTo>
                  <a:pt x="2187" y="3094"/>
                  <a:pt x="2375" y="2883"/>
                  <a:pt x="2551" y="2696"/>
                </a:cubicBezTo>
                <a:cubicBezTo>
                  <a:pt x="2728" y="2515"/>
                  <a:pt x="2839" y="2419"/>
                  <a:pt x="2883" y="2419"/>
                </a:cubicBezTo>
                <a:cubicBezTo>
                  <a:pt x="2900" y="2419"/>
                  <a:pt x="2975" y="2479"/>
                  <a:pt x="3114" y="2597"/>
                </a:cubicBezTo>
                <a:cubicBezTo>
                  <a:pt x="3253" y="2713"/>
                  <a:pt x="3408" y="2851"/>
                  <a:pt x="3578" y="3007"/>
                </a:cubicBezTo>
                <a:cubicBezTo>
                  <a:pt x="3745" y="3165"/>
                  <a:pt x="3907" y="3320"/>
                  <a:pt x="4060" y="3470"/>
                </a:cubicBezTo>
                <a:cubicBezTo>
                  <a:pt x="4215" y="3617"/>
                  <a:pt x="4307" y="3707"/>
                  <a:pt x="4336" y="3744"/>
                </a:cubicBezTo>
                <a:cubicBezTo>
                  <a:pt x="4660" y="3518"/>
                  <a:pt x="4999" y="3354"/>
                  <a:pt x="5352" y="3244"/>
                </a:cubicBezTo>
                <a:cubicBezTo>
                  <a:pt x="5352" y="3173"/>
                  <a:pt x="5362" y="3004"/>
                  <a:pt x="5385" y="2747"/>
                </a:cubicBezTo>
                <a:cubicBezTo>
                  <a:pt x="5406" y="2484"/>
                  <a:pt x="5435" y="2225"/>
                  <a:pt x="5463" y="1968"/>
                </a:cubicBezTo>
                <a:cubicBezTo>
                  <a:pt x="5494" y="1708"/>
                  <a:pt x="5534" y="1476"/>
                  <a:pt x="5583" y="1264"/>
                </a:cubicBezTo>
                <a:cubicBezTo>
                  <a:pt x="5630" y="1053"/>
                  <a:pt x="5694" y="948"/>
                  <a:pt x="5769" y="948"/>
                </a:cubicBezTo>
                <a:lnTo>
                  <a:pt x="7774" y="948"/>
                </a:lnTo>
                <a:cubicBezTo>
                  <a:pt x="7833" y="948"/>
                  <a:pt x="7892" y="1053"/>
                  <a:pt x="7948" y="1264"/>
                </a:cubicBezTo>
                <a:cubicBezTo>
                  <a:pt x="8005" y="1476"/>
                  <a:pt x="8047" y="1708"/>
                  <a:pt x="8078" y="1968"/>
                </a:cubicBezTo>
                <a:cubicBezTo>
                  <a:pt x="8109" y="2225"/>
                  <a:pt x="8134" y="2484"/>
                  <a:pt x="8156" y="2747"/>
                </a:cubicBezTo>
                <a:cubicBezTo>
                  <a:pt x="8179" y="3004"/>
                  <a:pt x="8198" y="3173"/>
                  <a:pt x="8212" y="3244"/>
                </a:cubicBezTo>
                <a:cubicBezTo>
                  <a:pt x="8551" y="3354"/>
                  <a:pt x="8873" y="3512"/>
                  <a:pt x="9182" y="3715"/>
                </a:cubicBezTo>
                <a:cubicBezTo>
                  <a:pt x="9415" y="3512"/>
                  <a:pt x="9650" y="3306"/>
                  <a:pt x="9886" y="3106"/>
                </a:cubicBezTo>
                <a:cubicBezTo>
                  <a:pt x="10123" y="2899"/>
                  <a:pt x="10352" y="2691"/>
                  <a:pt x="10568" y="2476"/>
                </a:cubicBezTo>
                <a:lnTo>
                  <a:pt x="10658" y="2419"/>
                </a:lnTo>
                <a:cubicBezTo>
                  <a:pt x="10688" y="2419"/>
                  <a:pt x="10792" y="2518"/>
                  <a:pt x="10968" y="2710"/>
                </a:cubicBezTo>
                <a:cubicBezTo>
                  <a:pt x="11145" y="2905"/>
                  <a:pt x="11331" y="3117"/>
                  <a:pt x="11526" y="3348"/>
                </a:cubicBezTo>
                <a:cubicBezTo>
                  <a:pt x="11721" y="3577"/>
                  <a:pt x="11900" y="3797"/>
                  <a:pt x="12060" y="4009"/>
                </a:cubicBezTo>
                <a:cubicBezTo>
                  <a:pt x="12223" y="4221"/>
                  <a:pt x="12303" y="4354"/>
                  <a:pt x="12303" y="4407"/>
                </a:cubicBezTo>
                <a:cubicBezTo>
                  <a:pt x="12303" y="4444"/>
                  <a:pt x="12253" y="4543"/>
                  <a:pt x="12152" y="4712"/>
                </a:cubicBezTo>
                <a:cubicBezTo>
                  <a:pt x="12049" y="4879"/>
                  <a:pt x="11936" y="5057"/>
                  <a:pt x="11813" y="5251"/>
                </a:cubicBezTo>
                <a:cubicBezTo>
                  <a:pt x="11689" y="5446"/>
                  <a:pt x="11568" y="5630"/>
                  <a:pt x="11453" y="5808"/>
                </a:cubicBezTo>
                <a:cubicBezTo>
                  <a:pt x="11335" y="5983"/>
                  <a:pt x="11260" y="6096"/>
                  <a:pt x="11234" y="6152"/>
                </a:cubicBezTo>
                <a:moveTo>
                  <a:pt x="6781" y="11545"/>
                </a:moveTo>
                <a:cubicBezTo>
                  <a:pt x="7061" y="11545"/>
                  <a:pt x="7322" y="11480"/>
                  <a:pt x="7570" y="11356"/>
                </a:cubicBezTo>
                <a:cubicBezTo>
                  <a:pt x="7819" y="11229"/>
                  <a:pt x="8036" y="11057"/>
                  <a:pt x="8219" y="10837"/>
                </a:cubicBezTo>
                <a:cubicBezTo>
                  <a:pt x="8403" y="10616"/>
                  <a:pt x="8546" y="10357"/>
                  <a:pt x="8652" y="10060"/>
                </a:cubicBezTo>
                <a:cubicBezTo>
                  <a:pt x="8758" y="9761"/>
                  <a:pt x="8810" y="9447"/>
                  <a:pt x="8810" y="9111"/>
                </a:cubicBezTo>
                <a:cubicBezTo>
                  <a:pt x="8810" y="8778"/>
                  <a:pt x="8758" y="8459"/>
                  <a:pt x="8652" y="8160"/>
                </a:cubicBezTo>
                <a:cubicBezTo>
                  <a:pt x="8546" y="7858"/>
                  <a:pt x="8403" y="7592"/>
                  <a:pt x="8219" y="7372"/>
                </a:cubicBezTo>
                <a:cubicBezTo>
                  <a:pt x="8036" y="7152"/>
                  <a:pt x="7819" y="6980"/>
                  <a:pt x="7570" y="6847"/>
                </a:cubicBezTo>
                <a:cubicBezTo>
                  <a:pt x="7322" y="6717"/>
                  <a:pt x="7061" y="6649"/>
                  <a:pt x="6781" y="6649"/>
                </a:cubicBezTo>
                <a:cubicBezTo>
                  <a:pt x="6211" y="6649"/>
                  <a:pt x="5727" y="6889"/>
                  <a:pt x="5329" y="7367"/>
                </a:cubicBezTo>
                <a:cubicBezTo>
                  <a:pt x="4931" y="7844"/>
                  <a:pt x="4731" y="8425"/>
                  <a:pt x="4731" y="9111"/>
                </a:cubicBezTo>
                <a:cubicBezTo>
                  <a:pt x="4731" y="9448"/>
                  <a:pt x="4785" y="9761"/>
                  <a:pt x="4896" y="10060"/>
                </a:cubicBezTo>
                <a:cubicBezTo>
                  <a:pt x="5004" y="10357"/>
                  <a:pt x="5150" y="10616"/>
                  <a:pt x="5334" y="10837"/>
                </a:cubicBezTo>
                <a:cubicBezTo>
                  <a:pt x="5517" y="11057"/>
                  <a:pt x="5736" y="11229"/>
                  <a:pt x="5988" y="11356"/>
                </a:cubicBezTo>
                <a:cubicBezTo>
                  <a:pt x="6240" y="11480"/>
                  <a:pt x="6501" y="11545"/>
                  <a:pt x="6781" y="11545"/>
                </a:cubicBezTo>
                <a:moveTo>
                  <a:pt x="20496" y="16952"/>
                </a:moveTo>
                <a:cubicBezTo>
                  <a:pt x="20428" y="17294"/>
                  <a:pt x="20341" y="17613"/>
                  <a:pt x="20235" y="17913"/>
                </a:cubicBezTo>
                <a:cubicBezTo>
                  <a:pt x="20251" y="17963"/>
                  <a:pt x="20294" y="18051"/>
                  <a:pt x="20364" y="18161"/>
                </a:cubicBezTo>
                <a:cubicBezTo>
                  <a:pt x="20437" y="18274"/>
                  <a:pt x="20508" y="18398"/>
                  <a:pt x="20574" y="18528"/>
                </a:cubicBezTo>
                <a:cubicBezTo>
                  <a:pt x="20642" y="18655"/>
                  <a:pt x="20701" y="18779"/>
                  <a:pt x="20755" y="18898"/>
                </a:cubicBezTo>
                <a:cubicBezTo>
                  <a:pt x="20807" y="19014"/>
                  <a:pt x="20833" y="19098"/>
                  <a:pt x="20833" y="19141"/>
                </a:cubicBezTo>
                <a:cubicBezTo>
                  <a:pt x="20833" y="19177"/>
                  <a:pt x="20762" y="19282"/>
                  <a:pt x="20626" y="19460"/>
                </a:cubicBezTo>
                <a:cubicBezTo>
                  <a:pt x="20487" y="19635"/>
                  <a:pt x="20324" y="19821"/>
                  <a:pt x="20141" y="20013"/>
                </a:cubicBezTo>
                <a:cubicBezTo>
                  <a:pt x="19957" y="20205"/>
                  <a:pt x="19778" y="20389"/>
                  <a:pt x="19611" y="20558"/>
                </a:cubicBezTo>
                <a:cubicBezTo>
                  <a:pt x="19442" y="20730"/>
                  <a:pt x="19333" y="20849"/>
                  <a:pt x="19289" y="20911"/>
                </a:cubicBezTo>
                <a:lnTo>
                  <a:pt x="19199" y="20968"/>
                </a:lnTo>
                <a:cubicBezTo>
                  <a:pt x="19169" y="20968"/>
                  <a:pt x="19107" y="20928"/>
                  <a:pt x="19013" y="20852"/>
                </a:cubicBezTo>
                <a:cubicBezTo>
                  <a:pt x="18919" y="20773"/>
                  <a:pt x="18823" y="20685"/>
                  <a:pt x="18726" y="20586"/>
                </a:cubicBezTo>
                <a:cubicBezTo>
                  <a:pt x="18630" y="20488"/>
                  <a:pt x="18533" y="20392"/>
                  <a:pt x="18439" y="20295"/>
                </a:cubicBezTo>
                <a:cubicBezTo>
                  <a:pt x="18345" y="20199"/>
                  <a:pt x="18284" y="20137"/>
                  <a:pt x="18253" y="20101"/>
                </a:cubicBezTo>
                <a:cubicBezTo>
                  <a:pt x="17975" y="20208"/>
                  <a:pt x="17681" y="20295"/>
                  <a:pt x="17373" y="20358"/>
                </a:cubicBezTo>
                <a:cubicBezTo>
                  <a:pt x="17359" y="20411"/>
                  <a:pt x="17323" y="20510"/>
                  <a:pt x="17274" y="20649"/>
                </a:cubicBezTo>
                <a:cubicBezTo>
                  <a:pt x="17220" y="20787"/>
                  <a:pt x="17161" y="20925"/>
                  <a:pt x="17097" y="21061"/>
                </a:cubicBezTo>
                <a:cubicBezTo>
                  <a:pt x="17034" y="21196"/>
                  <a:pt x="16973" y="21320"/>
                  <a:pt x="16911" y="21431"/>
                </a:cubicBezTo>
                <a:cubicBezTo>
                  <a:pt x="16853" y="21546"/>
                  <a:pt x="16798" y="21600"/>
                  <a:pt x="16754" y="21600"/>
                </a:cubicBezTo>
                <a:cubicBezTo>
                  <a:pt x="16709" y="21600"/>
                  <a:pt x="16577" y="21569"/>
                  <a:pt x="16361" y="21498"/>
                </a:cubicBezTo>
                <a:cubicBezTo>
                  <a:pt x="16142" y="21431"/>
                  <a:pt x="15906" y="21349"/>
                  <a:pt x="15655" y="21247"/>
                </a:cubicBezTo>
                <a:cubicBezTo>
                  <a:pt x="15405" y="21148"/>
                  <a:pt x="15179" y="21044"/>
                  <a:pt x="14979" y="20931"/>
                </a:cubicBezTo>
                <a:cubicBezTo>
                  <a:pt x="14779" y="20818"/>
                  <a:pt x="14680" y="20719"/>
                  <a:pt x="14680" y="20629"/>
                </a:cubicBezTo>
                <a:cubicBezTo>
                  <a:pt x="14680" y="20420"/>
                  <a:pt x="14699" y="20205"/>
                  <a:pt x="14737" y="19985"/>
                </a:cubicBezTo>
                <a:cubicBezTo>
                  <a:pt x="14774" y="19765"/>
                  <a:pt x="14810" y="19556"/>
                  <a:pt x="14838" y="19355"/>
                </a:cubicBezTo>
                <a:cubicBezTo>
                  <a:pt x="14718" y="19248"/>
                  <a:pt x="14612" y="19129"/>
                  <a:pt x="14518" y="18999"/>
                </a:cubicBezTo>
                <a:cubicBezTo>
                  <a:pt x="14424" y="18870"/>
                  <a:pt x="14339" y="18731"/>
                  <a:pt x="14263" y="18587"/>
                </a:cubicBezTo>
                <a:cubicBezTo>
                  <a:pt x="14092" y="18607"/>
                  <a:pt x="13920" y="18618"/>
                  <a:pt x="13750" y="18630"/>
                </a:cubicBezTo>
                <a:cubicBezTo>
                  <a:pt x="13583" y="18638"/>
                  <a:pt x="13414" y="18641"/>
                  <a:pt x="13251" y="18641"/>
                </a:cubicBezTo>
                <a:lnTo>
                  <a:pt x="13087" y="18641"/>
                </a:lnTo>
                <a:cubicBezTo>
                  <a:pt x="13037" y="18641"/>
                  <a:pt x="13007" y="18590"/>
                  <a:pt x="12990" y="18491"/>
                </a:cubicBezTo>
                <a:cubicBezTo>
                  <a:pt x="12976" y="18418"/>
                  <a:pt x="12945" y="18260"/>
                  <a:pt x="12901" y="18011"/>
                </a:cubicBezTo>
                <a:cubicBezTo>
                  <a:pt x="12856" y="17763"/>
                  <a:pt x="12804" y="17503"/>
                  <a:pt x="12748" y="17229"/>
                </a:cubicBezTo>
                <a:cubicBezTo>
                  <a:pt x="12691" y="16953"/>
                  <a:pt x="12644" y="16704"/>
                  <a:pt x="12609" y="16478"/>
                </a:cubicBezTo>
                <a:cubicBezTo>
                  <a:pt x="12569" y="16252"/>
                  <a:pt x="12552" y="16123"/>
                  <a:pt x="12552" y="16086"/>
                </a:cubicBezTo>
                <a:cubicBezTo>
                  <a:pt x="12552" y="16032"/>
                  <a:pt x="12602" y="15973"/>
                  <a:pt x="12703" y="15911"/>
                </a:cubicBezTo>
                <a:cubicBezTo>
                  <a:pt x="12804" y="15849"/>
                  <a:pt x="12922" y="15784"/>
                  <a:pt x="13054" y="15713"/>
                </a:cubicBezTo>
                <a:cubicBezTo>
                  <a:pt x="13183" y="15645"/>
                  <a:pt x="13310" y="15592"/>
                  <a:pt x="13430" y="15546"/>
                </a:cubicBezTo>
                <a:cubicBezTo>
                  <a:pt x="13550" y="15501"/>
                  <a:pt x="13633" y="15470"/>
                  <a:pt x="13677" y="15453"/>
                </a:cubicBezTo>
                <a:cubicBezTo>
                  <a:pt x="13708" y="15241"/>
                  <a:pt x="13743" y="15069"/>
                  <a:pt x="13786" y="14922"/>
                </a:cubicBezTo>
                <a:cubicBezTo>
                  <a:pt x="13826" y="14778"/>
                  <a:pt x="13885" y="14615"/>
                  <a:pt x="13960" y="14423"/>
                </a:cubicBezTo>
                <a:cubicBezTo>
                  <a:pt x="13929" y="14389"/>
                  <a:pt x="13882" y="14310"/>
                  <a:pt x="13814" y="14194"/>
                </a:cubicBezTo>
                <a:cubicBezTo>
                  <a:pt x="13746" y="14075"/>
                  <a:pt x="13677" y="13951"/>
                  <a:pt x="13604" y="13824"/>
                </a:cubicBezTo>
                <a:cubicBezTo>
                  <a:pt x="13534" y="13694"/>
                  <a:pt x="13470" y="13567"/>
                  <a:pt x="13418" y="13446"/>
                </a:cubicBezTo>
                <a:cubicBezTo>
                  <a:pt x="13367" y="13325"/>
                  <a:pt x="13341" y="13243"/>
                  <a:pt x="13341" y="13209"/>
                </a:cubicBezTo>
                <a:cubicBezTo>
                  <a:pt x="13341" y="13172"/>
                  <a:pt x="13409" y="13065"/>
                  <a:pt x="13548" y="12887"/>
                </a:cubicBezTo>
                <a:cubicBezTo>
                  <a:pt x="13687" y="12715"/>
                  <a:pt x="13849" y="12531"/>
                  <a:pt x="14033" y="12336"/>
                </a:cubicBezTo>
                <a:cubicBezTo>
                  <a:pt x="14216" y="12144"/>
                  <a:pt x="14393" y="11961"/>
                  <a:pt x="14562" y="11797"/>
                </a:cubicBezTo>
                <a:cubicBezTo>
                  <a:pt x="14732" y="11628"/>
                  <a:pt x="14838" y="11517"/>
                  <a:pt x="14883" y="11467"/>
                </a:cubicBezTo>
                <a:lnTo>
                  <a:pt x="14974" y="11410"/>
                </a:lnTo>
                <a:cubicBezTo>
                  <a:pt x="15005" y="11410"/>
                  <a:pt x="15066" y="11450"/>
                  <a:pt x="15160" y="11526"/>
                </a:cubicBezTo>
                <a:cubicBezTo>
                  <a:pt x="15254" y="11599"/>
                  <a:pt x="15349" y="11690"/>
                  <a:pt x="15447" y="11789"/>
                </a:cubicBezTo>
                <a:cubicBezTo>
                  <a:pt x="15544" y="11887"/>
                  <a:pt x="15640" y="11983"/>
                  <a:pt x="15735" y="12076"/>
                </a:cubicBezTo>
                <a:cubicBezTo>
                  <a:pt x="15829" y="12175"/>
                  <a:pt x="15890" y="12237"/>
                  <a:pt x="15920" y="12277"/>
                </a:cubicBezTo>
                <a:cubicBezTo>
                  <a:pt x="16184" y="12167"/>
                  <a:pt x="16469" y="12082"/>
                  <a:pt x="16777" y="12017"/>
                </a:cubicBezTo>
                <a:cubicBezTo>
                  <a:pt x="16791" y="11964"/>
                  <a:pt x="16827" y="11868"/>
                  <a:pt x="16878" y="11726"/>
                </a:cubicBezTo>
                <a:cubicBezTo>
                  <a:pt x="16930" y="11588"/>
                  <a:pt x="16991" y="11450"/>
                  <a:pt x="17064" y="11317"/>
                </a:cubicBezTo>
                <a:cubicBezTo>
                  <a:pt x="17135" y="11178"/>
                  <a:pt x="17201" y="11057"/>
                  <a:pt x="17262" y="10941"/>
                </a:cubicBezTo>
                <a:cubicBezTo>
                  <a:pt x="17321" y="10831"/>
                  <a:pt x="17373" y="10775"/>
                  <a:pt x="17420" y="10775"/>
                </a:cubicBezTo>
                <a:cubicBezTo>
                  <a:pt x="17448" y="10775"/>
                  <a:pt x="17575" y="10806"/>
                  <a:pt x="17803" y="10871"/>
                </a:cubicBezTo>
                <a:cubicBezTo>
                  <a:pt x="18027" y="10930"/>
                  <a:pt x="18265" y="11015"/>
                  <a:pt x="18517" y="11119"/>
                </a:cubicBezTo>
                <a:cubicBezTo>
                  <a:pt x="18768" y="11224"/>
                  <a:pt x="18997" y="11328"/>
                  <a:pt x="19199" y="11438"/>
                </a:cubicBezTo>
                <a:cubicBezTo>
                  <a:pt x="19402" y="11546"/>
                  <a:pt x="19503" y="11647"/>
                  <a:pt x="19503" y="11746"/>
                </a:cubicBezTo>
                <a:cubicBezTo>
                  <a:pt x="19503" y="11955"/>
                  <a:pt x="19482" y="12167"/>
                  <a:pt x="19442" y="12384"/>
                </a:cubicBezTo>
                <a:cubicBezTo>
                  <a:pt x="19399" y="12599"/>
                  <a:pt x="19364" y="12810"/>
                  <a:pt x="19333" y="13017"/>
                </a:cubicBezTo>
                <a:cubicBezTo>
                  <a:pt x="19453" y="13124"/>
                  <a:pt x="19562" y="13245"/>
                  <a:pt x="19656" y="13375"/>
                </a:cubicBezTo>
                <a:cubicBezTo>
                  <a:pt x="19750" y="13505"/>
                  <a:pt x="19835" y="13643"/>
                  <a:pt x="19910" y="13787"/>
                </a:cubicBezTo>
                <a:cubicBezTo>
                  <a:pt x="20096" y="13771"/>
                  <a:pt x="20282" y="13756"/>
                  <a:pt x="20466" y="13748"/>
                </a:cubicBezTo>
                <a:cubicBezTo>
                  <a:pt x="20651" y="13737"/>
                  <a:pt x="20830" y="13734"/>
                  <a:pt x="21002" y="13734"/>
                </a:cubicBezTo>
                <a:cubicBezTo>
                  <a:pt x="21061" y="13734"/>
                  <a:pt x="21129" y="13852"/>
                  <a:pt x="21205" y="14092"/>
                </a:cubicBezTo>
                <a:cubicBezTo>
                  <a:pt x="21280" y="14333"/>
                  <a:pt x="21346" y="14604"/>
                  <a:pt x="21402" y="14911"/>
                </a:cubicBezTo>
                <a:cubicBezTo>
                  <a:pt x="21459" y="15216"/>
                  <a:pt x="21506" y="15507"/>
                  <a:pt x="21544" y="15784"/>
                </a:cubicBezTo>
                <a:cubicBezTo>
                  <a:pt x="21581" y="16058"/>
                  <a:pt x="21600" y="16236"/>
                  <a:pt x="21600" y="16315"/>
                </a:cubicBezTo>
                <a:cubicBezTo>
                  <a:pt x="21600" y="16371"/>
                  <a:pt x="21548" y="16427"/>
                  <a:pt x="21447" y="16492"/>
                </a:cubicBezTo>
                <a:cubicBezTo>
                  <a:pt x="21346" y="16554"/>
                  <a:pt x="21235" y="16614"/>
                  <a:pt x="21115" y="16665"/>
                </a:cubicBezTo>
                <a:cubicBezTo>
                  <a:pt x="20995" y="16721"/>
                  <a:pt x="20873" y="16777"/>
                  <a:pt x="20748" y="16837"/>
                </a:cubicBezTo>
                <a:cubicBezTo>
                  <a:pt x="20623" y="16893"/>
                  <a:pt x="20541" y="16933"/>
                  <a:pt x="20496" y="16952"/>
                </a:cubicBezTo>
                <a:moveTo>
                  <a:pt x="20515" y="6070"/>
                </a:moveTo>
                <a:cubicBezTo>
                  <a:pt x="20416" y="6395"/>
                  <a:pt x="20301" y="6678"/>
                  <a:pt x="20164" y="6920"/>
                </a:cubicBezTo>
                <a:cubicBezTo>
                  <a:pt x="20181" y="6960"/>
                  <a:pt x="20211" y="7030"/>
                  <a:pt x="20256" y="7143"/>
                </a:cubicBezTo>
                <a:cubicBezTo>
                  <a:pt x="20301" y="7256"/>
                  <a:pt x="20353" y="7378"/>
                  <a:pt x="20409" y="7510"/>
                </a:cubicBezTo>
                <a:cubicBezTo>
                  <a:pt x="20463" y="7640"/>
                  <a:pt x="20510" y="7759"/>
                  <a:pt x="20550" y="7869"/>
                </a:cubicBezTo>
                <a:cubicBezTo>
                  <a:pt x="20586" y="7974"/>
                  <a:pt x="20604" y="8041"/>
                  <a:pt x="20604" y="8058"/>
                </a:cubicBezTo>
                <a:cubicBezTo>
                  <a:pt x="20604" y="8112"/>
                  <a:pt x="20520" y="8216"/>
                  <a:pt x="20353" y="8375"/>
                </a:cubicBezTo>
                <a:cubicBezTo>
                  <a:pt x="20183" y="8533"/>
                  <a:pt x="19995" y="8696"/>
                  <a:pt x="19788" y="8863"/>
                </a:cubicBezTo>
                <a:cubicBezTo>
                  <a:pt x="19581" y="9027"/>
                  <a:pt x="19388" y="9176"/>
                  <a:pt x="19209" y="9309"/>
                </a:cubicBezTo>
                <a:cubicBezTo>
                  <a:pt x="19027" y="9439"/>
                  <a:pt x="18931" y="9501"/>
                  <a:pt x="18914" y="9501"/>
                </a:cubicBezTo>
                <a:cubicBezTo>
                  <a:pt x="18886" y="9501"/>
                  <a:pt x="18832" y="9462"/>
                  <a:pt x="18757" y="9374"/>
                </a:cubicBezTo>
                <a:cubicBezTo>
                  <a:pt x="18684" y="9289"/>
                  <a:pt x="18601" y="9193"/>
                  <a:pt x="18514" y="9083"/>
                </a:cubicBezTo>
                <a:cubicBezTo>
                  <a:pt x="18430" y="8979"/>
                  <a:pt x="18352" y="8871"/>
                  <a:pt x="18284" y="8767"/>
                </a:cubicBezTo>
                <a:cubicBezTo>
                  <a:pt x="18215" y="8663"/>
                  <a:pt x="18168" y="8592"/>
                  <a:pt x="18138" y="8558"/>
                </a:cubicBezTo>
                <a:cubicBezTo>
                  <a:pt x="18032" y="8592"/>
                  <a:pt x="17926" y="8620"/>
                  <a:pt x="17815" y="8640"/>
                </a:cubicBezTo>
                <a:cubicBezTo>
                  <a:pt x="17707" y="8657"/>
                  <a:pt x="17596" y="8657"/>
                  <a:pt x="17483" y="8640"/>
                </a:cubicBezTo>
                <a:lnTo>
                  <a:pt x="17326" y="8640"/>
                </a:lnTo>
                <a:cubicBezTo>
                  <a:pt x="17297" y="8674"/>
                  <a:pt x="17250" y="8750"/>
                  <a:pt x="17192" y="8863"/>
                </a:cubicBezTo>
                <a:cubicBezTo>
                  <a:pt x="17130" y="8973"/>
                  <a:pt x="17067" y="9092"/>
                  <a:pt x="16994" y="9213"/>
                </a:cubicBezTo>
                <a:cubicBezTo>
                  <a:pt x="16923" y="9335"/>
                  <a:pt x="16853" y="9442"/>
                  <a:pt x="16784" y="9529"/>
                </a:cubicBezTo>
                <a:cubicBezTo>
                  <a:pt x="16718" y="9620"/>
                  <a:pt x="16669" y="9668"/>
                  <a:pt x="16638" y="9668"/>
                </a:cubicBezTo>
                <a:cubicBezTo>
                  <a:pt x="16610" y="9668"/>
                  <a:pt x="16495" y="9617"/>
                  <a:pt x="16302" y="9518"/>
                </a:cubicBezTo>
                <a:cubicBezTo>
                  <a:pt x="16106" y="9419"/>
                  <a:pt x="15902" y="9304"/>
                  <a:pt x="15687" y="9171"/>
                </a:cubicBezTo>
                <a:cubicBezTo>
                  <a:pt x="15473" y="9041"/>
                  <a:pt x="15278" y="8911"/>
                  <a:pt x="15101" y="8778"/>
                </a:cubicBezTo>
                <a:cubicBezTo>
                  <a:pt x="14925" y="8649"/>
                  <a:pt x="14835" y="8558"/>
                  <a:pt x="14835" y="8505"/>
                </a:cubicBezTo>
                <a:cubicBezTo>
                  <a:pt x="14835" y="8488"/>
                  <a:pt x="14847" y="8420"/>
                  <a:pt x="14868" y="8307"/>
                </a:cubicBezTo>
                <a:cubicBezTo>
                  <a:pt x="14892" y="8194"/>
                  <a:pt x="14923" y="8073"/>
                  <a:pt x="14960" y="7948"/>
                </a:cubicBezTo>
                <a:cubicBezTo>
                  <a:pt x="14998" y="7824"/>
                  <a:pt x="15031" y="7700"/>
                  <a:pt x="15061" y="7579"/>
                </a:cubicBezTo>
                <a:cubicBezTo>
                  <a:pt x="15092" y="7457"/>
                  <a:pt x="15113" y="7378"/>
                  <a:pt x="15130" y="7341"/>
                </a:cubicBezTo>
                <a:cubicBezTo>
                  <a:pt x="14958" y="7133"/>
                  <a:pt x="14814" y="6867"/>
                  <a:pt x="14701" y="6542"/>
                </a:cubicBezTo>
                <a:cubicBezTo>
                  <a:pt x="14303" y="6525"/>
                  <a:pt x="14021" y="6503"/>
                  <a:pt x="13856" y="6475"/>
                </a:cubicBezTo>
                <a:cubicBezTo>
                  <a:pt x="13692" y="6446"/>
                  <a:pt x="13581" y="6364"/>
                  <a:pt x="13529" y="6226"/>
                </a:cubicBezTo>
                <a:cubicBezTo>
                  <a:pt x="13477" y="6085"/>
                  <a:pt x="13459" y="5850"/>
                  <a:pt x="13473" y="5514"/>
                </a:cubicBezTo>
                <a:cubicBezTo>
                  <a:pt x="13489" y="5184"/>
                  <a:pt x="13473" y="4693"/>
                  <a:pt x="13428" y="4043"/>
                </a:cubicBezTo>
                <a:cubicBezTo>
                  <a:pt x="13428" y="3987"/>
                  <a:pt x="13475" y="3936"/>
                  <a:pt x="13569" y="3880"/>
                </a:cubicBezTo>
                <a:cubicBezTo>
                  <a:pt x="13663" y="3826"/>
                  <a:pt x="13774" y="3784"/>
                  <a:pt x="13901" y="3744"/>
                </a:cubicBezTo>
                <a:cubicBezTo>
                  <a:pt x="14028" y="3707"/>
                  <a:pt x="14155" y="3685"/>
                  <a:pt x="14280" y="3665"/>
                </a:cubicBezTo>
                <a:cubicBezTo>
                  <a:pt x="14402" y="3645"/>
                  <a:pt x="14487" y="3628"/>
                  <a:pt x="14532" y="3609"/>
                </a:cubicBezTo>
                <a:cubicBezTo>
                  <a:pt x="14607" y="3315"/>
                  <a:pt x="14722" y="3024"/>
                  <a:pt x="14880" y="2747"/>
                </a:cubicBezTo>
                <a:cubicBezTo>
                  <a:pt x="14866" y="2708"/>
                  <a:pt x="14835" y="2632"/>
                  <a:pt x="14791" y="2510"/>
                </a:cubicBezTo>
                <a:cubicBezTo>
                  <a:pt x="14746" y="2389"/>
                  <a:pt x="14699" y="2265"/>
                  <a:pt x="14650" y="2137"/>
                </a:cubicBezTo>
                <a:cubicBezTo>
                  <a:pt x="14602" y="2010"/>
                  <a:pt x="14558" y="1897"/>
                  <a:pt x="14522" y="1793"/>
                </a:cubicBezTo>
                <a:cubicBezTo>
                  <a:pt x="14482" y="1689"/>
                  <a:pt x="14466" y="1618"/>
                  <a:pt x="14466" y="1584"/>
                </a:cubicBezTo>
                <a:cubicBezTo>
                  <a:pt x="14466" y="1528"/>
                  <a:pt x="14546" y="1429"/>
                  <a:pt x="14706" y="1279"/>
                </a:cubicBezTo>
                <a:cubicBezTo>
                  <a:pt x="14868" y="1130"/>
                  <a:pt x="15052" y="971"/>
                  <a:pt x="15259" y="805"/>
                </a:cubicBezTo>
                <a:cubicBezTo>
                  <a:pt x="15464" y="641"/>
                  <a:pt x="15659" y="491"/>
                  <a:pt x="15840" y="367"/>
                </a:cubicBezTo>
                <a:cubicBezTo>
                  <a:pt x="16019" y="240"/>
                  <a:pt x="16125" y="178"/>
                  <a:pt x="16154" y="178"/>
                </a:cubicBezTo>
                <a:cubicBezTo>
                  <a:pt x="16184" y="178"/>
                  <a:pt x="16234" y="217"/>
                  <a:pt x="16302" y="296"/>
                </a:cubicBezTo>
                <a:cubicBezTo>
                  <a:pt x="16368" y="381"/>
                  <a:pt x="16445" y="477"/>
                  <a:pt x="16532" y="590"/>
                </a:cubicBezTo>
                <a:cubicBezTo>
                  <a:pt x="16620" y="700"/>
                  <a:pt x="16695" y="808"/>
                  <a:pt x="16763" y="906"/>
                </a:cubicBezTo>
                <a:cubicBezTo>
                  <a:pt x="16829" y="1005"/>
                  <a:pt x="16878" y="1073"/>
                  <a:pt x="16909" y="1110"/>
                </a:cubicBezTo>
                <a:cubicBezTo>
                  <a:pt x="17015" y="1073"/>
                  <a:pt x="17123" y="1048"/>
                  <a:pt x="17229" y="1028"/>
                </a:cubicBezTo>
                <a:cubicBezTo>
                  <a:pt x="17340" y="1008"/>
                  <a:pt x="17450" y="1008"/>
                  <a:pt x="17563" y="1028"/>
                </a:cubicBezTo>
                <a:lnTo>
                  <a:pt x="17721" y="1028"/>
                </a:lnTo>
                <a:cubicBezTo>
                  <a:pt x="17735" y="994"/>
                  <a:pt x="17778" y="918"/>
                  <a:pt x="17846" y="805"/>
                </a:cubicBezTo>
                <a:cubicBezTo>
                  <a:pt x="17912" y="692"/>
                  <a:pt x="17982" y="579"/>
                  <a:pt x="18053" y="460"/>
                </a:cubicBezTo>
                <a:cubicBezTo>
                  <a:pt x="18124" y="342"/>
                  <a:pt x="18189" y="237"/>
                  <a:pt x="18251" y="144"/>
                </a:cubicBezTo>
                <a:cubicBezTo>
                  <a:pt x="18310" y="51"/>
                  <a:pt x="18354" y="0"/>
                  <a:pt x="18385" y="0"/>
                </a:cubicBezTo>
                <a:cubicBezTo>
                  <a:pt x="18415" y="0"/>
                  <a:pt x="18528" y="54"/>
                  <a:pt x="18724" y="158"/>
                </a:cubicBezTo>
                <a:cubicBezTo>
                  <a:pt x="18919" y="260"/>
                  <a:pt x="19129" y="378"/>
                  <a:pt x="19350" y="508"/>
                </a:cubicBezTo>
                <a:cubicBezTo>
                  <a:pt x="19571" y="641"/>
                  <a:pt x="19771" y="765"/>
                  <a:pt x="19945" y="892"/>
                </a:cubicBezTo>
                <a:cubicBezTo>
                  <a:pt x="20122" y="1019"/>
                  <a:pt x="20211" y="1110"/>
                  <a:pt x="20211" y="1163"/>
                </a:cubicBezTo>
                <a:cubicBezTo>
                  <a:pt x="20211" y="1200"/>
                  <a:pt x="20197" y="1268"/>
                  <a:pt x="20164" y="1372"/>
                </a:cubicBezTo>
                <a:cubicBezTo>
                  <a:pt x="20136" y="1477"/>
                  <a:pt x="20105" y="1593"/>
                  <a:pt x="20075" y="1725"/>
                </a:cubicBezTo>
                <a:cubicBezTo>
                  <a:pt x="20047" y="1855"/>
                  <a:pt x="20014" y="1979"/>
                  <a:pt x="19981" y="2095"/>
                </a:cubicBezTo>
                <a:cubicBezTo>
                  <a:pt x="19945" y="2214"/>
                  <a:pt x="19922" y="2290"/>
                  <a:pt x="19908" y="2327"/>
                </a:cubicBezTo>
                <a:cubicBezTo>
                  <a:pt x="20058" y="2552"/>
                  <a:pt x="20204" y="2824"/>
                  <a:pt x="20345" y="3137"/>
                </a:cubicBezTo>
                <a:cubicBezTo>
                  <a:pt x="20729" y="3174"/>
                  <a:pt x="21007" y="3205"/>
                  <a:pt x="21181" y="3233"/>
                </a:cubicBezTo>
                <a:cubicBezTo>
                  <a:pt x="21353" y="3258"/>
                  <a:pt x="21461" y="3343"/>
                  <a:pt x="21506" y="3478"/>
                </a:cubicBezTo>
                <a:cubicBezTo>
                  <a:pt x="21551" y="3623"/>
                  <a:pt x="21572" y="3854"/>
                  <a:pt x="21562" y="4184"/>
                </a:cubicBezTo>
                <a:cubicBezTo>
                  <a:pt x="21555" y="4515"/>
                  <a:pt x="21567" y="4995"/>
                  <a:pt x="21598" y="5624"/>
                </a:cubicBezTo>
                <a:cubicBezTo>
                  <a:pt x="21598" y="5678"/>
                  <a:pt x="21551" y="5735"/>
                  <a:pt x="21456" y="5794"/>
                </a:cubicBezTo>
                <a:cubicBezTo>
                  <a:pt x="21362" y="5850"/>
                  <a:pt x="21254" y="5901"/>
                  <a:pt x="21136" y="5935"/>
                </a:cubicBezTo>
                <a:cubicBezTo>
                  <a:pt x="21014" y="5972"/>
                  <a:pt x="20894" y="6000"/>
                  <a:pt x="20769" y="6017"/>
                </a:cubicBezTo>
                <a:cubicBezTo>
                  <a:pt x="20647" y="6034"/>
                  <a:pt x="20560" y="6053"/>
                  <a:pt x="20515" y="6070"/>
                </a:cubicBezTo>
                <a:moveTo>
                  <a:pt x="15739" y="16167"/>
                </a:moveTo>
                <a:cubicBezTo>
                  <a:pt x="15739" y="16611"/>
                  <a:pt x="15869" y="16992"/>
                  <a:pt x="16130" y="17317"/>
                </a:cubicBezTo>
                <a:cubicBezTo>
                  <a:pt x="16389" y="17641"/>
                  <a:pt x="16704" y="17802"/>
                  <a:pt x="17081" y="17802"/>
                </a:cubicBezTo>
                <a:cubicBezTo>
                  <a:pt x="17448" y="17802"/>
                  <a:pt x="17766" y="17647"/>
                  <a:pt x="18034" y="17339"/>
                </a:cubicBezTo>
                <a:cubicBezTo>
                  <a:pt x="18300" y="17023"/>
                  <a:pt x="18434" y="16639"/>
                  <a:pt x="18434" y="16167"/>
                </a:cubicBezTo>
                <a:cubicBezTo>
                  <a:pt x="18434" y="15724"/>
                  <a:pt x="18302" y="15351"/>
                  <a:pt x="18044" y="15038"/>
                </a:cubicBezTo>
                <a:cubicBezTo>
                  <a:pt x="17785" y="14727"/>
                  <a:pt x="17465" y="14572"/>
                  <a:pt x="17081" y="14572"/>
                </a:cubicBezTo>
                <a:cubicBezTo>
                  <a:pt x="16714" y="14572"/>
                  <a:pt x="16396" y="14727"/>
                  <a:pt x="16135" y="15038"/>
                </a:cubicBezTo>
                <a:cubicBezTo>
                  <a:pt x="15869" y="15351"/>
                  <a:pt x="15739" y="15724"/>
                  <a:pt x="15739" y="16167"/>
                </a:cubicBezTo>
                <a:moveTo>
                  <a:pt x="16292" y="4825"/>
                </a:moveTo>
                <a:cubicBezTo>
                  <a:pt x="16292" y="5249"/>
                  <a:pt x="16410" y="5602"/>
                  <a:pt x="16648" y="5887"/>
                </a:cubicBezTo>
                <a:cubicBezTo>
                  <a:pt x="16883" y="6172"/>
                  <a:pt x="17173" y="6313"/>
                  <a:pt x="17509" y="6313"/>
                </a:cubicBezTo>
                <a:cubicBezTo>
                  <a:pt x="17862" y="6313"/>
                  <a:pt x="18159" y="6172"/>
                  <a:pt x="18399" y="5887"/>
                </a:cubicBezTo>
                <a:cubicBezTo>
                  <a:pt x="18639" y="5602"/>
                  <a:pt x="18759" y="5257"/>
                  <a:pt x="18759" y="4853"/>
                </a:cubicBezTo>
                <a:cubicBezTo>
                  <a:pt x="18759" y="4430"/>
                  <a:pt x="18641" y="4074"/>
                  <a:pt x="18404" y="3786"/>
                </a:cubicBezTo>
                <a:cubicBezTo>
                  <a:pt x="18168" y="3495"/>
                  <a:pt x="17876" y="3354"/>
                  <a:pt x="17530" y="3354"/>
                </a:cubicBezTo>
                <a:cubicBezTo>
                  <a:pt x="17177" y="3354"/>
                  <a:pt x="16883" y="3495"/>
                  <a:pt x="16648" y="3786"/>
                </a:cubicBezTo>
                <a:cubicBezTo>
                  <a:pt x="16408" y="4074"/>
                  <a:pt x="16292" y="4421"/>
                  <a:pt x="16292" y="482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5" name="AutoShape 68"/>
          <p:cNvSpPr>
            <a:spLocks/>
          </p:cNvSpPr>
          <p:nvPr/>
        </p:nvSpPr>
        <p:spPr bwMode="auto">
          <a:xfrm>
            <a:off x="3560764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88">
                <a:moveTo>
                  <a:pt x="10794" y="0"/>
                </a:moveTo>
                <a:cubicBezTo>
                  <a:pt x="12289" y="0"/>
                  <a:pt x="13689" y="251"/>
                  <a:pt x="14998" y="750"/>
                </a:cubicBezTo>
                <a:cubicBezTo>
                  <a:pt x="16304" y="1250"/>
                  <a:pt x="17446" y="1930"/>
                  <a:pt x="18422" y="2782"/>
                </a:cubicBezTo>
                <a:cubicBezTo>
                  <a:pt x="19399" y="3639"/>
                  <a:pt x="20174" y="4641"/>
                  <a:pt x="20743" y="5784"/>
                </a:cubicBezTo>
                <a:cubicBezTo>
                  <a:pt x="21315" y="6926"/>
                  <a:pt x="21600" y="8156"/>
                  <a:pt x="21600" y="9468"/>
                </a:cubicBezTo>
                <a:cubicBezTo>
                  <a:pt x="21600" y="10775"/>
                  <a:pt x="21315" y="12002"/>
                  <a:pt x="20743" y="13142"/>
                </a:cubicBezTo>
                <a:cubicBezTo>
                  <a:pt x="20174" y="14287"/>
                  <a:pt x="19399" y="15289"/>
                  <a:pt x="18422" y="16149"/>
                </a:cubicBezTo>
                <a:cubicBezTo>
                  <a:pt x="17446" y="17007"/>
                  <a:pt x="16304" y="17687"/>
                  <a:pt x="14998" y="18181"/>
                </a:cubicBezTo>
                <a:cubicBezTo>
                  <a:pt x="13689" y="18677"/>
                  <a:pt x="12289" y="18923"/>
                  <a:pt x="10794" y="18923"/>
                </a:cubicBezTo>
                <a:cubicBezTo>
                  <a:pt x="10104" y="18923"/>
                  <a:pt x="9427" y="18869"/>
                  <a:pt x="8768" y="18762"/>
                </a:cubicBezTo>
                <a:cubicBezTo>
                  <a:pt x="7445" y="20014"/>
                  <a:pt x="5901" y="20878"/>
                  <a:pt x="4135" y="21355"/>
                </a:cubicBezTo>
                <a:cubicBezTo>
                  <a:pt x="3947" y="21391"/>
                  <a:pt x="3759" y="21431"/>
                  <a:pt x="3566" y="21467"/>
                </a:cubicBezTo>
                <a:cubicBezTo>
                  <a:pt x="3375" y="21510"/>
                  <a:pt x="3170" y="21549"/>
                  <a:pt x="2952" y="21583"/>
                </a:cubicBezTo>
                <a:cubicBezTo>
                  <a:pt x="2832" y="21600"/>
                  <a:pt x="2728" y="21572"/>
                  <a:pt x="2643" y="21496"/>
                </a:cubicBezTo>
                <a:cubicBezTo>
                  <a:pt x="2556" y="21420"/>
                  <a:pt x="2497" y="21309"/>
                  <a:pt x="2467" y="21166"/>
                </a:cubicBezTo>
                <a:cubicBezTo>
                  <a:pt x="2438" y="21022"/>
                  <a:pt x="2457" y="20900"/>
                  <a:pt x="2523" y="20807"/>
                </a:cubicBezTo>
                <a:cubicBezTo>
                  <a:pt x="2591" y="20714"/>
                  <a:pt x="2667" y="20621"/>
                  <a:pt x="2749" y="20531"/>
                </a:cubicBezTo>
                <a:cubicBezTo>
                  <a:pt x="2921" y="20325"/>
                  <a:pt x="3083" y="20124"/>
                  <a:pt x="3234" y="19930"/>
                </a:cubicBezTo>
                <a:cubicBezTo>
                  <a:pt x="3385" y="19738"/>
                  <a:pt x="3521" y="19506"/>
                  <a:pt x="3646" y="19241"/>
                </a:cubicBezTo>
                <a:cubicBezTo>
                  <a:pt x="3768" y="18976"/>
                  <a:pt x="3881" y="18663"/>
                  <a:pt x="3982" y="18302"/>
                </a:cubicBezTo>
                <a:cubicBezTo>
                  <a:pt x="4084" y="17941"/>
                  <a:pt x="4173" y="17506"/>
                  <a:pt x="4248" y="16993"/>
                </a:cubicBezTo>
                <a:cubicBezTo>
                  <a:pt x="2942" y="16110"/>
                  <a:pt x="1907" y="15021"/>
                  <a:pt x="1144" y="13731"/>
                </a:cubicBezTo>
                <a:cubicBezTo>
                  <a:pt x="381" y="12436"/>
                  <a:pt x="0" y="11017"/>
                  <a:pt x="0" y="9468"/>
                </a:cubicBezTo>
                <a:cubicBezTo>
                  <a:pt x="0" y="8165"/>
                  <a:pt x="285" y="6937"/>
                  <a:pt x="857" y="5789"/>
                </a:cubicBezTo>
                <a:cubicBezTo>
                  <a:pt x="1429" y="4641"/>
                  <a:pt x="2201" y="3639"/>
                  <a:pt x="3178" y="2782"/>
                </a:cubicBezTo>
                <a:cubicBezTo>
                  <a:pt x="4154" y="1930"/>
                  <a:pt x="5293" y="1249"/>
                  <a:pt x="6597" y="750"/>
                </a:cubicBezTo>
                <a:cubicBezTo>
                  <a:pt x="7901" y="251"/>
                  <a:pt x="9300" y="0"/>
                  <a:pt x="10794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6" name="AutoShape 69"/>
          <p:cNvSpPr>
            <a:spLocks/>
          </p:cNvSpPr>
          <p:nvPr/>
        </p:nvSpPr>
        <p:spPr bwMode="auto">
          <a:xfrm>
            <a:off x="4497389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793" y="0"/>
                </a:moveTo>
                <a:cubicBezTo>
                  <a:pt x="11530" y="0"/>
                  <a:pt x="12259" y="68"/>
                  <a:pt x="12986" y="200"/>
                </a:cubicBezTo>
                <a:cubicBezTo>
                  <a:pt x="13711" y="330"/>
                  <a:pt x="14427" y="533"/>
                  <a:pt x="15133" y="810"/>
                </a:cubicBezTo>
                <a:cubicBezTo>
                  <a:pt x="15928" y="1129"/>
                  <a:pt x="16717" y="1547"/>
                  <a:pt x="17498" y="2069"/>
                </a:cubicBezTo>
                <a:cubicBezTo>
                  <a:pt x="18279" y="2592"/>
                  <a:pt x="18974" y="3218"/>
                  <a:pt x="19583" y="3950"/>
                </a:cubicBezTo>
                <a:cubicBezTo>
                  <a:pt x="20190" y="4678"/>
                  <a:pt x="20680" y="5505"/>
                  <a:pt x="21047" y="6431"/>
                </a:cubicBezTo>
                <a:cubicBezTo>
                  <a:pt x="21414" y="7352"/>
                  <a:pt x="21600" y="8368"/>
                  <a:pt x="21600" y="9477"/>
                </a:cubicBezTo>
                <a:cubicBezTo>
                  <a:pt x="21600" y="10584"/>
                  <a:pt x="21414" y="11598"/>
                  <a:pt x="21047" y="12518"/>
                </a:cubicBezTo>
                <a:cubicBezTo>
                  <a:pt x="20680" y="13436"/>
                  <a:pt x="20190" y="14260"/>
                  <a:pt x="19583" y="14991"/>
                </a:cubicBezTo>
                <a:cubicBezTo>
                  <a:pt x="18974" y="15722"/>
                  <a:pt x="18282" y="16352"/>
                  <a:pt x="17503" y="16891"/>
                </a:cubicBezTo>
                <a:cubicBezTo>
                  <a:pt x="16726" y="17425"/>
                  <a:pt x="15935" y="17843"/>
                  <a:pt x="15133" y="18139"/>
                </a:cubicBezTo>
                <a:cubicBezTo>
                  <a:pt x="14427" y="18419"/>
                  <a:pt x="13714" y="18622"/>
                  <a:pt x="12991" y="18749"/>
                </a:cubicBezTo>
                <a:cubicBezTo>
                  <a:pt x="12271" y="18876"/>
                  <a:pt x="11537" y="18935"/>
                  <a:pt x="10793" y="18935"/>
                </a:cubicBezTo>
                <a:cubicBezTo>
                  <a:pt x="10103" y="18935"/>
                  <a:pt x="9428" y="18884"/>
                  <a:pt x="8767" y="18777"/>
                </a:cubicBezTo>
                <a:cubicBezTo>
                  <a:pt x="8075" y="19423"/>
                  <a:pt x="7340" y="19963"/>
                  <a:pt x="6564" y="20383"/>
                </a:cubicBezTo>
                <a:cubicBezTo>
                  <a:pt x="5785" y="20804"/>
                  <a:pt x="4978" y="21137"/>
                  <a:pt x="4135" y="21371"/>
                </a:cubicBezTo>
                <a:cubicBezTo>
                  <a:pt x="3933" y="21405"/>
                  <a:pt x="3723" y="21453"/>
                  <a:pt x="3511" y="21510"/>
                </a:cubicBezTo>
                <a:cubicBezTo>
                  <a:pt x="3297" y="21569"/>
                  <a:pt x="3095" y="21600"/>
                  <a:pt x="2907" y="21600"/>
                </a:cubicBezTo>
                <a:cubicBezTo>
                  <a:pt x="2789" y="21600"/>
                  <a:pt x="2685" y="21546"/>
                  <a:pt x="2598" y="21445"/>
                </a:cubicBezTo>
                <a:cubicBezTo>
                  <a:pt x="2511" y="21340"/>
                  <a:pt x="2469" y="21216"/>
                  <a:pt x="2469" y="21072"/>
                </a:cubicBezTo>
                <a:cubicBezTo>
                  <a:pt x="2469" y="20965"/>
                  <a:pt x="2499" y="20866"/>
                  <a:pt x="2563" y="20784"/>
                </a:cubicBezTo>
                <a:cubicBezTo>
                  <a:pt x="2629" y="20694"/>
                  <a:pt x="2690" y="20617"/>
                  <a:pt x="2749" y="20547"/>
                </a:cubicBezTo>
                <a:cubicBezTo>
                  <a:pt x="2984" y="20248"/>
                  <a:pt x="3182" y="19977"/>
                  <a:pt x="3347" y="19728"/>
                </a:cubicBezTo>
                <a:cubicBezTo>
                  <a:pt x="3511" y="19480"/>
                  <a:pt x="3653" y="19220"/>
                  <a:pt x="3770" y="18949"/>
                </a:cubicBezTo>
                <a:cubicBezTo>
                  <a:pt x="3886" y="18681"/>
                  <a:pt x="3980" y="18390"/>
                  <a:pt x="4050" y="18080"/>
                </a:cubicBezTo>
                <a:cubicBezTo>
                  <a:pt x="4123" y="17766"/>
                  <a:pt x="4189" y="17408"/>
                  <a:pt x="4248" y="17004"/>
                </a:cubicBezTo>
                <a:cubicBezTo>
                  <a:pt x="3662" y="16617"/>
                  <a:pt x="3116" y="16163"/>
                  <a:pt x="2610" y="15643"/>
                </a:cubicBezTo>
                <a:cubicBezTo>
                  <a:pt x="2102" y="15129"/>
                  <a:pt x="1652" y="14554"/>
                  <a:pt x="1257" y="13915"/>
                </a:cubicBezTo>
                <a:cubicBezTo>
                  <a:pt x="864" y="13280"/>
                  <a:pt x="555" y="12589"/>
                  <a:pt x="334" y="11843"/>
                </a:cubicBezTo>
                <a:cubicBezTo>
                  <a:pt x="111" y="11095"/>
                  <a:pt x="0" y="10307"/>
                  <a:pt x="0" y="9477"/>
                </a:cubicBezTo>
                <a:cubicBezTo>
                  <a:pt x="0" y="8368"/>
                  <a:pt x="186" y="7351"/>
                  <a:pt x="553" y="6431"/>
                </a:cubicBezTo>
                <a:cubicBezTo>
                  <a:pt x="920" y="5505"/>
                  <a:pt x="1410" y="4678"/>
                  <a:pt x="2017" y="3949"/>
                </a:cubicBezTo>
                <a:cubicBezTo>
                  <a:pt x="2626" y="3218"/>
                  <a:pt x="3318" y="2589"/>
                  <a:pt x="4097" y="2063"/>
                </a:cubicBezTo>
                <a:cubicBezTo>
                  <a:pt x="4874" y="1535"/>
                  <a:pt x="5660" y="1121"/>
                  <a:pt x="6458" y="810"/>
                </a:cubicBezTo>
                <a:cubicBezTo>
                  <a:pt x="7162" y="533"/>
                  <a:pt x="7879" y="330"/>
                  <a:pt x="8602" y="200"/>
                </a:cubicBezTo>
                <a:cubicBezTo>
                  <a:pt x="9327" y="68"/>
                  <a:pt x="10059" y="0"/>
                  <a:pt x="10793" y="0"/>
                </a:cubicBezTo>
                <a:moveTo>
                  <a:pt x="14264" y="2747"/>
                </a:moveTo>
                <a:cubicBezTo>
                  <a:pt x="13123" y="2357"/>
                  <a:pt x="11965" y="2165"/>
                  <a:pt x="10793" y="2165"/>
                </a:cubicBezTo>
                <a:cubicBezTo>
                  <a:pt x="9607" y="2165"/>
                  <a:pt x="8454" y="2357"/>
                  <a:pt x="7336" y="2747"/>
                </a:cubicBezTo>
                <a:cubicBezTo>
                  <a:pt x="6705" y="2973"/>
                  <a:pt x="6062" y="3281"/>
                  <a:pt x="5408" y="3679"/>
                </a:cubicBezTo>
                <a:cubicBezTo>
                  <a:pt x="4754" y="4077"/>
                  <a:pt x="4161" y="4562"/>
                  <a:pt x="3624" y="5133"/>
                </a:cubicBezTo>
                <a:cubicBezTo>
                  <a:pt x="3085" y="5703"/>
                  <a:pt x="2648" y="6347"/>
                  <a:pt x="2311" y="7064"/>
                </a:cubicBezTo>
                <a:cubicBezTo>
                  <a:pt x="1972" y="7781"/>
                  <a:pt x="1805" y="8583"/>
                  <a:pt x="1805" y="9477"/>
                </a:cubicBezTo>
                <a:cubicBezTo>
                  <a:pt x="1805" y="10124"/>
                  <a:pt x="1895" y="10725"/>
                  <a:pt x="2080" y="11276"/>
                </a:cubicBezTo>
                <a:cubicBezTo>
                  <a:pt x="2264" y="11824"/>
                  <a:pt x="2509" y="12335"/>
                  <a:pt x="2817" y="12806"/>
                </a:cubicBezTo>
                <a:cubicBezTo>
                  <a:pt x="3125" y="13280"/>
                  <a:pt x="3478" y="13712"/>
                  <a:pt x="3876" y="14099"/>
                </a:cubicBezTo>
                <a:cubicBezTo>
                  <a:pt x="4274" y="14486"/>
                  <a:pt x="4693" y="14822"/>
                  <a:pt x="5128" y="15113"/>
                </a:cubicBezTo>
                <a:cubicBezTo>
                  <a:pt x="5331" y="15240"/>
                  <a:pt x="5521" y="15364"/>
                  <a:pt x="5702" y="15485"/>
                </a:cubicBezTo>
                <a:cubicBezTo>
                  <a:pt x="5881" y="15607"/>
                  <a:pt x="6067" y="15734"/>
                  <a:pt x="6253" y="15869"/>
                </a:cubicBezTo>
                <a:cubicBezTo>
                  <a:pt x="6178" y="16293"/>
                  <a:pt x="6114" y="16716"/>
                  <a:pt x="6058" y="17140"/>
                </a:cubicBezTo>
                <a:cubicBezTo>
                  <a:pt x="6001" y="17563"/>
                  <a:pt x="5928" y="17987"/>
                  <a:pt x="5837" y="18410"/>
                </a:cubicBezTo>
                <a:cubicBezTo>
                  <a:pt x="6279" y="18148"/>
                  <a:pt x="6698" y="17860"/>
                  <a:pt x="7093" y="17538"/>
                </a:cubicBezTo>
                <a:cubicBezTo>
                  <a:pt x="7489" y="17219"/>
                  <a:pt x="7884" y="16874"/>
                  <a:pt x="8282" y="16504"/>
                </a:cubicBezTo>
                <a:cubicBezTo>
                  <a:pt x="8694" y="16575"/>
                  <a:pt x="9110" y="16640"/>
                  <a:pt x="9527" y="16691"/>
                </a:cubicBezTo>
                <a:cubicBezTo>
                  <a:pt x="9943" y="16747"/>
                  <a:pt x="10367" y="16776"/>
                  <a:pt x="10793" y="16776"/>
                </a:cubicBezTo>
                <a:cubicBezTo>
                  <a:pt x="11965" y="16776"/>
                  <a:pt x="13123" y="16581"/>
                  <a:pt x="14264" y="16194"/>
                </a:cubicBezTo>
                <a:cubicBezTo>
                  <a:pt x="14895" y="15971"/>
                  <a:pt x="15538" y="15660"/>
                  <a:pt x="16192" y="15271"/>
                </a:cubicBezTo>
                <a:cubicBezTo>
                  <a:pt x="16844" y="14875"/>
                  <a:pt x="17439" y="14393"/>
                  <a:pt x="17978" y="13822"/>
                </a:cubicBezTo>
                <a:cubicBezTo>
                  <a:pt x="18515" y="13252"/>
                  <a:pt x="18952" y="12603"/>
                  <a:pt x="19289" y="11883"/>
                </a:cubicBezTo>
                <a:cubicBezTo>
                  <a:pt x="19628" y="11160"/>
                  <a:pt x="19797" y="10358"/>
                  <a:pt x="19797" y="9477"/>
                </a:cubicBezTo>
                <a:cubicBezTo>
                  <a:pt x="19797" y="8591"/>
                  <a:pt x="19628" y="7792"/>
                  <a:pt x="19289" y="7069"/>
                </a:cubicBezTo>
                <a:cubicBezTo>
                  <a:pt x="18952" y="6349"/>
                  <a:pt x="18515" y="5703"/>
                  <a:pt x="17978" y="5130"/>
                </a:cubicBezTo>
                <a:cubicBezTo>
                  <a:pt x="17439" y="4559"/>
                  <a:pt x="16844" y="4074"/>
                  <a:pt x="16192" y="3676"/>
                </a:cubicBezTo>
                <a:cubicBezTo>
                  <a:pt x="15538" y="3281"/>
                  <a:pt x="14895" y="2973"/>
                  <a:pt x="14264" y="274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7" name="AutoShape 70"/>
          <p:cNvSpPr>
            <a:spLocks/>
          </p:cNvSpPr>
          <p:nvPr/>
        </p:nvSpPr>
        <p:spPr bwMode="auto">
          <a:xfrm>
            <a:off x="5465764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88">
                <a:moveTo>
                  <a:pt x="17530" y="7696"/>
                </a:moveTo>
                <a:cubicBezTo>
                  <a:pt x="17530" y="8752"/>
                  <a:pt x="17302" y="9748"/>
                  <a:pt x="16843" y="10684"/>
                </a:cubicBezTo>
                <a:cubicBezTo>
                  <a:pt x="16387" y="11621"/>
                  <a:pt x="15760" y="12436"/>
                  <a:pt x="14970" y="13128"/>
                </a:cubicBezTo>
                <a:cubicBezTo>
                  <a:pt x="14176" y="13822"/>
                  <a:pt x="13249" y="14372"/>
                  <a:pt x="12185" y="14775"/>
                </a:cubicBezTo>
                <a:cubicBezTo>
                  <a:pt x="11121" y="15181"/>
                  <a:pt x="9982" y="15385"/>
                  <a:pt x="8765" y="15385"/>
                </a:cubicBezTo>
                <a:cubicBezTo>
                  <a:pt x="8487" y="15385"/>
                  <a:pt x="8212" y="15371"/>
                  <a:pt x="7937" y="15342"/>
                </a:cubicBezTo>
                <a:cubicBezTo>
                  <a:pt x="7664" y="15317"/>
                  <a:pt x="7395" y="15283"/>
                  <a:pt x="7132" y="15249"/>
                </a:cubicBezTo>
                <a:cubicBezTo>
                  <a:pt x="6028" y="16265"/>
                  <a:pt x="4766" y="16967"/>
                  <a:pt x="3347" y="17340"/>
                </a:cubicBezTo>
                <a:cubicBezTo>
                  <a:pt x="3196" y="17379"/>
                  <a:pt x="3043" y="17413"/>
                  <a:pt x="2890" y="17444"/>
                </a:cubicBezTo>
                <a:cubicBezTo>
                  <a:pt x="2735" y="17475"/>
                  <a:pt x="2573" y="17509"/>
                  <a:pt x="2398" y="17546"/>
                </a:cubicBezTo>
                <a:cubicBezTo>
                  <a:pt x="2309" y="17563"/>
                  <a:pt x="2229" y="17534"/>
                  <a:pt x="2156" y="17456"/>
                </a:cubicBezTo>
                <a:cubicBezTo>
                  <a:pt x="2085" y="17379"/>
                  <a:pt x="2034" y="17297"/>
                  <a:pt x="2005" y="17207"/>
                </a:cubicBezTo>
                <a:lnTo>
                  <a:pt x="2005" y="17182"/>
                </a:lnTo>
                <a:cubicBezTo>
                  <a:pt x="1975" y="17072"/>
                  <a:pt x="1987" y="16984"/>
                  <a:pt x="2038" y="16917"/>
                </a:cubicBezTo>
                <a:cubicBezTo>
                  <a:pt x="2090" y="16852"/>
                  <a:pt x="2158" y="16770"/>
                  <a:pt x="2241" y="16680"/>
                </a:cubicBezTo>
                <a:cubicBezTo>
                  <a:pt x="2377" y="16519"/>
                  <a:pt x="2507" y="16355"/>
                  <a:pt x="2629" y="16189"/>
                </a:cubicBezTo>
                <a:cubicBezTo>
                  <a:pt x="2754" y="16022"/>
                  <a:pt x="2864" y="15830"/>
                  <a:pt x="2963" y="15622"/>
                </a:cubicBezTo>
                <a:cubicBezTo>
                  <a:pt x="3060" y="15410"/>
                  <a:pt x="3152" y="15159"/>
                  <a:pt x="3239" y="14871"/>
                </a:cubicBezTo>
                <a:cubicBezTo>
                  <a:pt x="3326" y="14581"/>
                  <a:pt x="3399" y="14225"/>
                  <a:pt x="3458" y="13802"/>
                </a:cubicBezTo>
                <a:cubicBezTo>
                  <a:pt x="2398" y="13102"/>
                  <a:pt x="1558" y="12222"/>
                  <a:pt x="934" y="11164"/>
                </a:cubicBezTo>
                <a:cubicBezTo>
                  <a:pt x="311" y="10106"/>
                  <a:pt x="0" y="8952"/>
                  <a:pt x="0" y="7697"/>
                </a:cubicBezTo>
                <a:cubicBezTo>
                  <a:pt x="0" y="6627"/>
                  <a:pt x="231" y="5626"/>
                  <a:pt x="692" y="4695"/>
                </a:cubicBezTo>
                <a:cubicBezTo>
                  <a:pt x="1153" y="3764"/>
                  <a:pt x="1782" y="2948"/>
                  <a:pt x="2575" y="2257"/>
                </a:cubicBezTo>
                <a:cubicBezTo>
                  <a:pt x="3366" y="1566"/>
                  <a:pt x="4291" y="1013"/>
                  <a:pt x="5352" y="609"/>
                </a:cubicBezTo>
                <a:cubicBezTo>
                  <a:pt x="6409" y="203"/>
                  <a:pt x="7548" y="0"/>
                  <a:pt x="8765" y="0"/>
                </a:cubicBezTo>
                <a:cubicBezTo>
                  <a:pt x="9982" y="0"/>
                  <a:pt x="11121" y="203"/>
                  <a:pt x="12185" y="609"/>
                </a:cubicBezTo>
                <a:cubicBezTo>
                  <a:pt x="13249" y="1013"/>
                  <a:pt x="14176" y="1566"/>
                  <a:pt x="14970" y="2257"/>
                </a:cubicBezTo>
                <a:cubicBezTo>
                  <a:pt x="15760" y="2948"/>
                  <a:pt x="16387" y="3764"/>
                  <a:pt x="16843" y="4695"/>
                </a:cubicBezTo>
                <a:cubicBezTo>
                  <a:pt x="17302" y="5626"/>
                  <a:pt x="17530" y="6627"/>
                  <a:pt x="17530" y="7696"/>
                </a:cubicBezTo>
                <a:moveTo>
                  <a:pt x="21600" y="11737"/>
                </a:moveTo>
                <a:cubicBezTo>
                  <a:pt x="21600" y="12986"/>
                  <a:pt x="21287" y="14146"/>
                  <a:pt x="20666" y="15204"/>
                </a:cubicBezTo>
                <a:cubicBezTo>
                  <a:pt x="20039" y="16262"/>
                  <a:pt x="19199" y="17139"/>
                  <a:pt x="18140" y="17842"/>
                </a:cubicBezTo>
                <a:cubicBezTo>
                  <a:pt x="18201" y="18265"/>
                  <a:pt x="18272" y="18621"/>
                  <a:pt x="18354" y="18908"/>
                </a:cubicBezTo>
                <a:cubicBezTo>
                  <a:pt x="18437" y="19199"/>
                  <a:pt x="18533" y="19444"/>
                  <a:pt x="18641" y="19662"/>
                </a:cubicBezTo>
                <a:cubicBezTo>
                  <a:pt x="18752" y="19870"/>
                  <a:pt x="18863" y="20060"/>
                  <a:pt x="18980" y="20226"/>
                </a:cubicBezTo>
                <a:cubicBezTo>
                  <a:pt x="19096" y="20393"/>
                  <a:pt x="19223" y="20556"/>
                  <a:pt x="19357" y="20720"/>
                </a:cubicBezTo>
                <a:cubicBezTo>
                  <a:pt x="19432" y="20810"/>
                  <a:pt x="19498" y="20892"/>
                  <a:pt x="19555" y="20968"/>
                </a:cubicBezTo>
                <a:cubicBezTo>
                  <a:pt x="19611" y="21047"/>
                  <a:pt x="19623" y="21129"/>
                  <a:pt x="19592" y="21219"/>
                </a:cubicBezTo>
                <a:lnTo>
                  <a:pt x="19592" y="21247"/>
                </a:lnTo>
                <a:cubicBezTo>
                  <a:pt x="19578" y="21352"/>
                  <a:pt x="19533" y="21439"/>
                  <a:pt x="19453" y="21510"/>
                </a:cubicBezTo>
                <a:cubicBezTo>
                  <a:pt x="19373" y="21577"/>
                  <a:pt x="19291" y="21600"/>
                  <a:pt x="19199" y="21583"/>
                </a:cubicBezTo>
                <a:cubicBezTo>
                  <a:pt x="19027" y="21549"/>
                  <a:pt x="18863" y="21513"/>
                  <a:pt x="18710" y="21482"/>
                </a:cubicBezTo>
                <a:cubicBezTo>
                  <a:pt x="18557" y="21451"/>
                  <a:pt x="18404" y="21420"/>
                  <a:pt x="18253" y="21380"/>
                </a:cubicBezTo>
                <a:cubicBezTo>
                  <a:pt x="17530" y="21199"/>
                  <a:pt x="16855" y="20931"/>
                  <a:pt x="16224" y="20570"/>
                </a:cubicBezTo>
                <a:cubicBezTo>
                  <a:pt x="15593" y="20212"/>
                  <a:pt x="15007" y="19783"/>
                  <a:pt x="14468" y="19286"/>
                </a:cubicBezTo>
                <a:cubicBezTo>
                  <a:pt x="14205" y="19323"/>
                  <a:pt x="13936" y="19354"/>
                  <a:pt x="13661" y="19382"/>
                </a:cubicBezTo>
                <a:cubicBezTo>
                  <a:pt x="13388" y="19408"/>
                  <a:pt x="13113" y="19425"/>
                  <a:pt x="12832" y="19425"/>
                </a:cubicBezTo>
                <a:cubicBezTo>
                  <a:pt x="11773" y="19425"/>
                  <a:pt x="10778" y="19264"/>
                  <a:pt x="9848" y="18951"/>
                </a:cubicBezTo>
                <a:cubicBezTo>
                  <a:pt x="8916" y="18635"/>
                  <a:pt x="8071" y="18211"/>
                  <a:pt x="7313" y="17678"/>
                </a:cubicBezTo>
                <a:cubicBezTo>
                  <a:pt x="7358" y="17644"/>
                  <a:pt x="7407" y="17608"/>
                  <a:pt x="7464" y="17571"/>
                </a:cubicBezTo>
                <a:cubicBezTo>
                  <a:pt x="7520" y="17537"/>
                  <a:pt x="7572" y="17500"/>
                  <a:pt x="7617" y="17464"/>
                </a:cubicBezTo>
                <a:cubicBezTo>
                  <a:pt x="8000" y="17517"/>
                  <a:pt x="8382" y="17546"/>
                  <a:pt x="8765" y="17546"/>
                </a:cubicBezTo>
                <a:cubicBezTo>
                  <a:pt x="10246" y="17546"/>
                  <a:pt x="11632" y="17292"/>
                  <a:pt x="12922" y="16781"/>
                </a:cubicBezTo>
                <a:cubicBezTo>
                  <a:pt x="14214" y="16270"/>
                  <a:pt x="15334" y="15576"/>
                  <a:pt x="16281" y="14690"/>
                </a:cubicBezTo>
                <a:cubicBezTo>
                  <a:pt x="17229" y="13802"/>
                  <a:pt x="17973" y="12758"/>
                  <a:pt x="18517" y="11559"/>
                </a:cubicBezTo>
                <a:cubicBezTo>
                  <a:pt x="19063" y="10365"/>
                  <a:pt x="19336" y="9076"/>
                  <a:pt x="19336" y="7696"/>
                </a:cubicBezTo>
                <a:cubicBezTo>
                  <a:pt x="19336" y="7327"/>
                  <a:pt x="19312" y="6954"/>
                  <a:pt x="19267" y="6565"/>
                </a:cubicBezTo>
                <a:cubicBezTo>
                  <a:pt x="19988" y="7268"/>
                  <a:pt x="20557" y="8055"/>
                  <a:pt x="20974" y="8926"/>
                </a:cubicBezTo>
                <a:cubicBezTo>
                  <a:pt x="21393" y="9801"/>
                  <a:pt x="21600" y="10738"/>
                  <a:pt x="21600" y="1173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8" name="AutoShape 71"/>
          <p:cNvSpPr>
            <a:spLocks/>
          </p:cNvSpPr>
          <p:nvPr/>
        </p:nvSpPr>
        <p:spPr bwMode="auto">
          <a:xfrm>
            <a:off x="6376989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8765" y="0"/>
                </a:moveTo>
                <a:cubicBezTo>
                  <a:pt x="9365" y="0"/>
                  <a:pt x="9963" y="51"/>
                  <a:pt x="10556" y="155"/>
                </a:cubicBezTo>
                <a:cubicBezTo>
                  <a:pt x="11152" y="260"/>
                  <a:pt x="11733" y="418"/>
                  <a:pt x="12303" y="632"/>
                </a:cubicBezTo>
                <a:cubicBezTo>
                  <a:pt x="12950" y="898"/>
                  <a:pt x="13588" y="1240"/>
                  <a:pt x="14219" y="1663"/>
                </a:cubicBezTo>
                <a:cubicBezTo>
                  <a:pt x="14850" y="2087"/>
                  <a:pt x="15412" y="2598"/>
                  <a:pt x="15904" y="3199"/>
                </a:cubicBezTo>
                <a:cubicBezTo>
                  <a:pt x="16396" y="3798"/>
                  <a:pt x="16791" y="4475"/>
                  <a:pt x="17088" y="5229"/>
                </a:cubicBezTo>
                <a:cubicBezTo>
                  <a:pt x="17382" y="5989"/>
                  <a:pt x="17530" y="6813"/>
                  <a:pt x="17530" y="7703"/>
                </a:cubicBezTo>
                <a:cubicBezTo>
                  <a:pt x="17530" y="8586"/>
                  <a:pt x="17382" y="9408"/>
                  <a:pt x="17088" y="10162"/>
                </a:cubicBezTo>
                <a:cubicBezTo>
                  <a:pt x="16791" y="10921"/>
                  <a:pt x="16396" y="11596"/>
                  <a:pt x="15904" y="12186"/>
                </a:cubicBezTo>
                <a:cubicBezTo>
                  <a:pt x="15412" y="12776"/>
                  <a:pt x="14850" y="13287"/>
                  <a:pt x="14219" y="13719"/>
                </a:cubicBezTo>
                <a:cubicBezTo>
                  <a:pt x="13588" y="14151"/>
                  <a:pt x="12950" y="14499"/>
                  <a:pt x="12303" y="14758"/>
                </a:cubicBezTo>
                <a:cubicBezTo>
                  <a:pt x="11147" y="15185"/>
                  <a:pt x="9968" y="15397"/>
                  <a:pt x="8765" y="15397"/>
                </a:cubicBezTo>
                <a:cubicBezTo>
                  <a:pt x="8487" y="15397"/>
                  <a:pt x="8214" y="15382"/>
                  <a:pt x="7948" y="15354"/>
                </a:cubicBezTo>
                <a:cubicBezTo>
                  <a:pt x="7683" y="15329"/>
                  <a:pt x="7409" y="15298"/>
                  <a:pt x="7132" y="15258"/>
                </a:cubicBezTo>
                <a:cubicBezTo>
                  <a:pt x="6007" y="16294"/>
                  <a:pt x="4743" y="16995"/>
                  <a:pt x="3347" y="17353"/>
                </a:cubicBezTo>
                <a:cubicBezTo>
                  <a:pt x="3196" y="17393"/>
                  <a:pt x="3034" y="17435"/>
                  <a:pt x="2862" y="17483"/>
                </a:cubicBezTo>
                <a:cubicBezTo>
                  <a:pt x="2688" y="17534"/>
                  <a:pt x="2521" y="17559"/>
                  <a:pt x="2354" y="17559"/>
                </a:cubicBezTo>
                <a:cubicBezTo>
                  <a:pt x="2264" y="17559"/>
                  <a:pt x="2182" y="17514"/>
                  <a:pt x="2111" y="17432"/>
                </a:cubicBezTo>
                <a:cubicBezTo>
                  <a:pt x="2041" y="17342"/>
                  <a:pt x="2005" y="17238"/>
                  <a:pt x="2005" y="17110"/>
                </a:cubicBezTo>
                <a:cubicBezTo>
                  <a:pt x="2005" y="17023"/>
                  <a:pt x="2034" y="16944"/>
                  <a:pt x="2090" y="16873"/>
                </a:cubicBezTo>
                <a:cubicBezTo>
                  <a:pt x="2147" y="16808"/>
                  <a:pt x="2196" y="16746"/>
                  <a:pt x="2241" y="16693"/>
                </a:cubicBezTo>
                <a:cubicBezTo>
                  <a:pt x="2624" y="16235"/>
                  <a:pt x="2897" y="15803"/>
                  <a:pt x="3060" y="15397"/>
                </a:cubicBezTo>
                <a:cubicBezTo>
                  <a:pt x="3220" y="14987"/>
                  <a:pt x="3354" y="14465"/>
                  <a:pt x="3458" y="13813"/>
                </a:cubicBezTo>
                <a:cubicBezTo>
                  <a:pt x="2985" y="13499"/>
                  <a:pt x="2540" y="13129"/>
                  <a:pt x="2123" y="12706"/>
                </a:cubicBezTo>
                <a:cubicBezTo>
                  <a:pt x="1706" y="12279"/>
                  <a:pt x="1342" y="11811"/>
                  <a:pt x="1024" y="11300"/>
                </a:cubicBezTo>
                <a:cubicBezTo>
                  <a:pt x="711" y="10786"/>
                  <a:pt x="459" y="10229"/>
                  <a:pt x="275" y="9623"/>
                </a:cubicBezTo>
                <a:cubicBezTo>
                  <a:pt x="92" y="9021"/>
                  <a:pt x="0" y="8383"/>
                  <a:pt x="0" y="7703"/>
                </a:cubicBezTo>
                <a:cubicBezTo>
                  <a:pt x="0" y="6822"/>
                  <a:pt x="151" y="6000"/>
                  <a:pt x="450" y="5238"/>
                </a:cubicBezTo>
                <a:cubicBezTo>
                  <a:pt x="751" y="4478"/>
                  <a:pt x="1151" y="3798"/>
                  <a:pt x="1650" y="3199"/>
                </a:cubicBezTo>
                <a:cubicBezTo>
                  <a:pt x="2149" y="2598"/>
                  <a:pt x="2716" y="2087"/>
                  <a:pt x="3347" y="1663"/>
                </a:cubicBezTo>
                <a:cubicBezTo>
                  <a:pt x="3978" y="1239"/>
                  <a:pt x="4616" y="898"/>
                  <a:pt x="5261" y="632"/>
                </a:cubicBezTo>
                <a:cubicBezTo>
                  <a:pt x="5832" y="409"/>
                  <a:pt x="6412" y="249"/>
                  <a:pt x="7002" y="150"/>
                </a:cubicBezTo>
                <a:cubicBezTo>
                  <a:pt x="7591" y="48"/>
                  <a:pt x="8179" y="0"/>
                  <a:pt x="8765" y="0"/>
                </a:cubicBezTo>
                <a:moveTo>
                  <a:pt x="8765" y="2160"/>
                </a:moveTo>
                <a:cubicBezTo>
                  <a:pt x="8269" y="2160"/>
                  <a:pt x="7774" y="2202"/>
                  <a:pt x="7278" y="2282"/>
                </a:cubicBezTo>
                <a:cubicBezTo>
                  <a:pt x="6783" y="2366"/>
                  <a:pt x="6287" y="2510"/>
                  <a:pt x="5790" y="2719"/>
                </a:cubicBezTo>
                <a:cubicBezTo>
                  <a:pt x="5348" y="2877"/>
                  <a:pt x="4886" y="3112"/>
                  <a:pt x="4411" y="3419"/>
                </a:cubicBezTo>
                <a:cubicBezTo>
                  <a:pt x="3933" y="3727"/>
                  <a:pt x="3502" y="4086"/>
                  <a:pt x="3114" y="4501"/>
                </a:cubicBezTo>
                <a:cubicBezTo>
                  <a:pt x="2728" y="4916"/>
                  <a:pt x="2413" y="5390"/>
                  <a:pt x="2168" y="5927"/>
                </a:cubicBezTo>
                <a:cubicBezTo>
                  <a:pt x="1925" y="6463"/>
                  <a:pt x="1803" y="7056"/>
                  <a:pt x="1803" y="7703"/>
                </a:cubicBezTo>
                <a:cubicBezTo>
                  <a:pt x="1803" y="8355"/>
                  <a:pt x="1916" y="8925"/>
                  <a:pt x="2147" y="9422"/>
                </a:cubicBezTo>
                <a:cubicBezTo>
                  <a:pt x="2375" y="9919"/>
                  <a:pt x="2667" y="10363"/>
                  <a:pt x="3017" y="10758"/>
                </a:cubicBezTo>
                <a:cubicBezTo>
                  <a:pt x="3373" y="11156"/>
                  <a:pt x="3764" y="11509"/>
                  <a:pt x="4197" y="11811"/>
                </a:cubicBezTo>
                <a:cubicBezTo>
                  <a:pt x="4630" y="12122"/>
                  <a:pt x="5051" y="12407"/>
                  <a:pt x="5465" y="12678"/>
                </a:cubicBezTo>
                <a:lnTo>
                  <a:pt x="5239" y="14177"/>
                </a:lnTo>
                <a:cubicBezTo>
                  <a:pt x="5486" y="14019"/>
                  <a:pt x="5724" y="13827"/>
                  <a:pt x="5955" y="13610"/>
                </a:cubicBezTo>
                <a:cubicBezTo>
                  <a:pt x="6183" y="13395"/>
                  <a:pt x="6407" y="13189"/>
                  <a:pt x="6626" y="12989"/>
                </a:cubicBezTo>
                <a:cubicBezTo>
                  <a:pt x="6979" y="13042"/>
                  <a:pt x="7334" y="13099"/>
                  <a:pt x="7694" y="13152"/>
                </a:cubicBezTo>
                <a:cubicBezTo>
                  <a:pt x="8057" y="13209"/>
                  <a:pt x="8412" y="13232"/>
                  <a:pt x="8765" y="13232"/>
                </a:cubicBezTo>
                <a:cubicBezTo>
                  <a:pt x="9780" y="13232"/>
                  <a:pt x="10771" y="13048"/>
                  <a:pt x="11740" y="12678"/>
                </a:cubicBezTo>
                <a:cubicBezTo>
                  <a:pt x="12197" y="12517"/>
                  <a:pt x="12665" y="12280"/>
                  <a:pt x="13138" y="11978"/>
                </a:cubicBezTo>
                <a:cubicBezTo>
                  <a:pt x="13609" y="11670"/>
                  <a:pt x="14040" y="11306"/>
                  <a:pt x="14421" y="10880"/>
                </a:cubicBezTo>
                <a:cubicBezTo>
                  <a:pt x="14805" y="10459"/>
                  <a:pt x="15120" y="9982"/>
                  <a:pt x="15370" y="9454"/>
                </a:cubicBezTo>
                <a:cubicBezTo>
                  <a:pt x="15617" y="8929"/>
                  <a:pt x="15739" y="8344"/>
                  <a:pt x="15739" y="7703"/>
                </a:cubicBezTo>
                <a:cubicBezTo>
                  <a:pt x="15739" y="7057"/>
                  <a:pt x="15617" y="6464"/>
                  <a:pt x="15370" y="5927"/>
                </a:cubicBezTo>
                <a:cubicBezTo>
                  <a:pt x="15120" y="5391"/>
                  <a:pt x="14805" y="4916"/>
                  <a:pt x="14421" y="4501"/>
                </a:cubicBezTo>
                <a:cubicBezTo>
                  <a:pt x="14040" y="4086"/>
                  <a:pt x="13612" y="3728"/>
                  <a:pt x="13143" y="3420"/>
                </a:cubicBezTo>
                <a:cubicBezTo>
                  <a:pt x="12675" y="3112"/>
                  <a:pt x="12206" y="2878"/>
                  <a:pt x="11740" y="2720"/>
                </a:cubicBezTo>
                <a:cubicBezTo>
                  <a:pt x="11267" y="2511"/>
                  <a:pt x="10780" y="2367"/>
                  <a:pt x="10281" y="2282"/>
                </a:cubicBezTo>
                <a:cubicBezTo>
                  <a:pt x="9782" y="2202"/>
                  <a:pt x="9278" y="2160"/>
                  <a:pt x="8765" y="2160"/>
                </a:cubicBezTo>
                <a:moveTo>
                  <a:pt x="21600" y="11746"/>
                </a:moveTo>
                <a:cubicBezTo>
                  <a:pt x="21600" y="12429"/>
                  <a:pt x="21506" y="13076"/>
                  <a:pt x="21322" y="13672"/>
                </a:cubicBezTo>
                <a:cubicBezTo>
                  <a:pt x="21139" y="14273"/>
                  <a:pt x="20889" y="14829"/>
                  <a:pt x="20574" y="15340"/>
                </a:cubicBezTo>
                <a:cubicBezTo>
                  <a:pt x="20258" y="15854"/>
                  <a:pt x="19891" y="16323"/>
                  <a:pt x="19475" y="16747"/>
                </a:cubicBezTo>
                <a:cubicBezTo>
                  <a:pt x="19058" y="17173"/>
                  <a:pt x="18613" y="17543"/>
                  <a:pt x="18140" y="17856"/>
                </a:cubicBezTo>
                <a:cubicBezTo>
                  <a:pt x="18246" y="18506"/>
                  <a:pt x="18378" y="19031"/>
                  <a:pt x="18540" y="19440"/>
                </a:cubicBezTo>
                <a:cubicBezTo>
                  <a:pt x="18703" y="19841"/>
                  <a:pt x="18973" y="20276"/>
                  <a:pt x="19357" y="20736"/>
                </a:cubicBezTo>
                <a:cubicBezTo>
                  <a:pt x="19402" y="20790"/>
                  <a:pt x="19453" y="20858"/>
                  <a:pt x="19510" y="20931"/>
                </a:cubicBezTo>
                <a:cubicBezTo>
                  <a:pt x="19566" y="21007"/>
                  <a:pt x="19592" y="21092"/>
                  <a:pt x="19592" y="21182"/>
                </a:cubicBezTo>
                <a:cubicBezTo>
                  <a:pt x="19592" y="21326"/>
                  <a:pt x="19555" y="21431"/>
                  <a:pt x="19475" y="21498"/>
                </a:cubicBezTo>
                <a:cubicBezTo>
                  <a:pt x="19397" y="21569"/>
                  <a:pt x="19305" y="21600"/>
                  <a:pt x="19199" y="21600"/>
                </a:cubicBezTo>
                <a:cubicBezTo>
                  <a:pt x="19049" y="21600"/>
                  <a:pt x="18889" y="21572"/>
                  <a:pt x="18714" y="21527"/>
                </a:cubicBezTo>
                <a:cubicBezTo>
                  <a:pt x="18543" y="21473"/>
                  <a:pt x="18387" y="21433"/>
                  <a:pt x="18253" y="21397"/>
                </a:cubicBezTo>
                <a:cubicBezTo>
                  <a:pt x="16855" y="21027"/>
                  <a:pt x="15593" y="20329"/>
                  <a:pt x="14468" y="19302"/>
                </a:cubicBezTo>
                <a:cubicBezTo>
                  <a:pt x="14191" y="19338"/>
                  <a:pt x="13917" y="19369"/>
                  <a:pt x="13652" y="19395"/>
                </a:cubicBezTo>
                <a:cubicBezTo>
                  <a:pt x="13383" y="19423"/>
                  <a:pt x="13113" y="19440"/>
                  <a:pt x="12832" y="19440"/>
                </a:cubicBezTo>
                <a:cubicBezTo>
                  <a:pt x="11865" y="19440"/>
                  <a:pt x="10909" y="19293"/>
                  <a:pt x="9973" y="19002"/>
                </a:cubicBezTo>
                <a:cubicBezTo>
                  <a:pt x="9031" y="18717"/>
                  <a:pt x="8146" y="18279"/>
                  <a:pt x="7313" y="17692"/>
                </a:cubicBezTo>
                <a:lnTo>
                  <a:pt x="7617" y="17475"/>
                </a:lnTo>
                <a:cubicBezTo>
                  <a:pt x="8000" y="17531"/>
                  <a:pt x="8382" y="17559"/>
                  <a:pt x="8765" y="17559"/>
                </a:cubicBezTo>
                <a:cubicBezTo>
                  <a:pt x="10246" y="17559"/>
                  <a:pt x="11677" y="17280"/>
                  <a:pt x="13058" y="16721"/>
                </a:cubicBezTo>
                <a:cubicBezTo>
                  <a:pt x="13892" y="16388"/>
                  <a:pt x="14685" y="15936"/>
                  <a:pt x="15436" y="15374"/>
                </a:cubicBezTo>
                <a:cubicBezTo>
                  <a:pt x="16186" y="14812"/>
                  <a:pt x="16853" y="14149"/>
                  <a:pt x="17432" y="13381"/>
                </a:cubicBezTo>
                <a:cubicBezTo>
                  <a:pt x="18008" y="12618"/>
                  <a:pt x="18470" y="11760"/>
                  <a:pt x="18816" y="10814"/>
                </a:cubicBezTo>
                <a:cubicBezTo>
                  <a:pt x="19162" y="9865"/>
                  <a:pt x="19336" y="8832"/>
                  <a:pt x="19336" y="7703"/>
                </a:cubicBezTo>
                <a:cubicBezTo>
                  <a:pt x="19336" y="7333"/>
                  <a:pt x="19312" y="6957"/>
                  <a:pt x="19267" y="6568"/>
                </a:cubicBezTo>
                <a:cubicBezTo>
                  <a:pt x="19943" y="7217"/>
                  <a:pt x="20501" y="7979"/>
                  <a:pt x="20941" y="8855"/>
                </a:cubicBezTo>
                <a:cubicBezTo>
                  <a:pt x="21379" y="9727"/>
                  <a:pt x="21600" y="10693"/>
                  <a:pt x="21600" y="1174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9" name="AutoShape 72"/>
          <p:cNvSpPr>
            <a:spLocks/>
          </p:cNvSpPr>
          <p:nvPr/>
        </p:nvSpPr>
        <p:spPr bwMode="auto">
          <a:xfrm>
            <a:off x="7315201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806" y="0"/>
                </a:moveTo>
                <a:cubicBezTo>
                  <a:pt x="20300" y="0"/>
                  <a:pt x="20721" y="212"/>
                  <a:pt x="21074" y="632"/>
                </a:cubicBezTo>
                <a:cubicBezTo>
                  <a:pt x="21424" y="1055"/>
                  <a:pt x="21600" y="1566"/>
                  <a:pt x="21600" y="2165"/>
                </a:cubicBezTo>
                <a:lnTo>
                  <a:pt x="21600" y="19432"/>
                </a:lnTo>
                <a:cubicBezTo>
                  <a:pt x="21600" y="20023"/>
                  <a:pt x="21424" y="20534"/>
                  <a:pt x="21074" y="20957"/>
                </a:cubicBezTo>
                <a:cubicBezTo>
                  <a:pt x="20721" y="21386"/>
                  <a:pt x="20300" y="21600"/>
                  <a:pt x="19806" y="21600"/>
                </a:cubicBezTo>
                <a:lnTo>
                  <a:pt x="1804" y="21600"/>
                </a:lnTo>
                <a:cubicBezTo>
                  <a:pt x="1312" y="21600"/>
                  <a:pt x="889" y="21388"/>
                  <a:pt x="534" y="20965"/>
                </a:cubicBezTo>
                <a:cubicBezTo>
                  <a:pt x="176" y="20545"/>
                  <a:pt x="0" y="20034"/>
                  <a:pt x="0" y="19432"/>
                </a:cubicBezTo>
                <a:lnTo>
                  <a:pt x="0" y="2165"/>
                </a:lnTo>
                <a:cubicBezTo>
                  <a:pt x="0" y="1575"/>
                  <a:pt x="176" y="1066"/>
                  <a:pt x="526" y="637"/>
                </a:cubicBezTo>
                <a:cubicBezTo>
                  <a:pt x="879" y="211"/>
                  <a:pt x="1305" y="0"/>
                  <a:pt x="1804" y="0"/>
                </a:cubicBezTo>
                <a:lnTo>
                  <a:pt x="19806" y="0"/>
                </a:lnTo>
                <a:close/>
                <a:moveTo>
                  <a:pt x="19806" y="2165"/>
                </a:moveTo>
                <a:lnTo>
                  <a:pt x="1804" y="2165"/>
                </a:lnTo>
                <a:lnTo>
                  <a:pt x="1804" y="5931"/>
                </a:lnTo>
                <a:lnTo>
                  <a:pt x="19806" y="5931"/>
                </a:lnTo>
                <a:lnTo>
                  <a:pt x="19806" y="2165"/>
                </a:lnTo>
                <a:close/>
                <a:moveTo>
                  <a:pt x="19806" y="11348"/>
                </a:moveTo>
                <a:lnTo>
                  <a:pt x="1804" y="11348"/>
                </a:lnTo>
                <a:lnTo>
                  <a:pt x="1804" y="19432"/>
                </a:lnTo>
                <a:lnTo>
                  <a:pt x="19806" y="19432"/>
                </a:lnTo>
                <a:lnTo>
                  <a:pt x="19806" y="11348"/>
                </a:lnTo>
                <a:close/>
                <a:moveTo>
                  <a:pt x="6647" y="18084"/>
                </a:moveTo>
                <a:lnTo>
                  <a:pt x="3048" y="18084"/>
                </a:lnTo>
                <a:lnTo>
                  <a:pt x="3048" y="16465"/>
                </a:lnTo>
                <a:lnTo>
                  <a:pt x="6647" y="16465"/>
                </a:lnTo>
                <a:lnTo>
                  <a:pt x="6647" y="18084"/>
                </a:lnTo>
                <a:close/>
                <a:moveTo>
                  <a:pt x="13149" y="18084"/>
                </a:moveTo>
                <a:lnTo>
                  <a:pt x="7922" y="18084"/>
                </a:lnTo>
                <a:lnTo>
                  <a:pt x="7922" y="16465"/>
                </a:lnTo>
                <a:lnTo>
                  <a:pt x="13149" y="16465"/>
                </a:lnTo>
                <a:lnTo>
                  <a:pt x="13149" y="18084"/>
                </a:lnTo>
                <a:close/>
                <a:moveTo>
                  <a:pt x="13149" y="18084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0" name="AutoShape 73"/>
          <p:cNvSpPr>
            <a:spLocks/>
          </p:cNvSpPr>
          <p:nvPr/>
        </p:nvSpPr>
        <p:spPr bwMode="auto">
          <a:xfrm>
            <a:off x="8194676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0"/>
                </a:moveTo>
                <a:cubicBezTo>
                  <a:pt x="12293" y="0"/>
                  <a:pt x="13697" y="343"/>
                  <a:pt x="15005" y="1019"/>
                </a:cubicBezTo>
                <a:cubicBezTo>
                  <a:pt x="16315" y="1699"/>
                  <a:pt x="17460" y="2629"/>
                  <a:pt x="18442" y="3806"/>
                </a:cubicBezTo>
                <a:cubicBezTo>
                  <a:pt x="19421" y="4981"/>
                  <a:pt x="20194" y="6355"/>
                  <a:pt x="20755" y="7924"/>
                </a:cubicBezTo>
                <a:cubicBezTo>
                  <a:pt x="21319" y="9499"/>
                  <a:pt x="21600" y="11174"/>
                  <a:pt x="21600" y="12957"/>
                </a:cubicBezTo>
                <a:cubicBezTo>
                  <a:pt x="21600" y="13674"/>
                  <a:pt x="21545" y="14402"/>
                  <a:pt x="21434" y="15148"/>
                </a:cubicBezTo>
                <a:cubicBezTo>
                  <a:pt x="21322" y="15893"/>
                  <a:pt x="21161" y="16625"/>
                  <a:pt x="20952" y="17339"/>
                </a:cubicBezTo>
                <a:cubicBezTo>
                  <a:pt x="20741" y="18059"/>
                  <a:pt x="20477" y="18744"/>
                  <a:pt x="20162" y="19403"/>
                </a:cubicBezTo>
                <a:cubicBezTo>
                  <a:pt x="19850" y="20057"/>
                  <a:pt x="19498" y="20656"/>
                  <a:pt x="19106" y="21200"/>
                </a:cubicBezTo>
                <a:cubicBezTo>
                  <a:pt x="18931" y="21468"/>
                  <a:pt x="18703" y="21600"/>
                  <a:pt x="18430" y="21600"/>
                </a:cubicBezTo>
                <a:lnTo>
                  <a:pt x="3170" y="21600"/>
                </a:lnTo>
                <a:cubicBezTo>
                  <a:pt x="2887" y="21600"/>
                  <a:pt x="2662" y="21468"/>
                  <a:pt x="2494" y="21200"/>
                </a:cubicBezTo>
                <a:cubicBezTo>
                  <a:pt x="2088" y="20656"/>
                  <a:pt x="1730" y="20057"/>
                  <a:pt x="1426" y="19403"/>
                </a:cubicBezTo>
                <a:cubicBezTo>
                  <a:pt x="1118" y="18744"/>
                  <a:pt x="859" y="18059"/>
                  <a:pt x="650" y="17339"/>
                </a:cubicBezTo>
                <a:cubicBezTo>
                  <a:pt x="439" y="16625"/>
                  <a:pt x="278" y="15893"/>
                  <a:pt x="166" y="15148"/>
                </a:cubicBezTo>
                <a:cubicBezTo>
                  <a:pt x="55" y="14402"/>
                  <a:pt x="0" y="13673"/>
                  <a:pt x="0" y="12957"/>
                </a:cubicBezTo>
                <a:cubicBezTo>
                  <a:pt x="0" y="11163"/>
                  <a:pt x="281" y="9487"/>
                  <a:pt x="845" y="7918"/>
                </a:cubicBezTo>
                <a:cubicBezTo>
                  <a:pt x="1406" y="6354"/>
                  <a:pt x="2179" y="4981"/>
                  <a:pt x="3158" y="3806"/>
                </a:cubicBezTo>
                <a:cubicBezTo>
                  <a:pt x="4140" y="2629"/>
                  <a:pt x="5285" y="1699"/>
                  <a:pt x="6595" y="1019"/>
                </a:cubicBezTo>
                <a:cubicBezTo>
                  <a:pt x="7903" y="343"/>
                  <a:pt x="9305" y="0"/>
                  <a:pt x="10800" y="0"/>
                </a:cubicBezTo>
                <a:moveTo>
                  <a:pt x="3149" y="14572"/>
                </a:moveTo>
                <a:cubicBezTo>
                  <a:pt x="3523" y="14572"/>
                  <a:pt x="3842" y="14414"/>
                  <a:pt x="4102" y="14100"/>
                </a:cubicBezTo>
                <a:cubicBezTo>
                  <a:pt x="4361" y="13792"/>
                  <a:pt x="4493" y="13409"/>
                  <a:pt x="4493" y="12957"/>
                </a:cubicBezTo>
                <a:cubicBezTo>
                  <a:pt x="4493" y="12508"/>
                  <a:pt x="4361" y="12128"/>
                  <a:pt x="4097" y="11822"/>
                </a:cubicBezTo>
                <a:cubicBezTo>
                  <a:pt x="3833" y="11512"/>
                  <a:pt x="3516" y="11359"/>
                  <a:pt x="3149" y="11359"/>
                </a:cubicBezTo>
                <a:cubicBezTo>
                  <a:pt x="2772" y="11359"/>
                  <a:pt x="2455" y="11511"/>
                  <a:pt x="2201" y="11822"/>
                </a:cubicBezTo>
                <a:cubicBezTo>
                  <a:pt x="1944" y="12128"/>
                  <a:pt x="1814" y="12508"/>
                  <a:pt x="1814" y="12957"/>
                </a:cubicBezTo>
                <a:cubicBezTo>
                  <a:pt x="1814" y="13409"/>
                  <a:pt x="1944" y="13792"/>
                  <a:pt x="2201" y="14100"/>
                </a:cubicBezTo>
                <a:cubicBezTo>
                  <a:pt x="2455" y="14414"/>
                  <a:pt x="2772" y="14572"/>
                  <a:pt x="3149" y="14572"/>
                </a:cubicBezTo>
                <a:moveTo>
                  <a:pt x="5388" y="8105"/>
                </a:moveTo>
                <a:cubicBezTo>
                  <a:pt x="5762" y="8105"/>
                  <a:pt x="6086" y="7944"/>
                  <a:pt x="6353" y="7621"/>
                </a:cubicBezTo>
                <a:cubicBezTo>
                  <a:pt x="6622" y="7302"/>
                  <a:pt x="6756" y="6916"/>
                  <a:pt x="6756" y="6467"/>
                </a:cubicBezTo>
                <a:cubicBezTo>
                  <a:pt x="6756" y="6015"/>
                  <a:pt x="6622" y="5635"/>
                  <a:pt x="6353" y="5327"/>
                </a:cubicBezTo>
                <a:cubicBezTo>
                  <a:pt x="6086" y="5021"/>
                  <a:pt x="5762" y="4866"/>
                  <a:pt x="5388" y="4866"/>
                </a:cubicBezTo>
                <a:cubicBezTo>
                  <a:pt x="5028" y="4866"/>
                  <a:pt x="4714" y="5021"/>
                  <a:pt x="4447" y="5327"/>
                </a:cubicBezTo>
                <a:cubicBezTo>
                  <a:pt x="4178" y="5635"/>
                  <a:pt x="4044" y="6015"/>
                  <a:pt x="4044" y="6467"/>
                </a:cubicBezTo>
                <a:cubicBezTo>
                  <a:pt x="4044" y="6916"/>
                  <a:pt x="4178" y="7302"/>
                  <a:pt x="4447" y="7621"/>
                </a:cubicBezTo>
                <a:cubicBezTo>
                  <a:pt x="4714" y="7944"/>
                  <a:pt x="5028" y="8105"/>
                  <a:pt x="5388" y="8105"/>
                </a:cubicBezTo>
                <a:moveTo>
                  <a:pt x="11995" y="15053"/>
                </a:moveTo>
                <a:cubicBezTo>
                  <a:pt x="12026" y="14923"/>
                  <a:pt x="12084" y="14673"/>
                  <a:pt x="12173" y="14293"/>
                </a:cubicBezTo>
                <a:cubicBezTo>
                  <a:pt x="12262" y="13918"/>
                  <a:pt x="12365" y="13478"/>
                  <a:pt x="12482" y="12977"/>
                </a:cubicBezTo>
                <a:cubicBezTo>
                  <a:pt x="12600" y="12476"/>
                  <a:pt x="12727" y="11955"/>
                  <a:pt x="12862" y="11405"/>
                </a:cubicBezTo>
                <a:cubicBezTo>
                  <a:pt x="12996" y="10861"/>
                  <a:pt x="13114" y="10351"/>
                  <a:pt x="13212" y="9882"/>
                </a:cubicBezTo>
                <a:cubicBezTo>
                  <a:pt x="13313" y="9415"/>
                  <a:pt x="13399" y="9009"/>
                  <a:pt x="13471" y="8670"/>
                </a:cubicBezTo>
                <a:cubicBezTo>
                  <a:pt x="13543" y="8330"/>
                  <a:pt x="13579" y="8131"/>
                  <a:pt x="13579" y="8076"/>
                </a:cubicBezTo>
                <a:cubicBezTo>
                  <a:pt x="13579" y="7869"/>
                  <a:pt x="13512" y="7682"/>
                  <a:pt x="13380" y="7527"/>
                </a:cubicBezTo>
                <a:cubicBezTo>
                  <a:pt x="13246" y="7371"/>
                  <a:pt x="13090" y="7293"/>
                  <a:pt x="12914" y="7293"/>
                </a:cubicBezTo>
                <a:cubicBezTo>
                  <a:pt x="12761" y="7293"/>
                  <a:pt x="12624" y="7345"/>
                  <a:pt x="12506" y="7458"/>
                </a:cubicBezTo>
                <a:cubicBezTo>
                  <a:pt x="12386" y="7567"/>
                  <a:pt x="12305" y="7711"/>
                  <a:pt x="12259" y="7886"/>
                </a:cubicBezTo>
                <a:lnTo>
                  <a:pt x="10706" y="14598"/>
                </a:lnTo>
                <a:cubicBezTo>
                  <a:pt x="10409" y="14618"/>
                  <a:pt x="10126" y="14696"/>
                  <a:pt x="9857" y="14840"/>
                </a:cubicBezTo>
                <a:cubicBezTo>
                  <a:pt x="9590" y="14984"/>
                  <a:pt x="9358" y="15174"/>
                  <a:pt x="9163" y="15419"/>
                </a:cubicBezTo>
                <a:cubicBezTo>
                  <a:pt x="8966" y="15663"/>
                  <a:pt x="8813" y="15945"/>
                  <a:pt x="8702" y="16265"/>
                </a:cubicBezTo>
                <a:cubicBezTo>
                  <a:pt x="8592" y="16588"/>
                  <a:pt x="8537" y="16927"/>
                  <a:pt x="8537" y="17284"/>
                </a:cubicBezTo>
                <a:cubicBezTo>
                  <a:pt x="8537" y="18039"/>
                  <a:pt x="8755" y="18678"/>
                  <a:pt x="9197" y="19199"/>
                </a:cubicBezTo>
                <a:cubicBezTo>
                  <a:pt x="9638" y="19726"/>
                  <a:pt x="10171" y="19988"/>
                  <a:pt x="10800" y="19988"/>
                </a:cubicBezTo>
                <a:cubicBezTo>
                  <a:pt x="11429" y="19988"/>
                  <a:pt x="11962" y="19726"/>
                  <a:pt x="12403" y="19199"/>
                </a:cubicBezTo>
                <a:cubicBezTo>
                  <a:pt x="12842" y="18678"/>
                  <a:pt x="13063" y="18039"/>
                  <a:pt x="13063" y="17284"/>
                </a:cubicBezTo>
                <a:cubicBezTo>
                  <a:pt x="13063" y="16835"/>
                  <a:pt x="12962" y="16418"/>
                  <a:pt x="12763" y="16032"/>
                </a:cubicBezTo>
                <a:cubicBezTo>
                  <a:pt x="12564" y="15646"/>
                  <a:pt x="12307" y="15321"/>
                  <a:pt x="11995" y="15053"/>
                </a:cubicBezTo>
                <a:moveTo>
                  <a:pt x="10800" y="2177"/>
                </a:moveTo>
                <a:cubicBezTo>
                  <a:pt x="10426" y="2177"/>
                  <a:pt x="10106" y="2335"/>
                  <a:pt x="9847" y="2646"/>
                </a:cubicBezTo>
                <a:cubicBezTo>
                  <a:pt x="9586" y="2960"/>
                  <a:pt x="9456" y="3343"/>
                  <a:pt x="9456" y="3792"/>
                </a:cubicBezTo>
                <a:cubicBezTo>
                  <a:pt x="9456" y="4241"/>
                  <a:pt x="9586" y="4621"/>
                  <a:pt x="9847" y="4927"/>
                </a:cubicBezTo>
                <a:cubicBezTo>
                  <a:pt x="10106" y="5237"/>
                  <a:pt x="10426" y="5390"/>
                  <a:pt x="10800" y="5390"/>
                </a:cubicBezTo>
                <a:cubicBezTo>
                  <a:pt x="11174" y="5390"/>
                  <a:pt x="11494" y="5238"/>
                  <a:pt x="11753" y="4927"/>
                </a:cubicBezTo>
                <a:cubicBezTo>
                  <a:pt x="12014" y="4621"/>
                  <a:pt x="12144" y="4241"/>
                  <a:pt x="12144" y="3792"/>
                </a:cubicBezTo>
                <a:cubicBezTo>
                  <a:pt x="12144" y="3343"/>
                  <a:pt x="12014" y="2960"/>
                  <a:pt x="11753" y="2646"/>
                </a:cubicBezTo>
                <a:cubicBezTo>
                  <a:pt x="11494" y="2335"/>
                  <a:pt x="11174" y="2177"/>
                  <a:pt x="10800" y="2177"/>
                </a:cubicBezTo>
                <a:moveTo>
                  <a:pt x="14844" y="6467"/>
                </a:moveTo>
                <a:cubicBezTo>
                  <a:pt x="14844" y="6916"/>
                  <a:pt x="14978" y="7299"/>
                  <a:pt x="15247" y="7610"/>
                </a:cubicBezTo>
                <a:cubicBezTo>
                  <a:pt x="15514" y="7921"/>
                  <a:pt x="15835" y="8076"/>
                  <a:pt x="16212" y="8076"/>
                </a:cubicBezTo>
                <a:cubicBezTo>
                  <a:pt x="16586" y="8076"/>
                  <a:pt x="16903" y="7921"/>
                  <a:pt x="17165" y="7610"/>
                </a:cubicBezTo>
                <a:cubicBezTo>
                  <a:pt x="17426" y="7299"/>
                  <a:pt x="17556" y="6916"/>
                  <a:pt x="17556" y="6467"/>
                </a:cubicBezTo>
                <a:cubicBezTo>
                  <a:pt x="17556" y="6015"/>
                  <a:pt x="17426" y="5635"/>
                  <a:pt x="17165" y="5327"/>
                </a:cubicBezTo>
                <a:cubicBezTo>
                  <a:pt x="16903" y="5021"/>
                  <a:pt x="16586" y="4866"/>
                  <a:pt x="16212" y="4866"/>
                </a:cubicBezTo>
                <a:cubicBezTo>
                  <a:pt x="15835" y="4866"/>
                  <a:pt x="15514" y="5022"/>
                  <a:pt x="15247" y="5327"/>
                </a:cubicBezTo>
                <a:cubicBezTo>
                  <a:pt x="14978" y="5635"/>
                  <a:pt x="14844" y="6015"/>
                  <a:pt x="14844" y="6467"/>
                </a:cubicBezTo>
                <a:moveTo>
                  <a:pt x="18451" y="14572"/>
                </a:moveTo>
                <a:cubicBezTo>
                  <a:pt x="18828" y="14572"/>
                  <a:pt x="19142" y="14414"/>
                  <a:pt x="19399" y="14100"/>
                </a:cubicBezTo>
                <a:cubicBezTo>
                  <a:pt x="19656" y="13792"/>
                  <a:pt x="19786" y="13409"/>
                  <a:pt x="19786" y="12957"/>
                </a:cubicBezTo>
                <a:cubicBezTo>
                  <a:pt x="19786" y="12508"/>
                  <a:pt x="19656" y="12128"/>
                  <a:pt x="19399" y="11822"/>
                </a:cubicBezTo>
                <a:cubicBezTo>
                  <a:pt x="19142" y="11512"/>
                  <a:pt x="18828" y="11359"/>
                  <a:pt x="18451" y="11359"/>
                </a:cubicBezTo>
                <a:cubicBezTo>
                  <a:pt x="18077" y="11359"/>
                  <a:pt x="17758" y="11511"/>
                  <a:pt x="17498" y="11822"/>
                </a:cubicBezTo>
                <a:cubicBezTo>
                  <a:pt x="17237" y="12128"/>
                  <a:pt x="17107" y="12508"/>
                  <a:pt x="17107" y="12957"/>
                </a:cubicBezTo>
                <a:cubicBezTo>
                  <a:pt x="17107" y="13409"/>
                  <a:pt x="17237" y="13792"/>
                  <a:pt x="17498" y="14100"/>
                </a:cubicBezTo>
                <a:cubicBezTo>
                  <a:pt x="17758" y="14414"/>
                  <a:pt x="18077" y="14572"/>
                  <a:pt x="18451" y="145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1" name="AutoShape 74"/>
          <p:cNvSpPr>
            <a:spLocks/>
          </p:cNvSpPr>
          <p:nvPr/>
        </p:nvSpPr>
        <p:spPr bwMode="auto">
          <a:xfrm>
            <a:off x="9066214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5" y="0"/>
                  <a:pt x="13706" y="280"/>
                  <a:pt x="15014" y="844"/>
                </a:cubicBezTo>
                <a:cubicBezTo>
                  <a:pt x="16322" y="1406"/>
                  <a:pt x="17466" y="2177"/>
                  <a:pt x="18450" y="3154"/>
                </a:cubicBezTo>
                <a:cubicBezTo>
                  <a:pt x="19433" y="4134"/>
                  <a:pt x="20204" y="5278"/>
                  <a:pt x="20761" y="6591"/>
                </a:cubicBezTo>
                <a:cubicBezTo>
                  <a:pt x="21323" y="7901"/>
                  <a:pt x="21600" y="9305"/>
                  <a:pt x="21600" y="10799"/>
                </a:cubicBezTo>
                <a:cubicBezTo>
                  <a:pt x="21600" y="12295"/>
                  <a:pt x="21323" y="13699"/>
                  <a:pt x="20761" y="15012"/>
                </a:cubicBezTo>
                <a:cubicBezTo>
                  <a:pt x="20204" y="16322"/>
                  <a:pt x="19433" y="17466"/>
                  <a:pt x="18450" y="18443"/>
                </a:cubicBezTo>
                <a:cubicBezTo>
                  <a:pt x="17466" y="19423"/>
                  <a:pt x="16322" y="20191"/>
                  <a:pt x="15014" y="20756"/>
                </a:cubicBezTo>
                <a:cubicBezTo>
                  <a:pt x="13706" y="21320"/>
                  <a:pt x="12305" y="21600"/>
                  <a:pt x="10807" y="21600"/>
                </a:cubicBezTo>
                <a:cubicBezTo>
                  <a:pt x="9310" y="21600"/>
                  <a:pt x="7905" y="21320"/>
                  <a:pt x="6594" y="20756"/>
                </a:cubicBezTo>
                <a:cubicBezTo>
                  <a:pt x="5281" y="20191"/>
                  <a:pt x="4136" y="19423"/>
                  <a:pt x="3159" y="18443"/>
                </a:cubicBezTo>
                <a:cubicBezTo>
                  <a:pt x="2181" y="17466"/>
                  <a:pt x="1410" y="16322"/>
                  <a:pt x="848" y="15012"/>
                </a:cubicBezTo>
                <a:cubicBezTo>
                  <a:pt x="283" y="13699"/>
                  <a:pt x="0" y="12295"/>
                  <a:pt x="0" y="10799"/>
                </a:cubicBezTo>
                <a:cubicBezTo>
                  <a:pt x="0" y="9305"/>
                  <a:pt x="283" y="7901"/>
                  <a:pt x="848" y="6591"/>
                </a:cubicBezTo>
                <a:cubicBezTo>
                  <a:pt x="1410" y="5278"/>
                  <a:pt x="2181" y="4134"/>
                  <a:pt x="3159" y="3154"/>
                </a:cubicBezTo>
                <a:cubicBezTo>
                  <a:pt x="4136" y="2177"/>
                  <a:pt x="5281" y="1406"/>
                  <a:pt x="6594" y="844"/>
                </a:cubicBezTo>
                <a:cubicBezTo>
                  <a:pt x="7905" y="280"/>
                  <a:pt x="9310" y="0"/>
                  <a:pt x="10807" y="0"/>
                </a:cubicBezTo>
                <a:moveTo>
                  <a:pt x="10807" y="18358"/>
                </a:moveTo>
                <a:cubicBezTo>
                  <a:pt x="11864" y="18358"/>
                  <a:pt x="12844" y="18158"/>
                  <a:pt x="13757" y="17762"/>
                </a:cubicBezTo>
                <a:cubicBezTo>
                  <a:pt x="14667" y="17367"/>
                  <a:pt x="15463" y="16825"/>
                  <a:pt x="16150" y="16142"/>
                </a:cubicBezTo>
                <a:cubicBezTo>
                  <a:pt x="16836" y="15453"/>
                  <a:pt x="17376" y="14656"/>
                  <a:pt x="17774" y="13747"/>
                </a:cubicBezTo>
                <a:cubicBezTo>
                  <a:pt x="18170" y="12838"/>
                  <a:pt x="18368" y="11855"/>
                  <a:pt x="18368" y="10799"/>
                </a:cubicBezTo>
                <a:cubicBezTo>
                  <a:pt x="18368" y="9745"/>
                  <a:pt x="18170" y="8763"/>
                  <a:pt x="17774" y="7853"/>
                </a:cubicBezTo>
                <a:cubicBezTo>
                  <a:pt x="17376" y="6944"/>
                  <a:pt x="16836" y="6145"/>
                  <a:pt x="16150" y="5459"/>
                </a:cubicBezTo>
                <a:cubicBezTo>
                  <a:pt x="15463" y="4775"/>
                  <a:pt x="14664" y="4236"/>
                  <a:pt x="13748" y="3838"/>
                </a:cubicBezTo>
                <a:cubicBezTo>
                  <a:pt x="12833" y="3442"/>
                  <a:pt x="11855" y="3242"/>
                  <a:pt x="10807" y="3242"/>
                </a:cubicBezTo>
                <a:cubicBezTo>
                  <a:pt x="9753" y="3242"/>
                  <a:pt x="8767" y="3442"/>
                  <a:pt x="7852" y="3838"/>
                </a:cubicBezTo>
                <a:cubicBezTo>
                  <a:pt x="6936" y="4236"/>
                  <a:pt x="6140" y="4775"/>
                  <a:pt x="5459" y="5459"/>
                </a:cubicBezTo>
                <a:cubicBezTo>
                  <a:pt x="4778" y="6145"/>
                  <a:pt x="4238" y="6944"/>
                  <a:pt x="3843" y="7853"/>
                </a:cubicBezTo>
                <a:cubicBezTo>
                  <a:pt x="3447" y="8763"/>
                  <a:pt x="3246" y="9745"/>
                  <a:pt x="3246" y="10799"/>
                </a:cubicBezTo>
                <a:cubicBezTo>
                  <a:pt x="3246" y="11855"/>
                  <a:pt x="3447" y="12838"/>
                  <a:pt x="3843" y="13747"/>
                </a:cubicBezTo>
                <a:cubicBezTo>
                  <a:pt x="4238" y="14656"/>
                  <a:pt x="4778" y="15453"/>
                  <a:pt x="5459" y="16142"/>
                </a:cubicBezTo>
                <a:cubicBezTo>
                  <a:pt x="6140" y="16825"/>
                  <a:pt x="6936" y="17367"/>
                  <a:pt x="7852" y="17762"/>
                </a:cubicBezTo>
                <a:cubicBezTo>
                  <a:pt x="8764" y="18158"/>
                  <a:pt x="9753" y="18358"/>
                  <a:pt x="10807" y="18358"/>
                </a:cubicBezTo>
                <a:moveTo>
                  <a:pt x="15514" y="10799"/>
                </a:moveTo>
                <a:cubicBezTo>
                  <a:pt x="15757" y="10799"/>
                  <a:pt x="15927" y="10915"/>
                  <a:pt x="16014" y="11138"/>
                </a:cubicBezTo>
                <a:cubicBezTo>
                  <a:pt x="16105" y="11364"/>
                  <a:pt x="16059" y="11558"/>
                  <a:pt x="15879" y="11719"/>
                </a:cubicBezTo>
                <a:lnTo>
                  <a:pt x="11186" y="16396"/>
                </a:lnTo>
                <a:cubicBezTo>
                  <a:pt x="11059" y="16489"/>
                  <a:pt x="10934" y="16531"/>
                  <a:pt x="10807" y="16531"/>
                </a:cubicBezTo>
                <a:cubicBezTo>
                  <a:pt x="10683" y="16531"/>
                  <a:pt x="10550" y="16489"/>
                  <a:pt x="10414" y="16396"/>
                </a:cubicBezTo>
                <a:lnTo>
                  <a:pt x="5736" y="11719"/>
                </a:lnTo>
                <a:cubicBezTo>
                  <a:pt x="5555" y="11558"/>
                  <a:pt x="5509" y="11364"/>
                  <a:pt x="5600" y="11138"/>
                </a:cubicBezTo>
                <a:cubicBezTo>
                  <a:pt x="5690" y="10915"/>
                  <a:pt x="5857" y="10799"/>
                  <a:pt x="6100" y="10799"/>
                </a:cubicBezTo>
                <a:lnTo>
                  <a:pt x="8914" y="10799"/>
                </a:lnTo>
                <a:lnTo>
                  <a:pt x="8914" y="5961"/>
                </a:lnTo>
                <a:cubicBezTo>
                  <a:pt x="8914" y="5814"/>
                  <a:pt x="8965" y="5685"/>
                  <a:pt x="9069" y="5574"/>
                </a:cubicBezTo>
                <a:cubicBezTo>
                  <a:pt x="9174" y="5461"/>
                  <a:pt x="9298" y="5405"/>
                  <a:pt x="9442" y="5405"/>
                </a:cubicBezTo>
                <a:lnTo>
                  <a:pt x="12160" y="5405"/>
                </a:lnTo>
                <a:cubicBezTo>
                  <a:pt x="12305" y="5405"/>
                  <a:pt x="12429" y="5459"/>
                  <a:pt x="12531" y="5566"/>
                </a:cubicBezTo>
                <a:cubicBezTo>
                  <a:pt x="12635" y="5676"/>
                  <a:pt x="12689" y="5806"/>
                  <a:pt x="12689" y="5961"/>
                </a:cubicBezTo>
                <a:lnTo>
                  <a:pt x="12689" y="10799"/>
                </a:lnTo>
                <a:lnTo>
                  <a:pt x="15514" y="10799"/>
                </a:lnTo>
                <a:close/>
                <a:moveTo>
                  <a:pt x="15514" y="1079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2" name="AutoShape 75"/>
          <p:cNvSpPr>
            <a:spLocks/>
          </p:cNvSpPr>
          <p:nvPr/>
        </p:nvSpPr>
        <p:spPr bwMode="auto">
          <a:xfrm>
            <a:off x="9915526" y="300313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142" y="11869"/>
                </a:moveTo>
                <a:cubicBezTo>
                  <a:pt x="21267" y="11869"/>
                  <a:pt x="21375" y="11922"/>
                  <a:pt x="21465" y="12025"/>
                </a:cubicBezTo>
                <a:cubicBezTo>
                  <a:pt x="21553" y="12128"/>
                  <a:pt x="21600" y="12257"/>
                  <a:pt x="21600" y="12418"/>
                </a:cubicBezTo>
                <a:lnTo>
                  <a:pt x="21600" y="21054"/>
                </a:lnTo>
                <a:cubicBezTo>
                  <a:pt x="21600" y="21415"/>
                  <a:pt x="21448" y="21600"/>
                  <a:pt x="21142" y="21600"/>
                </a:cubicBezTo>
                <a:lnTo>
                  <a:pt x="458" y="21600"/>
                </a:lnTo>
                <a:cubicBezTo>
                  <a:pt x="152" y="21600"/>
                  <a:pt x="0" y="21418"/>
                  <a:pt x="0" y="21054"/>
                </a:cubicBezTo>
                <a:lnTo>
                  <a:pt x="0" y="12418"/>
                </a:lnTo>
                <a:cubicBezTo>
                  <a:pt x="0" y="12268"/>
                  <a:pt x="44" y="12139"/>
                  <a:pt x="135" y="12031"/>
                </a:cubicBezTo>
                <a:cubicBezTo>
                  <a:pt x="225" y="11925"/>
                  <a:pt x="333" y="11869"/>
                  <a:pt x="458" y="11869"/>
                </a:cubicBezTo>
                <a:lnTo>
                  <a:pt x="3141" y="11869"/>
                </a:lnTo>
                <a:cubicBezTo>
                  <a:pt x="3266" y="11869"/>
                  <a:pt x="3374" y="11922"/>
                  <a:pt x="3464" y="12025"/>
                </a:cubicBezTo>
                <a:cubicBezTo>
                  <a:pt x="3552" y="12127"/>
                  <a:pt x="3599" y="12257"/>
                  <a:pt x="3599" y="12418"/>
                </a:cubicBezTo>
                <a:lnTo>
                  <a:pt x="3599" y="17282"/>
                </a:lnTo>
                <a:lnTo>
                  <a:pt x="18001" y="17282"/>
                </a:lnTo>
                <a:lnTo>
                  <a:pt x="18001" y="12418"/>
                </a:lnTo>
                <a:cubicBezTo>
                  <a:pt x="18001" y="12268"/>
                  <a:pt x="18048" y="12139"/>
                  <a:pt x="18136" y="12030"/>
                </a:cubicBezTo>
                <a:cubicBezTo>
                  <a:pt x="18226" y="11925"/>
                  <a:pt x="18334" y="11869"/>
                  <a:pt x="18459" y="11869"/>
                </a:cubicBezTo>
                <a:lnTo>
                  <a:pt x="21142" y="11869"/>
                </a:lnTo>
                <a:close/>
                <a:moveTo>
                  <a:pt x="4243" y="8873"/>
                </a:moveTo>
                <a:cubicBezTo>
                  <a:pt x="4064" y="8659"/>
                  <a:pt x="3998" y="8471"/>
                  <a:pt x="4049" y="8318"/>
                </a:cubicBezTo>
                <a:cubicBezTo>
                  <a:pt x="4101" y="8165"/>
                  <a:pt x="4255" y="8086"/>
                  <a:pt x="4512" y="8086"/>
                </a:cubicBezTo>
                <a:lnTo>
                  <a:pt x="8111" y="8086"/>
                </a:lnTo>
                <a:lnTo>
                  <a:pt x="8111" y="1069"/>
                </a:lnTo>
                <a:cubicBezTo>
                  <a:pt x="8111" y="778"/>
                  <a:pt x="8194" y="526"/>
                  <a:pt x="8363" y="317"/>
                </a:cubicBezTo>
                <a:cubicBezTo>
                  <a:pt x="8529" y="106"/>
                  <a:pt x="8742" y="0"/>
                  <a:pt x="9002" y="0"/>
                </a:cubicBezTo>
                <a:lnTo>
                  <a:pt x="12598" y="0"/>
                </a:lnTo>
                <a:cubicBezTo>
                  <a:pt x="12858" y="0"/>
                  <a:pt x="13073" y="106"/>
                  <a:pt x="13249" y="317"/>
                </a:cubicBezTo>
                <a:cubicBezTo>
                  <a:pt x="13426" y="526"/>
                  <a:pt x="13514" y="778"/>
                  <a:pt x="13514" y="1069"/>
                </a:cubicBezTo>
                <a:lnTo>
                  <a:pt x="13514" y="8086"/>
                </a:lnTo>
                <a:lnTo>
                  <a:pt x="17110" y="8086"/>
                </a:lnTo>
                <a:cubicBezTo>
                  <a:pt x="17352" y="8086"/>
                  <a:pt x="17499" y="8162"/>
                  <a:pt x="17546" y="8318"/>
                </a:cubicBezTo>
                <a:cubicBezTo>
                  <a:pt x="17592" y="8474"/>
                  <a:pt x="17529" y="8659"/>
                  <a:pt x="17357" y="8873"/>
                </a:cubicBezTo>
                <a:lnTo>
                  <a:pt x="11450" y="15987"/>
                </a:lnTo>
                <a:cubicBezTo>
                  <a:pt x="11271" y="16202"/>
                  <a:pt x="11053" y="16307"/>
                  <a:pt x="10799" y="16304"/>
                </a:cubicBezTo>
                <a:cubicBezTo>
                  <a:pt x="10547" y="16298"/>
                  <a:pt x="10329" y="16193"/>
                  <a:pt x="10150" y="15987"/>
                </a:cubicBezTo>
                <a:lnTo>
                  <a:pt x="4243" y="8873"/>
                </a:lnTo>
                <a:close/>
                <a:moveTo>
                  <a:pt x="4243" y="887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3" name="AutoShape 79"/>
          <p:cNvSpPr>
            <a:spLocks/>
          </p:cNvSpPr>
          <p:nvPr/>
        </p:nvSpPr>
        <p:spPr bwMode="auto">
          <a:xfrm>
            <a:off x="8204201" y="374608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768" y="5419"/>
                </a:moveTo>
                <a:cubicBezTo>
                  <a:pt x="4051" y="5419"/>
                  <a:pt x="4272" y="5506"/>
                  <a:pt x="4428" y="5687"/>
                </a:cubicBezTo>
                <a:cubicBezTo>
                  <a:pt x="4586" y="5866"/>
                  <a:pt x="4702" y="6079"/>
                  <a:pt x="4766" y="6326"/>
                </a:cubicBezTo>
                <a:cubicBezTo>
                  <a:pt x="4836" y="6574"/>
                  <a:pt x="4879" y="6836"/>
                  <a:pt x="4894" y="7107"/>
                </a:cubicBezTo>
                <a:cubicBezTo>
                  <a:pt x="4910" y="7377"/>
                  <a:pt x="4918" y="7596"/>
                  <a:pt x="4918" y="7760"/>
                </a:cubicBezTo>
                <a:lnTo>
                  <a:pt x="4918" y="9857"/>
                </a:lnTo>
                <a:cubicBezTo>
                  <a:pt x="4810" y="9929"/>
                  <a:pt x="4721" y="10015"/>
                  <a:pt x="4646" y="10110"/>
                </a:cubicBezTo>
                <a:cubicBezTo>
                  <a:pt x="4574" y="10208"/>
                  <a:pt x="4469" y="10257"/>
                  <a:pt x="4330" y="10257"/>
                </a:cubicBezTo>
                <a:lnTo>
                  <a:pt x="562" y="10257"/>
                </a:lnTo>
                <a:cubicBezTo>
                  <a:pt x="439" y="10257"/>
                  <a:pt x="338" y="10208"/>
                  <a:pt x="257" y="10110"/>
                </a:cubicBezTo>
                <a:cubicBezTo>
                  <a:pt x="178" y="10015"/>
                  <a:pt x="94" y="9929"/>
                  <a:pt x="0" y="9857"/>
                </a:cubicBezTo>
                <a:lnTo>
                  <a:pt x="0" y="7760"/>
                </a:lnTo>
                <a:cubicBezTo>
                  <a:pt x="0" y="7596"/>
                  <a:pt x="5" y="7377"/>
                  <a:pt x="12" y="7107"/>
                </a:cubicBezTo>
                <a:cubicBezTo>
                  <a:pt x="19" y="6836"/>
                  <a:pt x="58" y="6574"/>
                  <a:pt x="125" y="6326"/>
                </a:cubicBezTo>
                <a:cubicBezTo>
                  <a:pt x="197" y="6079"/>
                  <a:pt x="310" y="5866"/>
                  <a:pt x="466" y="5687"/>
                </a:cubicBezTo>
                <a:cubicBezTo>
                  <a:pt x="624" y="5509"/>
                  <a:pt x="842" y="5419"/>
                  <a:pt x="1123" y="5419"/>
                </a:cubicBezTo>
                <a:cubicBezTo>
                  <a:pt x="782" y="5152"/>
                  <a:pt x="509" y="4803"/>
                  <a:pt x="305" y="4377"/>
                </a:cubicBezTo>
                <a:cubicBezTo>
                  <a:pt x="103" y="3951"/>
                  <a:pt x="0" y="3470"/>
                  <a:pt x="0" y="2937"/>
                </a:cubicBezTo>
                <a:cubicBezTo>
                  <a:pt x="0" y="2540"/>
                  <a:pt x="65" y="2163"/>
                  <a:pt x="190" y="1806"/>
                </a:cubicBezTo>
                <a:cubicBezTo>
                  <a:pt x="317" y="1449"/>
                  <a:pt x="492" y="1135"/>
                  <a:pt x="718" y="861"/>
                </a:cubicBezTo>
                <a:cubicBezTo>
                  <a:pt x="943" y="590"/>
                  <a:pt x="1207" y="380"/>
                  <a:pt x="1505" y="228"/>
                </a:cubicBezTo>
                <a:cubicBezTo>
                  <a:pt x="1805" y="78"/>
                  <a:pt x="2119" y="0"/>
                  <a:pt x="2446" y="0"/>
                </a:cubicBezTo>
                <a:cubicBezTo>
                  <a:pt x="2794" y="0"/>
                  <a:pt x="3115" y="78"/>
                  <a:pt x="3413" y="228"/>
                </a:cubicBezTo>
                <a:cubicBezTo>
                  <a:pt x="3713" y="380"/>
                  <a:pt x="3970" y="590"/>
                  <a:pt x="4188" y="861"/>
                </a:cubicBezTo>
                <a:cubicBezTo>
                  <a:pt x="4406" y="1135"/>
                  <a:pt x="4584" y="1449"/>
                  <a:pt x="4716" y="1806"/>
                </a:cubicBezTo>
                <a:cubicBezTo>
                  <a:pt x="4850" y="2163"/>
                  <a:pt x="4918" y="2540"/>
                  <a:pt x="4918" y="2937"/>
                </a:cubicBezTo>
                <a:cubicBezTo>
                  <a:pt x="4918" y="3458"/>
                  <a:pt x="4814" y="3939"/>
                  <a:pt x="4603" y="4371"/>
                </a:cubicBezTo>
                <a:cubicBezTo>
                  <a:pt x="4392" y="4800"/>
                  <a:pt x="4116" y="5152"/>
                  <a:pt x="3768" y="5419"/>
                </a:cubicBezTo>
                <a:moveTo>
                  <a:pt x="18166" y="12063"/>
                </a:moveTo>
                <a:cubicBezTo>
                  <a:pt x="18672" y="12604"/>
                  <a:pt x="19070" y="13143"/>
                  <a:pt x="19356" y="13670"/>
                </a:cubicBezTo>
                <a:cubicBezTo>
                  <a:pt x="19642" y="14197"/>
                  <a:pt x="19788" y="14801"/>
                  <a:pt x="19788" y="15481"/>
                </a:cubicBezTo>
                <a:lnTo>
                  <a:pt x="19788" y="20817"/>
                </a:lnTo>
                <a:cubicBezTo>
                  <a:pt x="19694" y="20869"/>
                  <a:pt x="19620" y="20932"/>
                  <a:pt x="19558" y="20995"/>
                </a:cubicBezTo>
                <a:cubicBezTo>
                  <a:pt x="19498" y="21062"/>
                  <a:pt x="19426" y="21122"/>
                  <a:pt x="19344" y="21191"/>
                </a:cubicBezTo>
                <a:cubicBezTo>
                  <a:pt x="19262" y="21252"/>
                  <a:pt x="19174" y="21318"/>
                  <a:pt x="19075" y="21387"/>
                </a:cubicBezTo>
                <a:cubicBezTo>
                  <a:pt x="18977" y="21456"/>
                  <a:pt x="18835" y="21528"/>
                  <a:pt x="18662" y="21600"/>
                </a:cubicBezTo>
                <a:lnTo>
                  <a:pt x="2942" y="21600"/>
                </a:lnTo>
                <a:cubicBezTo>
                  <a:pt x="2676" y="21600"/>
                  <a:pt x="2467" y="21499"/>
                  <a:pt x="2318" y="21292"/>
                </a:cubicBezTo>
                <a:cubicBezTo>
                  <a:pt x="2167" y="21082"/>
                  <a:pt x="2004" y="20926"/>
                  <a:pt x="1819" y="20817"/>
                </a:cubicBezTo>
                <a:lnTo>
                  <a:pt x="1819" y="15481"/>
                </a:lnTo>
                <a:cubicBezTo>
                  <a:pt x="1819" y="14764"/>
                  <a:pt x="1990" y="14127"/>
                  <a:pt x="2335" y="13572"/>
                </a:cubicBezTo>
                <a:cubicBezTo>
                  <a:pt x="2678" y="13019"/>
                  <a:pt x="3053" y="12512"/>
                  <a:pt x="3461" y="12063"/>
                </a:cubicBezTo>
                <a:cubicBezTo>
                  <a:pt x="3535" y="11971"/>
                  <a:pt x="3634" y="11870"/>
                  <a:pt x="3754" y="11766"/>
                </a:cubicBezTo>
                <a:cubicBezTo>
                  <a:pt x="3874" y="11660"/>
                  <a:pt x="4001" y="11591"/>
                  <a:pt x="4138" y="11553"/>
                </a:cubicBezTo>
                <a:cubicBezTo>
                  <a:pt x="4277" y="11496"/>
                  <a:pt x="4433" y="11467"/>
                  <a:pt x="4610" y="11455"/>
                </a:cubicBezTo>
                <a:cubicBezTo>
                  <a:pt x="4786" y="11447"/>
                  <a:pt x="4956" y="11424"/>
                  <a:pt x="5126" y="11389"/>
                </a:cubicBezTo>
                <a:cubicBezTo>
                  <a:pt x="5594" y="11300"/>
                  <a:pt x="6091" y="11210"/>
                  <a:pt x="6622" y="11121"/>
                </a:cubicBezTo>
                <a:cubicBezTo>
                  <a:pt x="7150" y="11035"/>
                  <a:pt x="7666" y="10946"/>
                  <a:pt x="8172" y="10853"/>
                </a:cubicBezTo>
                <a:cubicBezTo>
                  <a:pt x="7483" y="10326"/>
                  <a:pt x="6929" y="9632"/>
                  <a:pt x="6514" y="8763"/>
                </a:cubicBezTo>
                <a:cubicBezTo>
                  <a:pt x="6094" y="7896"/>
                  <a:pt x="5885" y="6940"/>
                  <a:pt x="5885" y="5903"/>
                </a:cubicBezTo>
                <a:cubicBezTo>
                  <a:pt x="5885" y="5097"/>
                  <a:pt x="6017" y="4331"/>
                  <a:pt x="6276" y="3608"/>
                </a:cubicBezTo>
                <a:cubicBezTo>
                  <a:pt x="6535" y="2885"/>
                  <a:pt x="6888" y="2261"/>
                  <a:pt x="7332" y="1734"/>
                </a:cubicBezTo>
                <a:cubicBezTo>
                  <a:pt x="7778" y="1204"/>
                  <a:pt x="8299" y="786"/>
                  <a:pt x="8894" y="472"/>
                </a:cubicBezTo>
                <a:cubicBezTo>
                  <a:pt x="9494" y="159"/>
                  <a:pt x="10126" y="3"/>
                  <a:pt x="10802" y="3"/>
                </a:cubicBezTo>
                <a:cubicBezTo>
                  <a:pt x="11477" y="3"/>
                  <a:pt x="12113" y="159"/>
                  <a:pt x="12710" y="472"/>
                </a:cubicBezTo>
                <a:cubicBezTo>
                  <a:pt x="13308" y="786"/>
                  <a:pt x="13826" y="1204"/>
                  <a:pt x="14273" y="1734"/>
                </a:cubicBezTo>
                <a:cubicBezTo>
                  <a:pt x="14717" y="2261"/>
                  <a:pt x="15067" y="2885"/>
                  <a:pt x="15329" y="3608"/>
                </a:cubicBezTo>
                <a:cubicBezTo>
                  <a:pt x="15590" y="4331"/>
                  <a:pt x="15720" y="5097"/>
                  <a:pt x="15720" y="5903"/>
                </a:cubicBezTo>
                <a:cubicBezTo>
                  <a:pt x="15720" y="6940"/>
                  <a:pt x="15514" y="7890"/>
                  <a:pt x="15101" y="8757"/>
                </a:cubicBezTo>
                <a:cubicBezTo>
                  <a:pt x="14686" y="9621"/>
                  <a:pt x="14129" y="10321"/>
                  <a:pt x="13433" y="10853"/>
                </a:cubicBezTo>
                <a:cubicBezTo>
                  <a:pt x="13937" y="10946"/>
                  <a:pt x="14453" y="11032"/>
                  <a:pt x="14978" y="11115"/>
                </a:cubicBezTo>
                <a:cubicBezTo>
                  <a:pt x="15504" y="11199"/>
                  <a:pt x="16006" y="11288"/>
                  <a:pt x="16478" y="11389"/>
                </a:cubicBezTo>
                <a:cubicBezTo>
                  <a:pt x="16654" y="11426"/>
                  <a:pt x="16826" y="11449"/>
                  <a:pt x="16994" y="11455"/>
                </a:cubicBezTo>
                <a:cubicBezTo>
                  <a:pt x="17162" y="11467"/>
                  <a:pt x="17323" y="11496"/>
                  <a:pt x="17467" y="11553"/>
                </a:cubicBezTo>
                <a:cubicBezTo>
                  <a:pt x="17604" y="11591"/>
                  <a:pt x="17731" y="11660"/>
                  <a:pt x="17851" y="11766"/>
                </a:cubicBezTo>
                <a:cubicBezTo>
                  <a:pt x="17966" y="11870"/>
                  <a:pt x="18074" y="11971"/>
                  <a:pt x="18166" y="12063"/>
                </a:cubicBezTo>
                <a:moveTo>
                  <a:pt x="20474" y="5419"/>
                </a:moveTo>
                <a:cubicBezTo>
                  <a:pt x="20758" y="5419"/>
                  <a:pt x="20974" y="5506"/>
                  <a:pt x="21125" y="5687"/>
                </a:cubicBezTo>
                <a:cubicBezTo>
                  <a:pt x="21271" y="5866"/>
                  <a:pt x="21382" y="6079"/>
                  <a:pt x="21449" y="6326"/>
                </a:cubicBezTo>
                <a:cubicBezTo>
                  <a:pt x="21521" y="6574"/>
                  <a:pt x="21562" y="6836"/>
                  <a:pt x="21576" y="7107"/>
                </a:cubicBezTo>
                <a:cubicBezTo>
                  <a:pt x="21593" y="7377"/>
                  <a:pt x="21600" y="7596"/>
                  <a:pt x="21600" y="7760"/>
                </a:cubicBezTo>
                <a:lnTo>
                  <a:pt x="21600" y="9857"/>
                </a:lnTo>
                <a:cubicBezTo>
                  <a:pt x="21509" y="9929"/>
                  <a:pt x="21422" y="10015"/>
                  <a:pt x="21341" y="10110"/>
                </a:cubicBezTo>
                <a:cubicBezTo>
                  <a:pt x="21262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4" y="10110"/>
                </a:cubicBezTo>
                <a:cubicBezTo>
                  <a:pt x="16879" y="10015"/>
                  <a:pt x="16790" y="9929"/>
                  <a:pt x="16682" y="9857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7"/>
                </a:cubicBezTo>
                <a:cubicBezTo>
                  <a:pt x="16721" y="6836"/>
                  <a:pt x="16766" y="6574"/>
                  <a:pt x="16836" y="6326"/>
                </a:cubicBezTo>
                <a:cubicBezTo>
                  <a:pt x="16913" y="6079"/>
                  <a:pt x="17023" y="5866"/>
                  <a:pt x="17184" y="5687"/>
                </a:cubicBezTo>
                <a:cubicBezTo>
                  <a:pt x="17338" y="5509"/>
                  <a:pt x="17556" y="5419"/>
                  <a:pt x="17830" y="5419"/>
                </a:cubicBezTo>
                <a:cubicBezTo>
                  <a:pt x="17489" y="5152"/>
                  <a:pt x="17210" y="4803"/>
                  <a:pt x="16999" y="4377"/>
                </a:cubicBezTo>
                <a:cubicBezTo>
                  <a:pt x="16788" y="3951"/>
                  <a:pt x="16682" y="3470"/>
                  <a:pt x="16682" y="2937"/>
                </a:cubicBezTo>
                <a:cubicBezTo>
                  <a:pt x="16682" y="2540"/>
                  <a:pt x="16745" y="2163"/>
                  <a:pt x="16872" y="1806"/>
                </a:cubicBezTo>
                <a:cubicBezTo>
                  <a:pt x="16999" y="1449"/>
                  <a:pt x="17174" y="1135"/>
                  <a:pt x="17400" y="861"/>
                </a:cubicBezTo>
                <a:cubicBezTo>
                  <a:pt x="17626" y="590"/>
                  <a:pt x="17890" y="380"/>
                  <a:pt x="18187" y="228"/>
                </a:cubicBezTo>
                <a:cubicBezTo>
                  <a:pt x="18487" y="78"/>
                  <a:pt x="18809" y="0"/>
                  <a:pt x="19152" y="0"/>
                </a:cubicBezTo>
                <a:cubicBezTo>
                  <a:pt x="19481" y="0"/>
                  <a:pt x="19795" y="78"/>
                  <a:pt x="20095" y="228"/>
                </a:cubicBezTo>
                <a:cubicBezTo>
                  <a:pt x="20395" y="380"/>
                  <a:pt x="20657" y="590"/>
                  <a:pt x="20882" y="861"/>
                </a:cubicBezTo>
                <a:cubicBezTo>
                  <a:pt x="21108" y="1135"/>
                  <a:pt x="21286" y="1449"/>
                  <a:pt x="21413" y="1806"/>
                </a:cubicBezTo>
                <a:cubicBezTo>
                  <a:pt x="21538" y="2163"/>
                  <a:pt x="21600" y="2540"/>
                  <a:pt x="21600" y="2937"/>
                </a:cubicBezTo>
                <a:cubicBezTo>
                  <a:pt x="21600" y="3458"/>
                  <a:pt x="21499" y="3939"/>
                  <a:pt x="21295" y="4371"/>
                </a:cubicBezTo>
                <a:cubicBezTo>
                  <a:pt x="21094" y="4800"/>
                  <a:pt x="20820" y="5152"/>
                  <a:pt x="20474" y="5419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4" name="AutoShape 80"/>
          <p:cNvSpPr>
            <a:spLocks/>
          </p:cNvSpPr>
          <p:nvPr/>
        </p:nvSpPr>
        <p:spPr bwMode="auto">
          <a:xfrm>
            <a:off x="9063039" y="374608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302" y="0"/>
                </a:moveTo>
                <a:cubicBezTo>
                  <a:pt x="16819" y="0"/>
                  <a:pt x="17289" y="191"/>
                  <a:pt x="17720" y="567"/>
                </a:cubicBezTo>
                <a:cubicBezTo>
                  <a:pt x="18151" y="943"/>
                  <a:pt x="18442" y="1424"/>
                  <a:pt x="18599" y="2015"/>
                </a:cubicBezTo>
                <a:lnTo>
                  <a:pt x="21387" y="12236"/>
                </a:lnTo>
                <a:cubicBezTo>
                  <a:pt x="21436" y="12454"/>
                  <a:pt x="21482" y="12665"/>
                  <a:pt x="21531" y="12874"/>
                </a:cubicBezTo>
                <a:cubicBezTo>
                  <a:pt x="21576" y="13088"/>
                  <a:pt x="21600" y="13299"/>
                  <a:pt x="21600" y="13517"/>
                </a:cubicBezTo>
                <a:lnTo>
                  <a:pt x="21600" y="18886"/>
                </a:lnTo>
                <a:cubicBezTo>
                  <a:pt x="21600" y="19271"/>
                  <a:pt x="21541" y="19626"/>
                  <a:pt x="21419" y="19955"/>
                </a:cubicBezTo>
                <a:cubicBezTo>
                  <a:pt x="21296" y="20284"/>
                  <a:pt x="21140" y="20566"/>
                  <a:pt x="20939" y="20807"/>
                </a:cubicBezTo>
                <a:cubicBezTo>
                  <a:pt x="20736" y="21045"/>
                  <a:pt x="20501" y="21239"/>
                  <a:pt x="20224" y="21383"/>
                </a:cubicBezTo>
                <a:cubicBezTo>
                  <a:pt x="19945" y="21529"/>
                  <a:pt x="19654" y="21600"/>
                  <a:pt x="19350" y="21600"/>
                </a:cubicBezTo>
                <a:lnTo>
                  <a:pt x="2262" y="21600"/>
                </a:lnTo>
                <a:cubicBezTo>
                  <a:pt x="1638" y="21600"/>
                  <a:pt x="1104" y="21336"/>
                  <a:pt x="663" y="20807"/>
                </a:cubicBezTo>
                <a:cubicBezTo>
                  <a:pt x="220" y="20278"/>
                  <a:pt x="0" y="19638"/>
                  <a:pt x="0" y="18886"/>
                </a:cubicBezTo>
                <a:lnTo>
                  <a:pt x="0" y="13517"/>
                </a:lnTo>
                <a:cubicBezTo>
                  <a:pt x="0" y="13300"/>
                  <a:pt x="24" y="13088"/>
                  <a:pt x="71" y="12874"/>
                </a:cubicBezTo>
                <a:cubicBezTo>
                  <a:pt x="120" y="12665"/>
                  <a:pt x="164" y="12451"/>
                  <a:pt x="211" y="12236"/>
                </a:cubicBezTo>
                <a:lnTo>
                  <a:pt x="2999" y="2015"/>
                </a:lnTo>
                <a:cubicBezTo>
                  <a:pt x="3156" y="1425"/>
                  <a:pt x="3452" y="943"/>
                  <a:pt x="3888" y="567"/>
                </a:cubicBezTo>
                <a:cubicBezTo>
                  <a:pt x="4316" y="191"/>
                  <a:pt x="4796" y="0"/>
                  <a:pt x="5310" y="0"/>
                </a:cubicBezTo>
                <a:lnTo>
                  <a:pt x="16302" y="0"/>
                </a:lnTo>
                <a:close/>
                <a:moveTo>
                  <a:pt x="19808" y="13517"/>
                </a:moveTo>
                <a:cubicBezTo>
                  <a:pt x="19808" y="13367"/>
                  <a:pt x="19761" y="13235"/>
                  <a:pt x="19671" y="13129"/>
                </a:cubicBezTo>
                <a:cubicBezTo>
                  <a:pt x="19583" y="13020"/>
                  <a:pt x="19475" y="12968"/>
                  <a:pt x="19350" y="12968"/>
                </a:cubicBezTo>
                <a:lnTo>
                  <a:pt x="2262" y="12968"/>
                </a:lnTo>
                <a:cubicBezTo>
                  <a:pt x="2137" y="12968"/>
                  <a:pt x="2030" y="13017"/>
                  <a:pt x="1941" y="13120"/>
                </a:cubicBezTo>
                <a:cubicBezTo>
                  <a:pt x="1851" y="13223"/>
                  <a:pt x="1804" y="13355"/>
                  <a:pt x="1804" y="13517"/>
                </a:cubicBezTo>
                <a:lnTo>
                  <a:pt x="1804" y="18886"/>
                </a:lnTo>
                <a:cubicBezTo>
                  <a:pt x="1804" y="19036"/>
                  <a:pt x="1848" y="19168"/>
                  <a:pt x="1934" y="19274"/>
                </a:cubicBezTo>
                <a:cubicBezTo>
                  <a:pt x="2020" y="19382"/>
                  <a:pt x="2130" y="19438"/>
                  <a:pt x="2262" y="19438"/>
                </a:cubicBezTo>
                <a:lnTo>
                  <a:pt x="19350" y="19438"/>
                </a:lnTo>
                <a:cubicBezTo>
                  <a:pt x="19475" y="19438"/>
                  <a:pt x="19583" y="19385"/>
                  <a:pt x="19671" y="19282"/>
                </a:cubicBezTo>
                <a:cubicBezTo>
                  <a:pt x="19761" y="19180"/>
                  <a:pt x="19808" y="19047"/>
                  <a:pt x="19808" y="18886"/>
                </a:cubicBezTo>
                <a:lnTo>
                  <a:pt x="19808" y="13517"/>
                </a:lnTo>
                <a:close/>
                <a:moveTo>
                  <a:pt x="5312" y="2168"/>
                </a:moveTo>
                <a:cubicBezTo>
                  <a:pt x="5185" y="2168"/>
                  <a:pt x="5063" y="2212"/>
                  <a:pt x="4940" y="2306"/>
                </a:cubicBezTo>
                <a:cubicBezTo>
                  <a:pt x="4823" y="2403"/>
                  <a:pt x="4740" y="2523"/>
                  <a:pt x="4703" y="2673"/>
                </a:cubicBezTo>
                <a:lnTo>
                  <a:pt x="2497" y="10800"/>
                </a:lnTo>
                <a:lnTo>
                  <a:pt x="19105" y="10800"/>
                </a:lnTo>
                <a:lnTo>
                  <a:pt x="16902" y="2673"/>
                </a:lnTo>
                <a:cubicBezTo>
                  <a:pt x="16870" y="2523"/>
                  <a:pt x="16794" y="2403"/>
                  <a:pt x="16674" y="2306"/>
                </a:cubicBezTo>
                <a:cubicBezTo>
                  <a:pt x="16554" y="2212"/>
                  <a:pt x="16432" y="2168"/>
                  <a:pt x="16305" y="2168"/>
                </a:cubicBezTo>
                <a:lnTo>
                  <a:pt x="5312" y="2168"/>
                </a:lnTo>
                <a:close/>
                <a:moveTo>
                  <a:pt x="13511" y="14865"/>
                </a:moveTo>
                <a:cubicBezTo>
                  <a:pt x="13817" y="14865"/>
                  <a:pt x="14077" y="14994"/>
                  <a:pt x="14292" y="15253"/>
                </a:cubicBezTo>
                <a:cubicBezTo>
                  <a:pt x="14508" y="15511"/>
                  <a:pt x="14613" y="15822"/>
                  <a:pt x="14613" y="16187"/>
                </a:cubicBezTo>
                <a:cubicBezTo>
                  <a:pt x="14613" y="16571"/>
                  <a:pt x="14508" y="16891"/>
                  <a:pt x="14292" y="17150"/>
                </a:cubicBezTo>
                <a:cubicBezTo>
                  <a:pt x="14077" y="17408"/>
                  <a:pt x="13817" y="17538"/>
                  <a:pt x="13511" y="17538"/>
                </a:cubicBezTo>
                <a:cubicBezTo>
                  <a:pt x="13191" y="17538"/>
                  <a:pt x="12924" y="17408"/>
                  <a:pt x="12708" y="17150"/>
                </a:cubicBezTo>
                <a:cubicBezTo>
                  <a:pt x="12493" y="16891"/>
                  <a:pt x="12388" y="16571"/>
                  <a:pt x="12388" y="16187"/>
                </a:cubicBezTo>
                <a:cubicBezTo>
                  <a:pt x="12388" y="15822"/>
                  <a:pt x="12493" y="15511"/>
                  <a:pt x="12708" y="15253"/>
                </a:cubicBezTo>
                <a:cubicBezTo>
                  <a:pt x="12924" y="14994"/>
                  <a:pt x="13191" y="14865"/>
                  <a:pt x="13511" y="14865"/>
                </a:cubicBezTo>
                <a:moveTo>
                  <a:pt x="17113" y="14865"/>
                </a:moveTo>
                <a:cubicBezTo>
                  <a:pt x="17416" y="14865"/>
                  <a:pt x="17676" y="14994"/>
                  <a:pt x="17891" y="15253"/>
                </a:cubicBezTo>
                <a:cubicBezTo>
                  <a:pt x="18104" y="15511"/>
                  <a:pt x="18212" y="15822"/>
                  <a:pt x="18212" y="16187"/>
                </a:cubicBezTo>
                <a:cubicBezTo>
                  <a:pt x="18212" y="16571"/>
                  <a:pt x="18104" y="16891"/>
                  <a:pt x="17891" y="17150"/>
                </a:cubicBezTo>
                <a:cubicBezTo>
                  <a:pt x="17676" y="17408"/>
                  <a:pt x="17416" y="17538"/>
                  <a:pt x="17113" y="17538"/>
                </a:cubicBezTo>
                <a:cubicBezTo>
                  <a:pt x="16792" y="17538"/>
                  <a:pt x="16525" y="17408"/>
                  <a:pt x="16310" y="17150"/>
                </a:cubicBezTo>
                <a:cubicBezTo>
                  <a:pt x="16094" y="16891"/>
                  <a:pt x="15986" y="16571"/>
                  <a:pt x="15986" y="16187"/>
                </a:cubicBezTo>
                <a:cubicBezTo>
                  <a:pt x="15986" y="15822"/>
                  <a:pt x="16094" y="15511"/>
                  <a:pt x="16310" y="15253"/>
                </a:cubicBezTo>
                <a:cubicBezTo>
                  <a:pt x="16527" y="14994"/>
                  <a:pt x="16794" y="14865"/>
                  <a:pt x="17113" y="1486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5" name="AutoShape 81"/>
          <p:cNvSpPr>
            <a:spLocks/>
          </p:cNvSpPr>
          <p:nvPr/>
        </p:nvSpPr>
        <p:spPr bwMode="auto">
          <a:xfrm>
            <a:off x="9917114" y="374608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793" y="0"/>
                </a:moveTo>
                <a:cubicBezTo>
                  <a:pt x="12101" y="0"/>
                  <a:pt x="13398" y="297"/>
                  <a:pt x="14686" y="898"/>
                </a:cubicBezTo>
                <a:cubicBezTo>
                  <a:pt x="15973" y="1497"/>
                  <a:pt x="17128" y="2310"/>
                  <a:pt x="18152" y="3338"/>
                </a:cubicBezTo>
                <a:cubicBezTo>
                  <a:pt x="19174" y="4366"/>
                  <a:pt x="20002" y="5566"/>
                  <a:pt x="20642" y="6941"/>
                </a:cubicBezTo>
                <a:cubicBezTo>
                  <a:pt x="21278" y="8314"/>
                  <a:pt x="21600" y="9785"/>
                  <a:pt x="21600" y="11355"/>
                </a:cubicBezTo>
                <a:cubicBezTo>
                  <a:pt x="21600" y="12996"/>
                  <a:pt x="21306" y="14571"/>
                  <a:pt x="20722" y="16085"/>
                </a:cubicBezTo>
                <a:lnTo>
                  <a:pt x="20416" y="16895"/>
                </a:lnTo>
                <a:lnTo>
                  <a:pt x="18456" y="17246"/>
                </a:lnTo>
                <a:cubicBezTo>
                  <a:pt x="18253" y="18183"/>
                  <a:pt x="17837" y="18965"/>
                  <a:pt x="17211" y="19589"/>
                </a:cubicBezTo>
                <a:cubicBezTo>
                  <a:pt x="16585" y="20208"/>
                  <a:pt x="15843" y="20521"/>
                  <a:pt x="14996" y="20521"/>
                </a:cubicBezTo>
                <a:lnTo>
                  <a:pt x="14996" y="21075"/>
                </a:lnTo>
                <a:cubicBezTo>
                  <a:pt x="14996" y="21219"/>
                  <a:pt x="14954" y="21343"/>
                  <a:pt x="14862" y="21448"/>
                </a:cubicBezTo>
                <a:cubicBezTo>
                  <a:pt x="14770" y="21549"/>
                  <a:pt x="14664" y="21600"/>
                  <a:pt x="14535" y="21600"/>
                </a:cubicBezTo>
                <a:lnTo>
                  <a:pt x="13634" y="21600"/>
                </a:lnTo>
                <a:cubicBezTo>
                  <a:pt x="13514" y="21600"/>
                  <a:pt x="13408" y="21549"/>
                  <a:pt x="13323" y="21448"/>
                </a:cubicBezTo>
                <a:cubicBezTo>
                  <a:pt x="13238" y="21343"/>
                  <a:pt x="13193" y="21219"/>
                  <a:pt x="13193" y="21075"/>
                </a:cubicBezTo>
                <a:lnTo>
                  <a:pt x="13193" y="11355"/>
                </a:lnTo>
                <a:cubicBezTo>
                  <a:pt x="13193" y="11211"/>
                  <a:pt x="13238" y="11081"/>
                  <a:pt x="13323" y="10971"/>
                </a:cubicBezTo>
                <a:cubicBezTo>
                  <a:pt x="13408" y="10858"/>
                  <a:pt x="13514" y="10799"/>
                  <a:pt x="13634" y="10799"/>
                </a:cubicBezTo>
                <a:lnTo>
                  <a:pt x="14535" y="10799"/>
                </a:lnTo>
                <a:cubicBezTo>
                  <a:pt x="14655" y="10799"/>
                  <a:pt x="14763" y="10858"/>
                  <a:pt x="14857" y="10971"/>
                </a:cubicBezTo>
                <a:cubicBezTo>
                  <a:pt x="14949" y="11081"/>
                  <a:pt x="14996" y="11211"/>
                  <a:pt x="14996" y="11355"/>
                </a:cubicBezTo>
                <a:lnTo>
                  <a:pt x="14996" y="11880"/>
                </a:lnTo>
                <a:cubicBezTo>
                  <a:pt x="15655" y="11880"/>
                  <a:pt x="16262" y="12078"/>
                  <a:pt x="16811" y="12476"/>
                </a:cubicBezTo>
                <a:cubicBezTo>
                  <a:pt x="17359" y="12874"/>
                  <a:pt x="17787" y="13397"/>
                  <a:pt x="18096" y="14046"/>
                </a:cubicBezTo>
                <a:lnTo>
                  <a:pt x="18533" y="13947"/>
                </a:lnTo>
                <a:cubicBezTo>
                  <a:pt x="18783" y="13137"/>
                  <a:pt x="18901" y="12273"/>
                  <a:pt x="18894" y="11355"/>
                </a:cubicBezTo>
                <a:cubicBezTo>
                  <a:pt x="18894" y="10228"/>
                  <a:pt x="18649" y="9178"/>
                  <a:pt x="18157" y="8195"/>
                </a:cubicBezTo>
                <a:cubicBezTo>
                  <a:pt x="17665" y="7221"/>
                  <a:pt x="17025" y="6362"/>
                  <a:pt x="16239" y="5622"/>
                </a:cubicBezTo>
                <a:cubicBezTo>
                  <a:pt x="15455" y="4882"/>
                  <a:pt x="14584" y="4301"/>
                  <a:pt x="13622" y="3877"/>
                </a:cubicBezTo>
                <a:cubicBezTo>
                  <a:pt x="12659" y="3456"/>
                  <a:pt x="11718" y="3242"/>
                  <a:pt x="10793" y="3242"/>
                </a:cubicBezTo>
                <a:cubicBezTo>
                  <a:pt x="9868" y="3242"/>
                  <a:pt x="8929" y="3456"/>
                  <a:pt x="7971" y="3877"/>
                </a:cubicBezTo>
                <a:cubicBezTo>
                  <a:pt x="7016" y="4301"/>
                  <a:pt x="6140" y="4880"/>
                  <a:pt x="5359" y="5608"/>
                </a:cubicBezTo>
                <a:cubicBezTo>
                  <a:pt x="4573" y="6337"/>
                  <a:pt x="3935" y="7198"/>
                  <a:pt x="3443" y="8184"/>
                </a:cubicBezTo>
                <a:cubicBezTo>
                  <a:pt x="2951" y="9172"/>
                  <a:pt x="2704" y="10220"/>
                  <a:pt x="2704" y="11329"/>
                </a:cubicBezTo>
                <a:cubicBezTo>
                  <a:pt x="2704" y="12267"/>
                  <a:pt x="2824" y="13137"/>
                  <a:pt x="3067" y="13947"/>
                </a:cubicBezTo>
                <a:lnTo>
                  <a:pt x="3504" y="14046"/>
                </a:lnTo>
                <a:cubicBezTo>
                  <a:pt x="3813" y="13397"/>
                  <a:pt x="4241" y="12874"/>
                  <a:pt x="4789" y="12476"/>
                </a:cubicBezTo>
                <a:cubicBezTo>
                  <a:pt x="5338" y="12078"/>
                  <a:pt x="5942" y="11880"/>
                  <a:pt x="6604" y="11880"/>
                </a:cubicBezTo>
                <a:lnTo>
                  <a:pt x="6604" y="11355"/>
                </a:lnTo>
                <a:cubicBezTo>
                  <a:pt x="6604" y="11211"/>
                  <a:pt x="6646" y="11081"/>
                  <a:pt x="6738" y="10971"/>
                </a:cubicBezTo>
                <a:cubicBezTo>
                  <a:pt x="6827" y="10858"/>
                  <a:pt x="6936" y="10799"/>
                  <a:pt x="7065" y="10799"/>
                </a:cubicBezTo>
                <a:lnTo>
                  <a:pt x="7966" y="10799"/>
                </a:lnTo>
                <a:cubicBezTo>
                  <a:pt x="8086" y="10799"/>
                  <a:pt x="8188" y="10858"/>
                  <a:pt x="8270" y="10971"/>
                </a:cubicBezTo>
                <a:cubicBezTo>
                  <a:pt x="8352" y="11081"/>
                  <a:pt x="8392" y="11211"/>
                  <a:pt x="8392" y="11355"/>
                </a:cubicBezTo>
                <a:lnTo>
                  <a:pt x="8392" y="21075"/>
                </a:lnTo>
                <a:cubicBezTo>
                  <a:pt x="8392" y="21219"/>
                  <a:pt x="8352" y="21343"/>
                  <a:pt x="8270" y="21448"/>
                </a:cubicBezTo>
                <a:cubicBezTo>
                  <a:pt x="8188" y="21549"/>
                  <a:pt x="8086" y="21600"/>
                  <a:pt x="7966" y="21600"/>
                </a:cubicBezTo>
                <a:lnTo>
                  <a:pt x="7065" y="21600"/>
                </a:lnTo>
                <a:cubicBezTo>
                  <a:pt x="6945" y="21600"/>
                  <a:pt x="6837" y="21549"/>
                  <a:pt x="6743" y="21448"/>
                </a:cubicBezTo>
                <a:cubicBezTo>
                  <a:pt x="6651" y="21343"/>
                  <a:pt x="6604" y="21219"/>
                  <a:pt x="6604" y="21075"/>
                </a:cubicBezTo>
                <a:lnTo>
                  <a:pt x="6604" y="20521"/>
                </a:lnTo>
                <a:cubicBezTo>
                  <a:pt x="6190" y="20521"/>
                  <a:pt x="5789" y="20437"/>
                  <a:pt x="5404" y="20270"/>
                </a:cubicBezTo>
                <a:cubicBezTo>
                  <a:pt x="5015" y="20103"/>
                  <a:pt x="4672" y="19877"/>
                  <a:pt x="4370" y="19589"/>
                </a:cubicBezTo>
                <a:cubicBezTo>
                  <a:pt x="4074" y="19299"/>
                  <a:pt x="3815" y="18957"/>
                  <a:pt x="3598" y="18559"/>
                </a:cubicBezTo>
                <a:cubicBezTo>
                  <a:pt x="3389" y="18163"/>
                  <a:pt x="3234" y="17726"/>
                  <a:pt x="3144" y="17246"/>
                </a:cubicBezTo>
                <a:lnTo>
                  <a:pt x="1172" y="16895"/>
                </a:lnTo>
                <a:lnTo>
                  <a:pt x="878" y="16085"/>
                </a:lnTo>
                <a:cubicBezTo>
                  <a:pt x="294" y="14571"/>
                  <a:pt x="0" y="12987"/>
                  <a:pt x="0" y="11327"/>
                </a:cubicBezTo>
                <a:cubicBezTo>
                  <a:pt x="0" y="9776"/>
                  <a:pt x="320" y="8311"/>
                  <a:pt x="958" y="6938"/>
                </a:cubicBezTo>
                <a:cubicBezTo>
                  <a:pt x="1596" y="5563"/>
                  <a:pt x="2426" y="4363"/>
                  <a:pt x="3448" y="3335"/>
                </a:cubicBezTo>
                <a:cubicBezTo>
                  <a:pt x="4469" y="2307"/>
                  <a:pt x="5622" y="1494"/>
                  <a:pt x="6910" y="895"/>
                </a:cubicBezTo>
                <a:cubicBezTo>
                  <a:pt x="8192" y="297"/>
                  <a:pt x="9487" y="0"/>
                  <a:pt x="1079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6" name="AutoShape 92"/>
          <p:cNvSpPr>
            <a:spLocks/>
          </p:cNvSpPr>
          <p:nvPr/>
        </p:nvSpPr>
        <p:spPr bwMode="auto">
          <a:xfrm>
            <a:off x="1727201" y="45366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93" y="0"/>
                </a:moveTo>
                <a:cubicBezTo>
                  <a:pt x="16157" y="0"/>
                  <a:pt x="16975" y="199"/>
                  <a:pt x="17746" y="593"/>
                </a:cubicBezTo>
                <a:cubicBezTo>
                  <a:pt x="18516" y="988"/>
                  <a:pt x="19186" y="1532"/>
                  <a:pt x="19757" y="2220"/>
                </a:cubicBezTo>
                <a:cubicBezTo>
                  <a:pt x="20326" y="2908"/>
                  <a:pt x="20777" y="3714"/>
                  <a:pt x="21108" y="4641"/>
                </a:cubicBezTo>
                <a:cubicBezTo>
                  <a:pt x="21434" y="5563"/>
                  <a:pt x="21600" y="6539"/>
                  <a:pt x="21600" y="7567"/>
                </a:cubicBezTo>
                <a:lnTo>
                  <a:pt x="21600" y="9663"/>
                </a:lnTo>
                <a:cubicBezTo>
                  <a:pt x="21600" y="9965"/>
                  <a:pt x="21516" y="10221"/>
                  <a:pt x="21341" y="10429"/>
                </a:cubicBezTo>
                <a:cubicBezTo>
                  <a:pt x="21168" y="10636"/>
                  <a:pt x="20957" y="10737"/>
                  <a:pt x="20705" y="10737"/>
                </a:cubicBezTo>
                <a:lnTo>
                  <a:pt x="19786" y="10737"/>
                </a:lnTo>
                <a:cubicBezTo>
                  <a:pt x="19531" y="10737"/>
                  <a:pt x="19322" y="10633"/>
                  <a:pt x="19152" y="10423"/>
                </a:cubicBezTo>
                <a:cubicBezTo>
                  <a:pt x="18984" y="10210"/>
                  <a:pt x="18900" y="9956"/>
                  <a:pt x="18900" y="9663"/>
                </a:cubicBezTo>
                <a:lnTo>
                  <a:pt x="18900" y="7567"/>
                </a:lnTo>
                <a:cubicBezTo>
                  <a:pt x="18900" y="6962"/>
                  <a:pt x="18806" y="6395"/>
                  <a:pt x="18614" y="5871"/>
                </a:cubicBezTo>
                <a:cubicBezTo>
                  <a:pt x="18422" y="5350"/>
                  <a:pt x="18163" y="4895"/>
                  <a:pt x="17844" y="4509"/>
                </a:cubicBezTo>
                <a:cubicBezTo>
                  <a:pt x="17522" y="4123"/>
                  <a:pt x="17141" y="3818"/>
                  <a:pt x="16706" y="3593"/>
                </a:cubicBezTo>
                <a:cubicBezTo>
                  <a:pt x="16270" y="3366"/>
                  <a:pt x="15797" y="3254"/>
                  <a:pt x="15293" y="3254"/>
                </a:cubicBezTo>
                <a:cubicBezTo>
                  <a:pt x="14789" y="3254"/>
                  <a:pt x="14321" y="3366"/>
                  <a:pt x="13891" y="3593"/>
                </a:cubicBezTo>
                <a:cubicBezTo>
                  <a:pt x="13462" y="3818"/>
                  <a:pt x="13082" y="4123"/>
                  <a:pt x="12754" y="4509"/>
                </a:cubicBezTo>
                <a:cubicBezTo>
                  <a:pt x="12422" y="4895"/>
                  <a:pt x="12166" y="5353"/>
                  <a:pt x="11978" y="5876"/>
                </a:cubicBezTo>
                <a:cubicBezTo>
                  <a:pt x="11789" y="6406"/>
                  <a:pt x="11695" y="6970"/>
                  <a:pt x="11695" y="7566"/>
                </a:cubicBezTo>
                <a:lnTo>
                  <a:pt x="11695" y="9717"/>
                </a:lnTo>
                <a:lnTo>
                  <a:pt x="13063" y="9717"/>
                </a:lnTo>
                <a:cubicBezTo>
                  <a:pt x="13423" y="9717"/>
                  <a:pt x="13735" y="9876"/>
                  <a:pt x="14002" y="10192"/>
                </a:cubicBezTo>
                <a:cubicBezTo>
                  <a:pt x="14263" y="10512"/>
                  <a:pt x="14395" y="10900"/>
                  <a:pt x="14395" y="11358"/>
                </a:cubicBezTo>
                <a:lnTo>
                  <a:pt x="14395" y="19987"/>
                </a:lnTo>
                <a:cubicBezTo>
                  <a:pt x="14395" y="20419"/>
                  <a:pt x="14263" y="20797"/>
                  <a:pt x="14002" y="21116"/>
                </a:cubicBezTo>
                <a:cubicBezTo>
                  <a:pt x="13735" y="21439"/>
                  <a:pt x="13423" y="21600"/>
                  <a:pt x="13063" y="21600"/>
                </a:cubicBezTo>
                <a:lnTo>
                  <a:pt x="1344" y="21600"/>
                </a:lnTo>
                <a:cubicBezTo>
                  <a:pt x="984" y="21600"/>
                  <a:pt x="670" y="21439"/>
                  <a:pt x="403" y="21116"/>
                </a:cubicBezTo>
                <a:cubicBezTo>
                  <a:pt x="134" y="20797"/>
                  <a:pt x="0" y="20419"/>
                  <a:pt x="0" y="19987"/>
                </a:cubicBezTo>
                <a:lnTo>
                  <a:pt x="0" y="11358"/>
                </a:lnTo>
                <a:cubicBezTo>
                  <a:pt x="0" y="10909"/>
                  <a:pt x="134" y="10523"/>
                  <a:pt x="403" y="10201"/>
                </a:cubicBezTo>
                <a:cubicBezTo>
                  <a:pt x="670" y="9879"/>
                  <a:pt x="984" y="9717"/>
                  <a:pt x="1344" y="9717"/>
                </a:cubicBezTo>
                <a:lnTo>
                  <a:pt x="8986" y="9717"/>
                </a:lnTo>
                <a:lnTo>
                  <a:pt x="8986" y="7566"/>
                </a:lnTo>
                <a:cubicBezTo>
                  <a:pt x="8986" y="6530"/>
                  <a:pt x="9149" y="5551"/>
                  <a:pt x="9478" y="4633"/>
                </a:cubicBezTo>
                <a:cubicBezTo>
                  <a:pt x="9809" y="3711"/>
                  <a:pt x="10260" y="2908"/>
                  <a:pt x="10834" y="2220"/>
                </a:cubicBezTo>
                <a:cubicBezTo>
                  <a:pt x="11410" y="1532"/>
                  <a:pt x="12079" y="987"/>
                  <a:pt x="12845" y="593"/>
                </a:cubicBezTo>
                <a:cubicBezTo>
                  <a:pt x="13615" y="199"/>
                  <a:pt x="14426" y="0"/>
                  <a:pt x="15293" y="0"/>
                </a:cubicBezTo>
                <a:moveTo>
                  <a:pt x="7973" y="15410"/>
                </a:moveTo>
                <a:cubicBezTo>
                  <a:pt x="8196" y="15246"/>
                  <a:pt x="8376" y="15021"/>
                  <a:pt x="8520" y="14742"/>
                </a:cubicBezTo>
                <a:cubicBezTo>
                  <a:pt x="8662" y="14463"/>
                  <a:pt x="8731" y="14160"/>
                  <a:pt x="8731" y="13841"/>
                </a:cubicBezTo>
                <a:cubicBezTo>
                  <a:pt x="8731" y="13334"/>
                  <a:pt x="8582" y="12896"/>
                  <a:pt x="8282" y="12531"/>
                </a:cubicBezTo>
                <a:cubicBezTo>
                  <a:pt x="7987" y="12162"/>
                  <a:pt x="7625" y="11981"/>
                  <a:pt x="7205" y="11981"/>
                </a:cubicBezTo>
                <a:cubicBezTo>
                  <a:pt x="6782" y="11981"/>
                  <a:pt x="6422" y="12162"/>
                  <a:pt x="6122" y="12531"/>
                </a:cubicBezTo>
                <a:cubicBezTo>
                  <a:pt x="5825" y="12896"/>
                  <a:pt x="5676" y="13334"/>
                  <a:pt x="5676" y="13841"/>
                </a:cubicBezTo>
                <a:cubicBezTo>
                  <a:pt x="5676" y="14160"/>
                  <a:pt x="5746" y="14463"/>
                  <a:pt x="5882" y="14742"/>
                </a:cubicBezTo>
                <a:cubicBezTo>
                  <a:pt x="6022" y="15021"/>
                  <a:pt x="6202" y="15234"/>
                  <a:pt x="6422" y="15381"/>
                </a:cubicBezTo>
                <a:lnTo>
                  <a:pt x="5676" y="19340"/>
                </a:lnTo>
                <a:lnTo>
                  <a:pt x="8731" y="19340"/>
                </a:lnTo>
                <a:lnTo>
                  <a:pt x="7973" y="15410"/>
                </a:lnTo>
                <a:close/>
                <a:moveTo>
                  <a:pt x="7973" y="1541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7" name="AutoShape 93"/>
          <p:cNvSpPr>
            <a:spLocks/>
          </p:cNvSpPr>
          <p:nvPr/>
        </p:nvSpPr>
        <p:spPr bwMode="auto">
          <a:xfrm>
            <a:off x="2614614" y="45366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846" y="435"/>
                </a:moveTo>
                <a:cubicBezTo>
                  <a:pt x="19000" y="276"/>
                  <a:pt x="19186" y="194"/>
                  <a:pt x="19399" y="194"/>
                </a:cubicBezTo>
                <a:cubicBezTo>
                  <a:pt x="19671" y="194"/>
                  <a:pt x="19901" y="332"/>
                  <a:pt x="20087" y="602"/>
                </a:cubicBezTo>
                <a:cubicBezTo>
                  <a:pt x="20165" y="717"/>
                  <a:pt x="20283" y="873"/>
                  <a:pt x="20432" y="1072"/>
                </a:cubicBezTo>
                <a:cubicBezTo>
                  <a:pt x="20586" y="1275"/>
                  <a:pt x="20733" y="1484"/>
                  <a:pt x="20880" y="1692"/>
                </a:cubicBezTo>
                <a:cubicBezTo>
                  <a:pt x="21025" y="1904"/>
                  <a:pt x="21147" y="2127"/>
                  <a:pt x="21252" y="2359"/>
                </a:cubicBezTo>
                <a:cubicBezTo>
                  <a:pt x="21358" y="2597"/>
                  <a:pt x="21411" y="2797"/>
                  <a:pt x="21411" y="2967"/>
                </a:cubicBezTo>
                <a:cubicBezTo>
                  <a:pt x="21411" y="3334"/>
                  <a:pt x="21299" y="3617"/>
                  <a:pt x="21071" y="3825"/>
                </a:cubicBezTo>
                <a:lnTo>
                  <a:pt x="2568" y="21377"/>
                </a:lnTo>
                <a:cubicBezTo>
                  <a:pt x="2409" y="21527"/>
                  <a:pt x="2228" y="21600"/>
                  <a:pt x="2017" y="21600"/>
                </a:cubicBezTo>
                <a:cubicBezTo>
                  <a:pt x="1726" y="21600"/>
                  <a:pt x="1496" y="21465"/>
                  <a:pt x="1324" y="21195"/>
                </a:cubicBezTo>
                <a:cubicBezTo>
                  <a:pt x="1249" y="21083"/>
                  <a:pt x="1129" y="20924"/>
                  <a:pt x="972" y="20725"/>
                </a:cubicBezTo>
                <a:cubicBezTo>
                  <a:pt x="818" y="20522"/>
                  <a:pt x="668" y="20316"/>
                  <a:pt x="529" y="20105"/>
                </a:cubicBezTo>
                <a:cubicBezTo>
                  <a:pt x="387" y="19893"/>
                  <a:pt x="262" y="19673"/>
                  <a:pt x="157" y="19444"/>
                </a:cubicBezTo>
                <a:cubicBezTo>
                  <a:pt x="51" y="19214"/>
                  <a:pt x="0" y="19009"/>
                  <a:pt x="0" y="18833"/>
                </a:cubicBezTo>
                <a:cubicBezTo>
                  <a:pt x="0" y="18465"/>
                  <a:pt x="115" y="18177"/>
                  <a:pt x="338" y="17972"/>
                </a:cubicBezTo>
                <a:lnTo>
                  <a:pt x="18846" y="435"/>
                </a:lnTo>
                <a:close/>
                <a:moveTo>
                  <a:pt x="4372" y="9155"/>
                </a:moveTo>
                <a:lnTo>
                  <a:pt x="2999" y="8635"/>
                </a:lnTo>
                <a:lnTo>
                  <a:pt x="4372" y="8127"/>
                </a:lnTo>
                <a:lnTo>
                  <a:pt x="4806" y="6484"/>
                </a:lnTo>
                <a:lnTo>
                  <a:pt x="5205" y="8127"/>
                </a:lnTo>
                <a:lnTo>
                  <a:pt x="6598" y="8635"/>
                </a:lnTo>
                <a:lnTo>
                  <a:pt x="5205" y="9155"/>
                </a:lnTo>
                <a:lnTo>
                  <a:pt x="4806" y="10800"/>
                </a:lnTo>
                <a:lnTo>
                  <a:pt x="4372" y="9155"/>
                </a:lnTo>
                <a:close/>
                <a:moveTo>
                  <a:pt x="7127" y="5330"/>
                </a:moveTo>
                <a:lnTo>
                  <a:pt x="4372" y="4316"/>
                </a:lnTo>
                <a:lnTo>
                  <a:pt x="7127" y="3317"/>
                </a:lnTo>
                <a:lnTo>
                  <a:pt x="7971" y="0"/>
                </a:lnTo>
                <a:lnTo>
                  <a:pt x="8811" y="3317"/>
                </a:lnTo>
                <a:lnTo>
                  <a:pt x="11565" y="4316"/>
                </a:lnTo>
                <a:lnTo>
                  <a:pt x="8811" y="5330"/>
                </a:lnTo>
                <a:lnTo>
                  <a:pt x="7971" y="8635"/>
                </a:lnTo>
                <a:lnTo>
                  <a:pt x="7127" y="5330"/>
                </a:lnTo>
                <a:close/>
                <a:moveTo>
                  <a:pt x="12412" y="2671"/>
                </a:moveTo>
                <a:lnTo>
                  <a:pt x="11041" y="2163"/>
                </a:lnTo>
                <a:lnTo>
                  <a:pt x="12412" y="1643"/>
                </a:lnTo>
                <a:lnTo>
                  <a:pt x="12845" y="0"/>
                </a:lnTo>
                <a:lnTo>
                  <a:pt x="13279" y="1643"/>
                </a:lnTo>
                <a:lnTo>
                  <a:pt x="14637" y="2163"/>
                </a:lnTo>
                <a:lnTo>
                  <a:pt x="13279" y="2671"/>
                </a:lnTo>
                <a:lnTo>
                  <a:pt x="12845" y="4316"/>
                </a:lnTo>
                <a:lnTo>
                  <a:pt x="12412" y="2671"/>
                </a:lnTo>
                <a:close/>
                <a:moveTo>
                  <a:pt x="20498" y="2994"/>
                </a:moveTo>
                <a:lnTo>
                  <a:pt x="19399" y="1290"/>
                </a:lnTo>
                <a:lnTo>
                  <a:pt x="15071" y="5385"/>
                </a:lnTo>
                <a:lnTo>
                  <a:pt x="16172" y="7086"/>
                </a:lnTo>
                <a:lnTo>
                  <a:pt x="20498" y="2994"/>
                </a:lnTo>
                <a:close/>
                <a:moveTo>
                  <a:pt x="21600" y="9155"/>
                </a:moveTo>
                <a:lnTo>
                  <a:pt x="20229" y="9675"/>
                </a:lnTo>
                <a:lnTo>
                  <a:pt x="19808" y="11320"/>
                </a:lnTo>
                <a:lnTo>
                  <a:pt x="19375" y="9675"/>
                </a:lnTo>
                <a:lnTo>
                  <a:pt x="18001" y="9155"/>
                </a:lnTo>
                <a:lnTo>
                  <a:pt x="19375" y="8661"/>
                </a:lnTo>
                <a:lnTo>
                  <a:pt x="19808" y="7004"/>
                </a:lnTo>
                <a:lnTo>
                  <a:pt x="20229" y="8661"/>
                </a:lnTo>
                <a:lnTo>
                  <a:pt x="21600" y="9155"/>
                </a:lnTo>
                <a:close/>
                <a:moveTo>
                  <a:pt x="21600" y="915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8" name="AutoShape 94"/>
          <p:cNvSpPr>
            <a:spLocks/>
          </p:cNvSpPr>
          <p:nvPr/>
        </p:nvSpPr>
        <p:spPr bwMode="auto">
          <a:xfrm>
            <a:off x="3560764" y="45366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536" y="6464"/>
                </a:moveTo>
                <a:cubicBezTo>
                  <a:pt x="386" y="6464"/>
                  <a:pt x="262" y="6412"/>
                  <a:pt x="155" y="6306"/>
                </a:cubicBezTo>
                <a:cubicBezTo>
                  <a:pt x="49" y="6202"/>
                  <a:pt x="0" y="6075"/>
                  <a:pt x="0" y="5925"/>
                </a:cubicBezTo>
                <a:lnTo>
                  <a:pt x="0" y="538"/>
                </a:lnTo>
                <a:cubicBezTo>
                  <a:pt x="0" y="389"/>
                  <a:pt x="49" y="265"/>
                  <a:pt x="155" y="158"/>
                </a:cubicBezTo>
                <a:cubicBezTo>
                  <a:pt x="262" y="52"/>
                  <a:pt x="386" y="0"/>
                  <a:pt x="536" y="0"/>
                </a:cubicBezTo>
                <a:lnTo>
                  <a:pt x="5925" y="0"/>
                </a:lnTo>
                <a:cubicBezTo>
                  <a:pt x="6072" y="0"/>
                  <a:pt x="6202" y="52"/>
                  <a:pt x="6320" y="158"/>
                </a:cubicBezTo>
                <a:cubicBezTo>
                  <a:pt x="6432" y="265"/>
                  <a:pt x="6487" y="389"/>
                  <a:pt x="6487" y="538"/>
                </a:cubicBezTo>
                <a:lnTo>
                  <a:pt x="6487" y="5925"/>
                </a:lnTo>
                <a:cubicBezTo>
                  <a:pt x="6487" y="6075"/>
                  <a:pt x="6432" y="6202"/>
                  <a:pt x="6320" y="6306"/>
                </a:cubicBezTo>
                <a:cubicBezTo>
                  <a:pt x="6202" y="6412"/>
                  <a:pt x="6072" y="6464"/>
                  <a:pt x="5925" y="6464"/>
                </a:cubicBezTo>
                <a:lnTo>
                  <a:pt x="536" y="6464"/>
                </a:lnTo>
                <a:close/>
                <a:moveTo>
                  <a:pt x="21059" y="8105"/>
                </a:moveTo>
                <a:cubicBezTo>
                  <a:pt x="21206" y="8105"/>
                  <a:pt x="21335" y="8157"/>
                  <a:pt x="21439" y="8258"/>
                </a:cubicBezTo>
                <a:cubicBezTo>
                  <a:pt x="21542" y="8358"/>
                  <a:pt x="21600" y="8488"/>
                  <a:pt x="21600" y="8643"/>
                </a:cubicBezTo>
                <a:lnTo>
                  <a:pt x="21600" y="12614"/>
                </a:lnTo>
                <a:cubicBezTo>
                  <a:pt x="21600" y="13855"/>
                  <a:pt x="21315" y="15021"/>
                  <a:pt x="20751" y="16115"/>
                </a:cubicBezTo>
                <a:cubicBezTo>
                  <a:pt x="20183" y="17209"/>
                  <a:pt x="19412" y="18159"/>
                  <a:pt x="18433" y="18968"/>
                </a:cubicBezTo>
                <a:cubicBezTo>
                  <a:pt x="17454" y="19775"/>
                  <a:pt x="16314" y="20417"/>
                  <a:pt x="15001" y="20892"/>
                </a:cubicBezTo>
                <a:cubicBezTo>
                  <a:pt x="13691" y="21364"/>
                  <a:pt x="12291" y="21600"/>
                  <a:pt x="10803" y="21600"/>
                </a:cubicBezTo>
                <a:cubicBezTo>
                  <a:pt x="9297" y="21600"/>
                  <a:pt x="7892" y="21364"/>
                  <a:pt x="6588" y="20892"/>
                </a:cubicBezTo>
                <a:cubicBezTo>
                  <a:pt x="5283" y="20417"/>
                  <a:pt x="4140" y="19775"/>
                  <a:pt x="3161" y="18968"/>
                </a:cubicBezTo>
                <a:cubicBezTo>
                  <a:pt x="2182" y="18159"/>
                  <a:pt x="1411" y="17212"/>
                  <a:pt x="844" y="16121"/>
                </a:cubicBezTo>
                <a:cubicBezTo>
                  <a:pt x="279" y="15032"/>
                  <a:pt x="0" y="13866"/>
                  <a:pt x="0" y="12614"/>
                </a:cubicBezTo>
                <a:lnTo>
                  <a:pt x="0" y="8643"/>
                </a:lnTo>
                <a:cubicBezTo>
                  <a:pt x="0" y="8496"/>
                  <a:pt x="49" y="8370"/>
                  <a:pt x="155" y="8263"/>
                </a:cubicBezTo>
                <a:cubicBezTo>
                  <a:pt x="262" y="8160"/>
                  <a:pt x="386" y="8105"/>
                  <a:pt x="536" y="8105"/>
                </a:cubicBezTo>
                <a:lnTo>
                  <a:pt x="5925" y="8105"/>
                </a:lnTo>
                <a:cubicBezTo>
                  <a:pt x="6072" y="8105"/>
                  <a:pt x="6202" y="8157"/>
                  <a:pt x="6320" y="8257"/>
                </a:cubicBezTo>
                <a:cubicBezTo>
                  <a:pt x="6432" y="8358"/>
                  <a:pt x="6487" y="8488"/>
                  <a:pt x="6487" y="8643"/>
                </a:cubicBezTo>
                <a:lnTo>
                  <a:pt x="6487" y="12614"/>
                </a:lnTo>
                <a:cubicBezTo>
                  <a:pt x="6487" y="12881"/>
                  <a:pt x="6596" y="13155"/>
                  <a:pt x="6801" y="13440"/>
                </a:cubicBezTo>
                <a:cubicBezTo>
                  <a:pt x="7005" y="13725"/>
                  <a:pt x="7299" y="13993"/>
                  <a:pt x="7676" y="14246"/>
                </a:cubicBezTo>
                <a:cubicBezTo>
                  <a:pt x="8050" y="14500"/>
                  <a:pt x="8505" y="14704"/>
                  <a:pt x="9032" y="14865"/>
                </a:cubicBezTo>
                <a:cubicBezTo>
                  <a:pt x="9562" y="15029"/>
                  <a:pt x="10152" y="15107"/>
                  <a:pt x="10803" y="15107"/>
                </a:cubicBezTo>
                <a:cubicBezTo>
                  <a:pt x="11448" y="15107"/>
                  <a:pt x="12038" y="15029"/>
                  <a:pt x="12577" y="14865"/>
                </a:cubicBezTo>
                <a:cubicBezTo>
                  <a:pt x="13112" y="14704"/>
                  <a:pt x="13567" y="14500"/>
                  <a:pt x="13944" y="14246"/>
                </a:cubicBezTo>
                <a:cubicBezTo>
                  <a:pt x="14321" y="13993"/>
                  <a:pt x="14615" y="13722"/>
                  <a:pt x="14822" y="13440"/>
                </a:cubicBezTo>
                <a:cubicBezTo>
                  <a:pt x="15030" y="13155"/>
                  <a:pt x="15130" y="12881"/>
                  <a:pt x="15130" y="12614"/>
                </a:cubicBezTo>
                <a:lnTo>
                  <a:pt x="15130" y="8643"/>
                </a:lnTo>
                <a:cubicBezTo>
                  <a:pt x="15130" y="8286"/>
                  <a:pt x="15312" y="8105"/>
                  <a:pt x="15672" y="8105"/>
                </a:cubicBezTo>
                <a:lnTo>
                  <a:pt x="21059" y="8105"/>
                </a:lnTo>
                <a:close/>
                <a:moveTo>
                  <a:pt x="21059" y="3"/>
                </a:moveTo>
                <a:cubicBezTo>
                  <a:pt x="21206" y="3"/>
                  <a:pt x="21335" y="55"/>
                  <a:pt x="21439" y="161"/>
                </a:cubicBezTo>
                <a:cubicBezTo>
                  <a:pt x="21542" y="268"/>
                  <a:pt x="21600" y="392"/>
                  <a:pt x="21600" y="541"/>
                </a:cubicBezTo>
                <a:lnTo>
                  <a:pt x="21600" y="5928"/>
                </a:lnTo>
                <a:cubicBezTo>
                  <a:pt x="21600" y="6078"/>
                  <a:pt x="21542" y="6205"/>
                  <a:pt x="21439" y="6308"/>
                </a:cubicBezTo>
                <a:cubicBezTo>
                  <a:pt x="21335" y="6415"/>
                  <a:pt x="21206" y="6467"/>
                  <a:pt x="21059" y="6467"/>
                </a:cubicBezTo>
                <a:lnTo>
                  <a:pt x="15672" y="6467"/>
                </a:lnTo>
                <a:cubicBezTo>
                  <a:pt x="15312" y="6467"/>
                  <a:pt x="15130" y="6288"/>
                  <a:pt x="15130" y="5928"/>
                </a:cubicBezTo>
                <a:lnTo>
                  <a:pt x="15130" y="541"/>
                </a:lnTo>
                <a:cubicBezTo>
                  <a:pt x="15130" y="392"/>
                  <a:pt x="15182" y="268"/>
                  <a:pt x="15283" y="161"/>
                </a:cubicBezTo>
                <a:cubicBezTo>
                  <a:pt x="15384" y="55"/>
                  <a:pt x="15513" y="3"/>
                  <a:pt x="15672" y="3"/>
                </a:cubicBezTo>
                <a:lnTo>
                  <a:pt x="21059" y="3"/>
                </a:lnTo>
                <a:close/>
                <a:moveTo>
                  <a:pt x="21059" y="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9" name="AutoShape 95"/>
          <p:cNvSpPr>
            <a:spLocks/>
          </p:cNvSpPr>
          <p:nvPr/>
        </p:nvSpPr>
        <p:spPr bwMode="auto">
          <a:xfrm>
            <a:off x="4494214" y="45366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7648"/>
                </a:moveTo>
                <a:cubicBezTo>
                  <a:pt x="21600" y="8410"/>
                  <a:pt x="21444" y="9125"/>
                  <a:pt x="21132" y="9805"/>
                </a:cubicBezTo>
                <a:cubicBezTo>
                  <a:pt x="20820" y="10488"/>
                  <a:pt x="20404" y="11135"/>
                  <a:pt x="19880" y="11747"/>
                </a:cubicBezTo>
                <a:lnTo>
                  <a:pt x="12620" y="20680"/>
                </a:lnTo>
                <a:cubicBezTo>
                  <a:pt x="12096" y="21292"/>
                  <a:pt x="11492" y="21600"/>
                  <a:pt x="10804" y="21600"/>
                </a:cubicBezTo>
                <a:cubicBezTo>
                  <a:pt x="10112" y="21600"/>
                  <a:pt x="9520" y="21292"/>
                  <a:pt x="9024" y="20680"/>
                </a:cubicBezTo>
                <a:lnTo>
                  <a:pt x="1728" y="11719"/>
                </a:lnTo>
                <a:cubicBezTo>
                  <a:pt x="1204" y="11106"/>
                  <a:pt x="784" y="10463"/>
                  <a:pt x="472" y="9782"/>
                </a:cubicBezTo>
                <a:cubicBezTo>
                  <a:pt x="156" y="9110"/>
                  <a:pt x="0" y="8399"/>
                  <a:pt x="0" y="7648"/>
                </a:cubicBezTo>
                <a:cubicBezTo>
                  <a:pt x="0" y="6595"/>
                  <a:pt x="280" y="5601"/>
                  <a:pt x="844" y="4670"/>
                </a:cubicBezTo>
                <a:cubicBezTo>
                  <a:pt x="1404" y="3738"/>
                  <a:pt x="2180" y="2922"/>
                  <a:pt x="3164" y="2227"/>
                </a:cubicBezTo>
                <a:cubicBezTo>
                  <a:pt x="4144" y="1539"/>
                  <a:pt x="5296" y="991"/>
                  <a:pt x="6616" y="596"/>
                </a:cubicBezTo>
                <a:cubicBezTo>
                  <a:pt x="7936" y="198"/>
                  <a:pt x="9344" y="0"/>
                  <a:pt x="10820" y="0"/>
                </a:cubicBezTo>
                <a:cubicBezTo>
                  <a:pt x="12316" y="0"/>
                  <a:pt x="13720" y="198"/>
                  <a:pt x="15024" y="596"/>
                </a:cubicBezTo>
                <a:cubicBezTo>
                  <a:pt x="16336" y="994"/>
                  <a:pt x="17476" y="1539"/>
                  <a:pt x="18452" y="2227"/>
                </a:cubicBezTo>
                <a:cubicBezTo>
                  <a:pt x="19428" y="2922"/>
                  <a:pt x="20200" y="3738"/>
                  <a:pt x="20756" y="4670"/>
                </a:cubicBezTo>
                <a:cubicBezTo>
                  <a:pt x="21320" y="5604"/>
                  <a:pt x="21600" y="6595"/>
                  <a:pt x="21600" y="7648"/>
                </a:cubicBezTo>
                <a:moveTo>
                  <a:pt x="10820" y="11408"/>
                </a:moveTo>
                <a:cubicBezTo>
                  <a:pt x="11548" y="11408"/>
                  <a:pt x="12240" y="11310"/>
                  <a:pt x="12900" y="11115"/>
                </a:cubicBezTo>
                <a:cubicBezTo>
                  <a:pt x="13556" y="10923"/>
                  <a:pt x="14128" y="10652"/>
                  <a:pt x="14612" y="10310"/>
                </a:cubicBezTo>
                <a:cubicBezTo>
                  <a:pt x="15096" y="9969"/>
                  <a:pt x="15476" y="9565"/>
                  <a:pt x="15748" y="9107"/>
                </a:cubicBezTo>
                <a:cubicBezTo>
                  <a:pt x="16028" y="8650"/>
                  <a:pt x="16164" y="8159"/>
                  <a:pt x="16164" y="7645"/>
                </a:cubicBezTo>
                <a:cubicBezTo>
                  <a:pt x="16164" y="7131"/>
                  <a:pt x="16028" y="6643"/>
                  <a:pt x="15748" y="6177"/>
                </a:cubicBezTo>
                <a:cubicBezTo>
                  <a:pt x="15476" y="5714"/>
                  <a:pt x="15096" y="5304"/>
                  <a:pt x="14612" y="4952"/>
                </a:cubicBezTo>
                <a:cubicBezTo>
                  <a:pt x="14128" y="4604"/>
                  <a:pt x="13564" y="4328"/>
                  <a:pt x="12908" y="4136"/>
                </a:cubicBezTo>
                <a:cubicBezTo>
                  <a:pt x="12256" y="3944"/>
                  <a:pt x="11564" y="3842"/>
                  <a:pt x="10820" y="3842"/>
                </a:cubicBezTo>
                <a:cubicBezTo>
                  <a:pt x="10068" y="3842"/>
                  <a:pt x="9376" y="3941"/>
                  <a:pt x="8736" y="4136"/>
                </a:cubicBezTo>
                <a:cubicBezTo>
                  <a:pt x="8092" y="4328"/>
                  <a:pt x="7528" y="4604"/>
                  <a:pt x="7032" y="4952"/>
                </a:cubicBezTo>
                <a:cubicBezTo>
                  <a:pt x="6532" y="5304"/>
                  <a:pt x="6148" y="5714"/>
                  <a:pt x="5872" y="6171"/>
                </a:cubicBezTo>
                <a:cubicBezTo>
                  <a:pt x="5596" y="6629"/>
                  <a:pt x="5460" y="7120"/>
                  <a:pt x="5460" y="7642"/>
                </a:cubicBezTo>
                <a:cubicBezTo>
                  <a:pt x="5460" y="8156"/>
                  <a:pt x="5596" y="8644"/>
                  <a:pt x="5872" y="9105"/>
                </a:cubicBezTo>
                <a:cubicBezTo>
                  <a:pt x="6148" y="9562"/>
                  <a:pt x="6532" y="9966"/>
                  <a:pt x="7032" y="10307"/>
                </a:cubicBezTo>
                <a:cubicBezTo>
                  <a:pt x="7528" y="10649"/>
                  <a:pt x="8092" y="10920"/>
                  <a:pt x="8736" y="11112"/>
                </a:cubicBezTo>
                <a:cubicBezTo>
                  <a:pt x="9376" y="11310"/>
                  <a:pt x="10068" y="11408"/>
                  <a:pt x="10820" y="1140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0" name="AutoShape 96"/>
          <p:cNvSpPr>
            <a:spLocks/>
          </p:cNvSpPr>
          <p:nvPr/>
        </p:nvSpPr>
        <p:spPr bwMode="auto">
          <a:xfrm>
            <a:off x="5467351" y="454459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75" y="0"/>
                </a:moveTo>
                <a:cubicBezTo>
                  <a:pt x="20642" y="0"/>
                  <a:pt x="20951" y="611"/>
                  <a:pt x="21209" y="1808"/>
                </a:cubicBezTo>
                <a:cubicBezTo>
                  <a:pt x="21468" y="3004"/>
                  <a:pt x="21600" y="4431"/>
                  <a:pt x="21600" y="6131"/>
                </a:cubicBezTo>
                <a:lnTo>
                  <a:pt x="21600" y="15497"/>
                </a:lnTo>
                <a:cubicBezTo>
                  <a:pt x="21600" y="17169"/>
                  <a:pt x="21468" y="18623"/>
                  <a:pt x="21209" y="19819"/>
                </a:cubicBezTo>
                <a:cubicBezTo>
                  <a:pt x="20951" y="21016"/>
                  <a:pt x="20642" y="21600"/>
                  <a:pt x="20275" y="21600"/>
                </a:cubicBezTo>
                <a:lnTo>
                  <a:pt x="1348" y="21600"/>
                </a:lnTo>
                <a:cubicBezTo>
                  <a:pt x="964" y="21600"/>
                  <a:pt x="640" y="21015"/>
                  <a:pt x="385" y="19873"/>
                </a:cubicBezTo>
                <a:cubicBezTo>
                  <a:pt x="126" y="18732"/>
                  <a:pt x="0" y="17277"/>
                  <a:pt x="0" y="15496"/>
                </a:cubicBezTo>
                <a:lnTo>
                  <a:pt x="0" y="6131"/>
                </a:lnTo>
                <a:cubicBezTo>
                  <a:pt x="0" y="4431"/>
                  <a:pt x="126" y="3004"/>
                  <a:pt x="385" y="1808"/>
                </a:cubicBezTo>
                <a:cubicBezTo>
                  <a:pt x="640" y="611"/>
                  <a:pt x="955" y="0"/>
                  <a:pt x="1319" y="0"/>
                </a:cubicBezTo>
                <a:lnTo>
                  <a:pt x="20275" y="0"/>
                </a:lnTo>
                <a:close/>
                <a:moveTo>
                  <a:pt x="20275" y="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1" name="AutoShape 97"/>
          <p:cNvSpPr>
            <a:spLocks/>
          </p:cNvSpPr>
          <p:nvPr/>
        </p:nvSpPr>
        <p:spPr bwMode="auto">
          <a:xfrm>
            <a:off x="6381751" y="453824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6" y="0"/>
                </a:moveTo>
                <a:cubicBezTo>
                  <a:pt x="12303" y="0"/>
                  <a:pt x="13705" y="282"/>
                  <a:pt x="15013" y="844"/>
                </a:cubicBezTo>
                <a:cubicBezTo>
                  <a:pt x="16322" y="1406"/>
                  <a:pt x="17466" y="2180"/>
                  <a:pt x="18449" y="3154"/>
                </a:cubicBezTo>
                <a:cubicBezTo>
                  <a:pt x="19433" y="4128"/>
                  <a:pt x="20204" y="5277"/>
                  <a:pt x="20761" y="6590"/>
                </a:cubicBezTo>
                <a:cubicBezTo>
                  <a:pt x="21323" y="7897"/>
                  <a:pt x="21600" y="9303"/>
                  <a:pt x="21600" y="10797"/>
                </a:cubicBezTo>
                <a:cubicBezTo>
                  <a:pt x="21600" y="12291"/>
                  <a:pt x="21323" y="13697"/>
                  <a:pt x="20761" y="15010"/>
                </a:cubicBezTo>
                <a:cubicBezTo>
                  <a:pt x="20204" y="16317"/>
                  <a:pt x="19433" y="17463"/>
                  <a:pt x="18449" y="18440"/>
                </a:cubicBezTo>
                <a:cubicBezTo>
                  <a:pt x="17466" y="19423"/>
                  <a:pt x="16322" y="20188"/>
                  <a:pt x="15013" y="20750"/>
                </a:cubicBezTo>
                <a:cubicBezTo>
                  <a:pt x="13705" y="21312"/>
                  <a:pt x="12303" y="21600"/>
                  <a:pt x="10806" y="21600"/>
                </a:cubicBezTo>
                <a:cubicBezTo>
                  <a:pt x="9311" y="21600"/>
                  <a:pt x="7906" y="21312"/>
                  <a:pt x="6595" y="20750"/>
                </a:cubicBezTo>
                <a:cubicBezTo>
                  <a:pt x="5281" y="20188"/>
                  <a:pt x="4137" y="19420"/>
                  <a:pt x="3156" y="18440"/>
                </a:cubicBezTo>
                <a:cubicBezTo>
                  <a:pt x="2179" y="17463"/>
                  <a:pt x="1407" y="16317"/>
                  <a:pt x="845" y="15010"/>
                </a:cubicBezTo>
                <a:cubicBezTo>
                  <a:pt x="280" y="13697"/>
                  <a:pt x="0" y="12291"/>
                  <a:pt x="0" y="10797"/>
                </a:cubicBezTo>
                <a:cubicBezTo>
                  <a:pt x="0" y="9303"/>
                  <a:pt x="280" y="7897"/>
                  <a:pt x="845" y="6590"/>
                </a:cubicBezTo>
                <a:cubicBezTo>
                  <a:pt x="1407" y="5277"/>
                  <a:pt x="2179" y="4131"/>
                  <a:pt x="3156" y="3154"/>
                </a:cubicBezTo>
                <a:cubicBezTo>
                  <a:pt x="4137" y="2177"/>
                  <a:pt x="5281" y="1406"/>
                  <a:pt x="6595" y="844"/>
                </a:cubicBezTo>
                <a:cubicBezTo>
                  <a:pt x="7906" y="280"/>
                  <a:pt x="9311" y="0"/>
                  <a:pt x="10806" y="0"/>
                </a:cubicBezTo>
                <a:moveTo>
                  <a:pt x="17042" y="9744"/>
                </a:moveTo>
                <a:cubicBezTo>
                  <a:pt x="17042" y="9617"/>
                  <a:pt x="16997" y="9512"/>
                  <a:pt x="16901" y="9425"/>
                </a:cubicBezTo>
                <a:cubicBezTo>
                  <a:pt x="16805" y="9343"/>
                  <a:pt x="16706" y="9298"/>
                  <a:pt x="16596" y="9298"/>
                </a:cubicBezTo>
                <a:lnTo>
                  <a:pt x="5016" y="9298"/>
                </a:lnTo>
                <a:cubicBezTo>
                  <a:pt x="4719" y="9298"/>
                  <a:pt x="4569" y="9453"/>
                  <a:pt x="4569" y="9744"/>
                </a:cubicBezTo>
                <a:lnTo>
                  <a:pt x="4569" y="11879"/>
                </a:lnTo>
                <a:cubicBezTo>
                  <a:pt x="4569" y="12175"/>
                  <a:pt x="4719" y="12325"/>
                  <a:pt x="5016" y="12325"/>
                </a:cubicBezTo>
                <a:lnTo>
                  <a:pt x="16596" y="12325"/>
                </a:lnTo>
                <a:cubicBezTo>
                  <a:pt x="16706" y="12325"/>
                  <a:pt x="16805" y="12280"/>
                  <a:pt x="16901" y="12198"/>
                </a:cubicBezTo>
                <a:cubicBezTo>
                  <a:pt x="16997" y="12110"/>
                  <a:pt x="17042" y="12006"/>
                  <a:pt x="17042" y="11879"/>
                </a:cubicBezTo>
                <a:lnTo>
                  <a:pt x="17042" y="9744"/>
                </a:lnTo>
                <a:close/>
                <a:moveTo>
                  <a:pt x="17042" y="9744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2" name="AutoShape 98"/>
          <p:cNvSpPr>
            <a:spLocks/>
          </p:cNvSpPr>
          <p:nvPr/>
        </p:nvSpPr>
        <p:spPr bwMode="auto">
          <a:xfrm>
            <a:off x="1736726" y="538597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9817" y="0"/>
                </a:lnTo>
                <a:lnTo>
                  <a:pt x="9817" y="9816"/>
                </a:lnTo>
                <a:lnTo>
                  <a:pt x="0" y="9816"/>
                </a:lnTo>
                <a:lnTo>
                  <a:pt x="0" y="0"/>
                </a:lnTo>
                <a:close/>
                <a:moveTo>
                  <a:pt x="0" y="11784"/>
                </a:moveTo>
                <a:lnTo>
                  <a:pt x="9817" y="11784"/>
                </a:lnTo>
                <a:lnTo>
                  <a:pt x="9817" y="21600"/>
                </a:lnTo>
                <a:lnTo>
                  <a:pt x="0" y="21600"/>
                </a:lnTo>
                <a:lnTo>
                  <a:pt x="0" y="11784"/>
                </a:lnTo>
                <a:close/>
                <a:moveTo>
                  <a:pt x="1956" y="7859"/>
                </a:moveTo>
                <a:lnTo>
                  <a:pt x="7861" y="7859"/>
                </a:lnTo>
                <a:lnTo>
                  <a:pt x="7861" y="1951"/>
                </a:lnTo>
                <a:lnTo>
                  <a:pt x="1956" y="1951"/>
                </a:lnTo>
                <a:lnTo>
                  <a:pt x="1956" y="7859"/>
                </a:lnTo>
                <a:close/>
                <a:moveTo>
                  <a:pt x="1956" y="19646"/>
                </a:moveTo>
                <a:lnTo>
                  <a:pt x="7861" y="19646"/>
                </a:lnTo>
                <a:lnTo>
                  <a:pt x="7861" y="13738"/>
                </a:lnTo>
                <a:lnTo>
                  <a:pt x="1956" y="13738"/>
                </a:lnTo>
                <a:lnTo>
                  <a:pt x="1956" y="19646"/>
                </a:lnTo>
                <a:close/>
                <a:moveTo>
                  <a:pt x="3925" y="3949"/>
                </a:moveTo>
                <a:lnTo>
                  <a:pt x="5907" y="3949"/>
                </a:lnTo>
                <a:lnTo>
                  <a:pt x="5907" y="5905"/>
                </a:lnTo>
                <a:lnTo>
                  <a:pt x="3925" y="5905"/>
                </a:lnTo>
                <a:lnTo>
                  <a:pt x="3925" y="3949"/>
                </a:lnTo>
                <a:close/>
                <a:moveTo>
                  <a:pt x="3925" y="15695"/>
                </a:moveTo>
                <a:lnTo>
                  <a:pt x="5907" y="15695"/>
                </a:lnTo>
                <a:lnTo>
                  <a:pt x="5907" y="17678"/>
                </a:lnTo>
                <a:lnTo>
                  <a:pt x="3925" y="17678"/>
                </a:lnTo>
                <a:lnTo>
                  <a:pt x="3925" y="15695"/>
                </a:lnTo>
                <a:close/>
                <a:moveTo>
                  <a:pt x="21600" y="9816"/>
                </a:moveTo>
                <a:lnTo>
                  <a:pt x="11783" y="9816"/>
                </a:lnTo>
                <a:lnTo>
                  <a:pt x="11783" y="0"/>
                </a:lnTo>
                <a:lnTo>
                  <a:pt x="21600" y="0"/>
                </a:lnTo>
                <a:lnTo>
                  <a:pt x="21600" y="9816"/>
                </a:lnTo>
                <a:close/>
                <a:moveTo>
                  <a:pt x="19644" y="11784"/>
                </a:moveTo>
                <a:lnTo>
                  <a:pt x="21600" y="11784"/>
                </a:lnTo>
                <a:lnTo>
                  <a:pt x="21600" y="17678"/>
                </a:lnTo>
                <a:lnTo>
                  <a:pt x="15693" y="17678"/>
                </a:lnTo>
                <a:lnTo>
                  <a:pt x="15693" y="15724"/>
                </a:lnTo>
                <a:lnTo>
                  <a:pt x="13739" y="15724"/>
                </a:lnTo>
                <a:lnTo>
                  <a:pt x="13739" y="21600"/>
                </a:lnTo>
                <a:lnTo>
                  <a:pt x="11783" y="21600"/>
                </a:lnTo>
                <a:lnTo>
                  <a:pt x="11783" y="11784"/>
                </a:lnTo>
                <a:lnTo>
                  <a:pt x="17646" y="11784"/>
                </a:lnTo>
                <a:lnTo>
                  <a:pt x="17646" y="13738"/>
                </a:lnTo>
                <a:lnTo>
                  <a:pt x="19644" y="13738"/>
                </a:lnTo>
                <a:lnTo>
                  <a:pt x="19644" y="11784"/>
                </a:lnTo>
                <a:close/>
                <a:moveTo>
                  <a:pt x="19644" y="1954"/>
                </a:moveTo>
                <a:lnTo>
                  <a:pt x="13739" y="1954"/>
                </a:lnTo>
                <a:lnTo>
                  <a:pt x="13739" y="7862"/>
                </a:lnTo>
                <a:lnTo>
                  <a:pt x="19644" y="7862"/>
                </a:lnTo>
                <a:lnTo>
                  <a:pt x="19644" y="1954"/>
                </a:lnTo>
                <a:close/>
                <a:moveTo>
                  <a:pt x="17646" y="5905"/>
                </a:moveTo>
                <a:lnTo>
                  <a:pt x="15693" y="5905"/>
                </a:lnTo>
                <a:lnTo>
                  <a:pt x="15693" y="3949"/>
                </a:lnTo>
                <a:lnTo>
                  <a:pt x="17646" y="3949"/>
                </a:lnTo>
                <a:lnTo>
                  <a:pt x="17646" y="5905"/>
                </a:lnTo>
                <a:close/>
                <a:moveTo>
                  <a:pt x="15693" y="19646"/>
                </a:moveTo>
                <a:lnTo>
                  <a:pt x="17646" y="19646"/>
                </a:lnTo>
                <a:lnTo>
                  <a:pt x="17646" y="21600"/>
                </a:lnTo>
                <a:lnTo>
                  <a:pt x="15693" y="21600"/>
                </a:lnTo>
                <a:lnTo>
                  <a:pt x="15693" y="19646"/>
                </a:lnTo>
                <a:close/>
                <a:moveTo>
                  <a:pt x="19644" y="19646"/>
                </a:moveTo>
                <a:lnTo>
                  <a:pt x="21600" y="19646"/>
                </a:lnTo>
                <a:lnTo>
                  <a:pt x="21600" y="21600"/>
                </a:lnTo>
                <a:lnTo>
                  <a:pt x="19644" y="21600"/>
                </a:lnTo>
                <a:lnTo>
                  <a:pt x="19644" y="19646"/>
                </a:lnTo>
                <a:close/>
                <a:moveTo>
                  <a:pt x="19644" y="19646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3" name="AutoShape 99"/>
          <p:cNvSpPr>
            <a:spLocks/>
          </p:cNvSpPr>
          <p:nvPr/>
        </p:nvSpPr>
        <p:spPr bwMode="auto">
          <a:xfrm>
            <a:off x="2622551" y="53748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2" y="0"/>
                  <a:pt x="13706" y="282"/>
                  <a:pt x="15011" y="844"/>
                </a:cubicBezTo>
                <a:cubicBezTo>
                  <a:pt x="16319" y="1409"/>
                  <a:pt x="17464" y="2180"/>
                  <a:pt x="18450" y="3157"/>
                </a:cubicBezTo>
                <a:cubicBezTo>
                  <a:pt x="19433" y="4134"/>
                  <a:pt x="20201" y="5277"/>
                  <a:pt x="20761" y="6587"/>
                </a:cubicBezTo>
                <a:cubicBezTo>
                  <a:pt x="21317" y="7900"/>
                  <a:pt x="21600" y="9304"/>
                  <a:pt x="21600" y="10800"/>
                </a:cubicBezTo>
                <a:cubicBezTo>
                  <a:pt x="21600" y="12296"/>
                  <a:pt x="21317" y="13700"/>
                  <a:pt x="20761" y="15010"/>
                </a:cubicBezTo>
                <a:cubicBezTo>
                  <a:pt x="20201" y="16320"/>
                  <a:pt x="19430" y="17466"/>
                  <a:pt x="18450" y="18443"/>
                </a:cubicBezTo>
                <a:cubicBezTo>
                  <a:pt x="17464" y="19420"/>
                  <a:pt x="16319" y="20194"/>
                  <a:pt x="15011" y="20756"/>
                </a:cubicBezTo>
                <a:cubicBezTo>
                  <a:pt x="13706" y="21318"/>
                  <a:pt x="12302" y="21600"/>
                  <a:pt x="10807" y="21600"/>
                </a:cubicBezTo>
                <a:cubicBezTo>
                  <a:pt x="9310" y="21600"/>
                  <a:pt x="7905" y="21318"/>
                  <a:pt x="6594" y="20756"/>
                </a:cubicBezTo>
                <a:cubicBezTo>
                  <a:pt x="5281" y="20194"/>
                  <a:pt x="4136" y="19420"/>
                  <a:pt x="3159" y="18443"/>
                </a:cubicBezTo>
                <a:cubicBezTo>
                  <a:pt x="2178" y="17466"/>
                  <a:pt x="1410" y="16320"/>
                  <a:pt x="848" y="15010"/>
                </a:cubicBezTo>
                <a:cubicBezTo>
                  <a:pt x="283" y="13700"/>
                  <a:pt x="0" y="12296"/>
                  <a:pt x="0" y="10800"/>
                </a:cubicBezTo>
                <a:cubicBezTo>
                  <a:pt x="0" y="9304"/>
                  <a:pt x="283" y="7900"/>
                  <a:pt x="848" y="6587"/>
                </a:cubicBezTo>
                <a:cubicBezTo>
                  <a:pt x="1410" y="5277"/>
                  <a:pt x="2181" y="4134"/>
                  <a:pt x="3159" y="3157"/>
                </a:cubicBezTo>
                <a:cubicBezTo>
                  <a:pt x="4136" y="2180"/>
                  <a:pt x="5281" y="1409"/>
                  <a:pt x="6594" y="844"/>
                </a:cubicBezTo>
                <a:cubicBezTo>
                  <a:pt x="7903" y="280"/>
                  <a:pt x="9307" y="0"/>
                  <a:pt x="10807" y="0"/>
                </a:cubicBezTo>
                <a:moveTo>
                  <a:pt x="13296" y="11689"/>
                </a:moveTo>
                <a:lnTo>
                  <a:pt x="13296" y="11689"/>
                </a:lnTo>
                <a:cubicBezTo>
                  <a:pt x="13522" y="11512"/>
                  <a:pt x="13743" y="11300"/>
                  <a:pt x="13966" y="11068"/>
                </a:cubicBezTo>
                <a:cubicBezTo>
                  <a:pt x="14186" y="10831"/>
                  <a:pt x="14392" y="10577"/>
                  <a:pt x="14587" y="10297"/>
                </a:cubicBezTo>
                <a:cubicBezTo>
                  <a:pt x="14782" y="10018"/>
                  <a:pt x="14938" y="9707"/>
                  <a:pt x="15054" y="9360"/>
                </a:cubicBezTo>
                <a:cubicBezTo>
                  <a:pt x="15172" y="9013"/>
                  <a:pt x="15229" y="8603"/>
                  <a:pt x="15229" y="8135"/>
                </a:cubicBezTo>
                <a:cubicBezTo>
                  <a:pt x="15229" y="7522"/>
                  <a:pt x="15107" y="6977"/>
                  <a:pt x="14856" y="6497"/>
                </a:cubicBezTo>
                <a:cubicBezTo>
                  <a:pt x="14607" y="6023"/>
                  <a:pt x="14277" y="5625"/>
                  <a:pt x="13861" y="5317"/>
                </a:cubicBezTo>
                <a:cubicBezTo>
                  <a:pt x="13446" y="5006"/>
                  <a:pt x="12980" y="4766"/>
                  <a:pt x="12460" y="4600"/>
                </a:cubicBezTo>
                <a:cubicBezTo>
                  <a:pt x="11940" y="4433"/>
                  <a:pt x="11426" y="4348"/>
                  <a:pt x="10912" y="4348"/>
                </a:cubicBezTo>
                <a:cubicBezTo>
                  <a:pt x="10344" y="4348"/>
                  <a:pt x="9832" y="4425"/>
                  <a:pt x="9377" y="4571"/>
                </a:cubicBezTo>
                <a:cubicBezTo>
                  <a:pt x="8923" y="4721"/>
                  <a:pt x="8535" y="4882"/>
                  <a:pt x="8222" y="5051"/>
                </a:cubicBezTo>
                <a:cubicBezTo>
                  <a:pt x="7905" y="5224"/>
                  <a:pt x="7668" y="5382"/>
                  <a:pt x="7504" y="5531"/>
                </a:cubicBezTo>
                <a:cubicBezTo>
                  <a:pt x="7340" y="5681"/>
                  <a:pt x="7250" y="5763"/>
                  <a:pt x="7233" y="5783"/>
                </a:cubicBezTo>
                <a:cubicBezTo>
                  <a:pt x="7086" y="5927"/>
                  <a:pt x="7075" y="6102"/>
                  <a:pt x="7191" y="6308"/>
                </a:cubicBezTo>
                <a:lnTo>
                  <a:pt x="8476" y="7864"/>
                </a:lnTo>
                <a:cubicBezTo>
                  <a:pt x="8513" y="7937"/>
                  <a:pt x="8600" y="7991"/>
                  <a:pt x="8747" y="8025"/>
                </a:cubicBezTo>
                <a:cubicBezTo>
                  <a:pt x="8855" y="8025"/>
                  <a:pt x="8959" y="7999"/>
                  <a:pt x="9058" y="7946"/>
                </a:cubicBezTo>
                <a:lnTo>
                  <a:pt x="9194" y="7838"/>
                </a:lnTo>
                <a:cubicBezTo>
                  <a:pt x="9281" y="7765"/>
                  <a:pt x="9406" y="7686"/>
                  <a:pt x="9564" y="7601"/>
                </a:cubicBezTo>
                <a:cubicBezTo>
                  <a:pt x="9725" y="7514"/>
                  <a:pt x="9897" y="7440"/>
                  <a:pt x="10095" y="7375"/>
                </a:cubicBezTo>
                <a:cubicBezTo>
                  <a:pt x="10287" y="7313"/>
                  <a:pt x="10499" y="7282"/>
                  <a:pt x="10725" y="7282"/>
                </a:cubicBezTo>
                <a:cubicBezTo>
                  <a:pt x="11092" y="7282"/>
                  <a:pt x="11406" y="7384"/>
                  <a:pt x="11663" y="7587"/>
                </a:cubicBezTo>
                <a:cubicBezTo>
                  <a:pt x="11920" y="7790"/>
                  <a:pt x="12050" y="8050"/>
                  <a:pt x="12050" y="8363"/>
                </a:cubicBezTo>
                <a:cubicBezTo>
                  <a:pt x="12050" y="8697"/>
                  <a:pt x="11940" y="8990"/>
                  <a:pt x="11720" y="9236"/>
                </a:cubicBezTo>
                <a:cubicBezTo>
                  <a:pt x="11499" y="9484"/>
                  <a:pt x="11222" y="9755"/>
                  <a:pt x="10886" y="10055"/>
                </a:cubicBezTo>
                <a:cubicBezTo>
                  <a:pt x="10680" y="10216"/>
                  <a:pt x="10471" y="10399"/>
                  <a:pt x="10256" y="10600"/>
                </a:cubicBezTo>
                <a:cubicBezTo>
                  <a:pt x="10047" y="10803"/>
                  <a:pt x="9849" y="11034"/>
                  <a:pt x="9677" y="11297"/>
                </a:cubicBezTo>
                <a:cubicBezTo>
                  <a:pt x="9502" y="11560"/>
                  <a:pt x="9358" y="11845"/>
                  <a:pt x="9250" y="12155"/>
                </a:cubicBezTo>
                <a:cubicBezTo>
                  <a:pt x="9143" y="12466"/>
                  <a:pt x="9086" y="12825"/>
                  <a:pt x="9086" y="13231"/>
                </a:cubicBezTo>
                <a:lnTo>
                  <a:pt x="9086" y="14095"/>
                </a:lnTo>
                <a:cubicBezTo>
                  <a:pt x="9086" y="14202"/>
                  <a:pt x="9129" y="14298"/>
                  <a:pt x="9211" y="14378"/>
                </a:cubicBezTo>
                <a:cubicBezTo>
                  <a:pt x="9290" y="14459"/>
                  <a:pt x="9386" y="14499"/>
                  <a:pt x="9493" y="14499"/>
                </a:cubicBezTo>
                <a:lnTo>
                  <a:pt x="11711" y="14499"/>
                </a:lnTo>
                <a:cubicBezTo>
                  <a:pt x="11821" y="14499"/>
                  <a:pt x="11912" y="14459"/>
                  <a:pt x="11991" y="14378"/>
                </a:cubicBezTo>
                <a:cubicBezTo>
                  <a:pt x="12067" y="14298"/>
                  <a:pt x="12107" y="14202"/>
                  <a:pt x="12107" y="14095"/>
                </a:cubicBezTo>
                <a:lnTo>
                  <a:pt x="12107" y="13406"/>
                </a:lnTo>
                <a:cubicBezTo>
                  <a:pt x="12107" y="13053"/>
                  <a:pt x="12220" y="12757"/>
                  <a:pt x="12451" y="12508"/>
                </a:cubicBezTo>
                <a:cubicBezTo>
                  <a:pt x="12680" y="12260"/>
                  <a:pt x="12960" y="11989"/>
                  <a:pt x="13296" y="11689"/>
                </a:cubicBezTo>
                <a:moveTo>
                  <a:pt x="12107" y="15665"/>
                </a:moveTo>
                <a:cubicBezTo>
                  <a:pt x="12107" y="15558"/>
                  <a:pt x="12067" y="15464"/>
                  <a:pt x="11997" y="15383"/>
                </a:cubicBezTo>
                <a:cubicBezTo>
                  <a:pt x="11929" y="15301"/>
                  <a:pt x="11830" y="15258"/>
                  <a:pt x="11711" y="15258"/>
                </a:cubicBezTo>
                <a:lnTo>
                  <a:pt x="9493" y="15258"/>
                </a:lnTo>
                <a:cubicBezTo>
                  <a:pt x="9386" y="15258"/>
                  <a:pt x="9293" y="15301"/>
                  <a:pt x="9211" y="15383"/>
                </a:cubicBezTo>
                <a:cubicBezTo>
                  <a:pt x="9129" y="15464"/>
                  <a:pt x="9086" y="15558"/>
                  <a:pt x="9086" y="15665"/>
                </a:cubicBezTo>
                <a:lnTo>
                  <a:pt x="9086" y="17774"/>
                </a:lnTo>
                <a:cubicBezTo>
                  <a:pt x="9086" y="17881"/>
                  <a:pt x="9129" y="17980"/>
                  <a:pt x="9211" y="18065"/>
                </a:cubicBezTo>
                <a:cubicBezTo>
                  <a:pt x="9290" y="18152"/>
                  <a:pt x="9386" y="18195"/>
                  <a:pt x="9493" y="18195"/>
                </a:cubicBezTo>
                <a:lnTo>
                  <a:pt x="11711" y="18195"/>
                </a:lnTo>
                <a:cubicBezTo>
                  <a:pt x="11821" y="18195"/>
                  <a:pt x="11912" y="18152"/>
                  <a:pt x="11991" y="18065"/>
                </a:cubicBezTo>
                <a:cubicBezTo>
                  <a:pt x="12067" y="17980"/>
                  <a:pt x="12107" y="17881"/>
                  <a:pt x="12107" y="17774"/>
                </a:cubicBezTo>
                <a:lnTo>
                  <a:pt x="12107" y="15665"/>
                </a:lnTo>
                <a:close/>
                <a:moveTo>
                  <a:pt x="12107" y="1566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4" name="AutoShape 100"/>
          <p:cNvSpPr>
            <a:spLocks/>
          </p:cNvSpPr>
          <p:nvPr/>
        </p:nvSpPr>
        <p:spPr bwMode="auto">
          <a:xfrm>
            <a:off x="3559176" y="53748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1" h="21498">
                <a:moveTo>
                  <a:pt x="14059" y="6524"/>
                </a:moveTo>
                <a:cubicBezTo>
                  <a:pt x="13646" y="6524"/>
                  <a:pt x="13257" y="6670"/>
                  <a:pt x="12887" y="6962"/>
                </a:cubicBezTo>
                <a:cubicBezTo>
                  <a:pt x="12520" y="7257"/>
                  <a:pt x="12156" y="7651"/>
                  <a:pt x="11798" y="8139"/>
                </a:cubicBezTo>
                <a:cubicBezTo>
                  <a:pt x="11441" y="8626"/>
                  <a:pt x="11081" y="9184"/>
                  <a:pt x="10727" y="9814"/>
                </a:cubicBezTo>
                <a:cubicBezTo>
                  <a:pt x="10372" y="10445"/>
                  <a:pt x="10017" y="11093"/>
                  <a:pt x="9665" y="11765"/>
                </a:cubicBezTo>
                <a:cubicBezTo>
                  <a:pt x="9234" y="12585"/>
                  <a:pt x="8794" y="13394"/>
                  <a:pt x="8336" y="14196"/>
                </a:cubicBezTo>
                <a:cubicBezTo>
                  <a:pt x="7876" y="14996"/>
                  <a:pt x="7384" y="15717"/>
                  <a:pt x="6858" y="16357"/>
                </a:cubicBezTo>
                <a:cubicBezTo>
                  <a:pt x="6330" y="16996"/>
                  <a:pt x="5752" y="17510"/>
                  <a:pt x="5119" y="17898"/>
                </a:cubicBezTo>
                <a:cubicBezTo>
                  <a:pt x="4485" y="18289"/>
                  <a:pt x="3788" y="18488"/>
                  <a:pt x="3022" y="18488"/>
                </a:cubicBezTo>
                <a:lnTo>
                  <a:pt x="458" y="18488"/>
                </a:lnTo>
                <a:cubicBezTo>
                  <a:pt x="333" y="18488"/>
                  <a:pt x="225" y="18432"/>
                  <a:pt x="135" y="18324"/>
                </a:cubicBezTo>
                <a:cubicBezTo>
                  <a:pt x="44" y="18219"/>
                  <a:pt x="0" y="18091"/>
                  <a:pt x="0" y="17942"/>
                </a:cubicBezTo>
                <a:lnTo>
                  <a:pt x="0" y="15790"/>
                </a:lnTo>
                <a:cubicBezTo>
                  <a:pt x="0" y="15638"/>
                  <a:pt x="44" y="15513"/>
                  <a:pt x="135" y="15411"/>
                </a:cubicBezTo>
                <a:cubicBezTo>
                  <a:pt x="225" y="15311"/>
                  <a:pt x="333" y="15256"/>
                  <a:pt x="458" y="15256"/>
                </a:cubicBezTo>
                <a:lnTo>
                  <a:pt x="3022" y="15256"/>
                </a:lnTo>
                <a:cubicBezTo>
                  <a:pt x="3421" y="15256"/>
                  <a:pt x="3810" y="15113"/>
                  <a:pt x="4189" y="14824"/>
                </a:cubicBezTo>
                <a:cubicBezTo>
                  <a:pt x="4568" y="14538"/>
                  <a:pt x="4933" y="14150"/>
                  <a:pt x="5285" y="13665"/>
                </a:cubicBezTo>
                <a:cubicBezTo>
                  <a:pt x="5637" y="13180"/>
                  <a:pt x="5985" y="12623"/>
                  <a:pt x="6340" y="11995"/>
                </a:cubicBezTo>
                <a:cubicBezTo>
                  <a:pt x="6692" y="11367"/>
                  <a:pt x="7042" y="10716"/>
                  <a:pt x="7394" y="10045"/>
                </a:cubicBezTo>
                <a:cubicBezTo>
                  <a:pt x="7822" y="9225"/>
                  <a:pt x="8270" y="8407"/>
                  <a:pt x="8735" y="7599"/>
                </a:cubicBezTo>
                <a:cubicBezTo>
                  <a:pt x="9200" y="6790"/>
                  <a:pt x="9696" y="6063"/>
                  <a:pt x="10223" y="5421"/>
                </a:cubicBezTo>
                <a:cubicBezTo>
                  <a:pt x="10749" y="4776"/>
                  <a:pt x="11324" y="4262"/>
                  <a:pt x="11950" y="3876"/>
                </a:cubicBezTo>
                <a:cubicBezTo>
                  <a:pt x="12574" y="3488"/>
                  <a:pt x="13276" y="3293"/>
                  <a:pt x="14057" y="3293"/>
                </a:cubicBezTo>
                <a:lnTo>
                  <a:pt x="16435" y="3293"/>
                </a:lnTo>
                <a:lnTo>
                  <a:pt x="16435" y="712"/>
                </a:lnTo>
                <a:cubicBezTo>
                  <a:pt x="16435" y="329"/>
                  <a:pt x="16530" y="102"/>
                  <a:pt x="16721" y="23"/>
                </a:cubicBezTo>
                <a:cubicBezTo>
                  <a:pt x="16914" y="-50"/>
                  <a:pt x="17147" y="49"/>
                  <a:pt x="17418" y="318"/>
                </a:cubicBezTo>
                <a:lnTo>
                  <a:pt x="21331" y="4203"/>
                </a:lnTo>
                <a:cubicBezTo>
                  <a:pt x="21512" y="4373"/>
                  <a:pt x="21598" y="4583"/>
                  <a:pt x="21588" y="4834"/>
                </a:cubicBezTo>
                <a:cubicBezTo>
                  <a:pt x="21588" y="5103"/>
                  <a:pt x="21502" y="5322"/>
                  <a:pt x="21331" y="5488"/>
                </a:cubicBezTo>
                <a:lnTo>
                  <a:pt x="17418" y="9362"/>
                </a:lnTo>
                <a:cubicBezTo>
                  <a:pt x="17147" y="9630"/>
                  <a:pt x="16914" y="9727"/>
                  <a:pt x="16721" y="9645"/>
                </a:cubicBezTo>
                <a:cubicBezTo>
                  <a:pt x="16530" y="9569"/>
                  <a:pt x="16435" y="9338"/>
                  <a:pt x="16435" y="8956"/>
                </a:cubicBezTo>
                <a:lnTo>
                  <a:pt x="16435" y="6524"/>
                </a:lnTo>
                <a:lnTo>
                  <a:pt x="14059" y="6524"/>
                </a:lnTo>
                <a:close/>
                <a:moveTo>
                  <a:pt x="462" y="6495"/>
                </a:moveTo>
                <a:cubicBezTo>
                  <a:pt x="338" y="6495"/>
                  <a:pt x="230" y="6449"/>
                  <a:pt x="139" y="6349"/>
                </a:cubicBezTo>
                <a:cubicBezTo>
                  <a:pt x="49" y="6250"/>
                  <a:pt x="5" y="6127"/>
                  <a:pt x="5" y="5978"/>
                </a:cubicBezTo>
                <a:lnTo>
                  <a:pt x="5" y="3824"/>
                </a:lnTo>
                <a:cubicBezTo>
                  <a:pt x="5" y="3462"/>
                  <a:pt x="157" y="3287"/>
                  <a:pt x="462" y="3293"/>
                </a:cubicBezTo>
                <a:lnTo>
                  <a:pt x="3027" y="3293"/>
                </a:lnTo>
                <a:cubicBezTo>
                  <a:pt x="3560" y="3293"/>
                  <a:pt x="4054" y="3389"/>
                  <a:pt x="4514" y="3573"/>
                </a:cubicBezTo>
                <a:cubicBezTo>
                  <a:pt x="4974" y="3763"/>
                  <a:pt x="5410" y="4022"/>
                  <a:pt x="5821" y="4358"/>
                </a:cubicBezTo>
                <a:cubicBezTo>
                  <a:pt x="6229" y="4691"/>
                  <a:pt x="6609" y="5085"/>
                  <a:pt x="6963" y="5532"/>
                </a:cubicBezTo>
                <a:cubicBezTo>
                  <a:pt x="7318" y="5979"/>
                  <a:pt x="7656" y="6463"/>
                  <a:pt x="7994" y="6983"/>
                </a:cubicBezTo>
                <a:cubicBezTo>
                  <a:pt x="7519" y="7824"/>
                  <a:pt x="7059" y="8653"/>
                  <a:pt x="6621" y="9473"/>
                </a:cubicBezTo>
                <a:cubicBezTo>
                  <a:pt x="6589" y="9549"/>
                  <a:pt x="6557" y="9610"/>
                  <a:pt x="6516" y="9668"/>
                </a:cubicBezTo>
                <a:cubicBezTo>
                  <a:pt x="6477" y="9727"/>
                  <a:pt x="6442" y="9794"/>
                  <a:pt x="6410" y="9876"/>
                </a:cubicBezTo>
                <a:cubicBezTo>
                  <a:pt x="5862" y="8927"/>
                  <a:pt x="5319" y="8127"/>
                  <a:pt x="4776" y="7473"/>
                </a:cubicBezTo>
                <a:cubicBezTo>
                  <a:pt x="4233" y="6822"/>
                  <a:pt x="3651" y="6495"/>
                  <a:pt x="3024" y="6495"/>
                </a:cubicBezTo>
                <a:lnTo>
                  <a:pt x="462" y="6495"/>
                </a:lnTo>
                <a:close/>
                <a:moveTo>
                  <a:pt x="21333" y="15997"/>
                </a:moveTo>
                <a:cubicBezTo>
                  <a:pt x="21514" y="16167"/>
                  <a:pt x="21600" y="16386"/>
                  <a:pt x="21590" y="16657"/>
                </a:cubicBezTo>
                <a:cubicBezTo>
                  <a:pt x="21590" y="16908"/>
                  <a:pt x="21505" y="17116"/>
                  <a:pt x="21333" y="17285"/>
                </a:cubicBezTo>
                <a:lnTo>
                  <a:pt x="17421" y="21182"/>
                </a:lnTo>
                <a:cubicBezTo>
                  <a:pt x="17149" y="21454"/>
                  <a:pt x="16917" y="21550"/>
                  <a:pt x="16724" y="21471"/>
                </a:cubicBezTo>
                <a:cubicBezTo>
                  <a:pt x="16533" y="21392"/>
                  <a:pt x="16437" y="21162"/>
                  <a:pt x="16437" y="20779"/>
                </a:cubicBezTo>
                <a:lnTo>
                  <a:pt x="16437" y="18432"/>
                </a:lnTo>
                <a:lnTo>
                  <a:pt x="14059" y="18432"/>
                </a:lnTo>
                <a:cubicBezTo>
                  <a:pt x="13528" y="18432"/>
                  <a:pt x="13031" y="18336"/>
                  <a:pt x="12574" y="18143"/>
                </a:cubicBezTo>
                <a:cubicBezTo>
                  <a:pt x="12114" y="17953"/>
                  <a:pt x="11681" y="17691"/>
                  <a:pt x="11280" y="17355"/>
                </a:cubicBezTo>
                <a:cubicBezTo>
                  <a:pt x="10878" y="17019"/>
                  <a:pt x="10497" y="16628"/>
                  <a:pt x="10137" y="16181"/>
                </a:cubicBezTo>
                <a:cubicBezTo>
                  <a:pt x="9780" y="15732"/>
                  <a:pt x="9440" y="15253"/>
                  <a:pt x="9119" y="14739"/>
                </a:cubicBezTo>
                <a:cubicBezTo>
                  <a:pt x="9344" y="14360"/>
                  <a:pt x="9567" y="13963"/>
                  <a:pt x="9780" y="13551"/>
                </a:cubicBezTo>
                <a:cubicBezTo>
                  <a:pt x="9995" y="13142"/>
                  <a:pt x="10218" y="12740"/>
                  <a:pt x="10443" y="12337"/>
                </a:cubicBezTo>
                <a:cubicBezTo>
                  <a:pt x="10475" y="12246"/>
                  <a:pt x="10514" y="12165"/>
                  <a:pt x="10560" y="12091"/>
                </a:cubicBezTo>
                <a:cubicBezTo>
                  <a:pt x="10609" y="12024"/>
                  <a:pt x="10646" y="11940"/>
                  <a:pt x="10680" y="11846"/>
                </a:cubicBezTo>
                <a:cubicBezTo>
                  <a:pt x="11226" y="12798"/>
                  <a:pt x="11769" y="13592"/>
                  <a:pt x="12315" y="14231"/>
                </a:cubicBezTo>
                <a:cubicBezTo>
                  <a:pt x="12855" y="14868"/>
                  <a:pt x="13440" y="15189"/>
                  <a:pt x="14064" y="15189"/>
                </a:cubicBezTo>
                <a:lnTo>
                  <a:pt x="16442" y="15189"/>
                </a:lnTo>
                <a:lnTo>
                  <a:pt x="16442" y="12532"/>
                </a:lnTo>
                <a:cubicBezTo>
                  <a:pt x="16442" y="12153"/>
                  <a:pt x="16538" y="11922"/>
                  <a:pt x="16728" y="11846"/>
                </a:cubicBezTo>
                <a:cubicBezTo>
                  <a:pt x="16922" y="11773"/>
                  <a:pt x="17154" y="11867"/>
                  <a:pt x="17426" y="12126"/>
                </a:cubicBezTo>
                <a:lnTo>
                  <a:pt x="21333" y="15997"/>
                </a:lnTo>
                <a:close/>
                <a:moveTo>
                  <a:pt x="21333" y="15997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5" name="AutoShape 101"/>
          <p:cNvSpPr>
            <a:spLocks/>
          </p:cNvSpPr>
          <p:nvPr/>
        </p:nvSpPr>
        <p:spPr bwMode="auto">
          <a:xfrm>
            <a:off x="4494214" y="53748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18" h="21432">
                <a:moveTo>
                  <a:pt x="18959" y="13479"/>
                </a:moveTo>
                <a:cubicBezTo>
                  <a:pt x="19079" y="13532"/>
                  <a:pt x="19165" y="13624"/>
                  <a:pt x="19217" y="13756"/>
                </a:cubicBezTo>
                <a:cubicBezTo>
                  <a:pt x="19268" y="13885"/>
                  <a:pt x="19273" y="14022"/>
                  <a:pt x="19228" y="14165"/>
                </a:cubicBezTo>
                <a:cubicBezTo>
                  <a:pt x="18833" y="15579"/>
                  <a:pt x="18235" y="16806"/>
                  <a:pt x="17439" y="17842"/>
                </a:cubicBezTo>
                <a:cubicBezTo>
                  <a:pt x="16643" y="18886"/>
                  <a:pt x="15732" y="19707"/>
                  <a:pt x="14708" y="20309"/>
                </a:cubicBezTo>
                <a:cubicBezTo>
                  <a:pt x="13684" y="20911"/>
                  <a:pt x="12579" y="21275"/>
                  <a:pt x="11389" y="21396"/>
                </a:cubicBezTo>
                <a:cubicBezTo>
                  <a:pt x="10202" y="21516"/>
                  <a:pt x="9023" y="21337"/>
                  <a:pt x="7857" y="20866"/>
                </a:cubicBezTo>
                <a:cubicBezTo>
                  <a:pt x="6847" y="20443"/>
                  <a:pt x="5946" y="19850"/>
                  <a:pt x="5149" y="19068"/>
                </a:cubicBezTo>
                <a:cubicBezTo>
                  <a:pt x="4353" y="18293"/>
                  <a:pt x="3683" y="17363"/>
                  <a:pt x="3137" y="16282"/>
                </a:cubicBezTo>
                <a:lnTo>
                  <a:pt x="840" y="17623"/>
                </a:lnTo>
                <a:cubicBezTo>
                  <a:pt x="519" y="17828"/>
                  <a:pt x="282" y="17853"/>
                  <a:pt x="130" y="17693"/>
                </a:cubicBezTo>
                <a:cubicBezTo>
                  <a:pt x="-25" y="17539"/>
                  <a:pt x="-41" y="17251"/>
                  <a:pt x="78" y="16828"/>
                </a:cubicBezTo>
                <a:lnTo>
                  <a:pt x="1760" y="10972"/>
                </a:lnTo>
                <a:cubicBezTo>
                  <a:pt x="1835" y="10675"/>
                  <a:pt x="1985" y="10477"/>
                  <a:pt x="2201" y="10370"/>
                </a:cubicBezTo>
                <a:cubicBezTo>
                  <a:pt x="2416" y="10261"/>
                  <a:pt x="2639" y="10244"/>
                  <a:pt x="2863" y="10314"/>
                </a:cubicBezTo>
                <a:lnTo>
                  <a:pt x="7773" y="12328"/>
                </a:lnTo>
                <a:cubicBezTo>
                  <a:pt x="8110" y="12471"/>
                  <a:pt x="8281" y="12650"/>
                  <a:pt x="8288" y="12868"/>
                </a:cubicBezTo>
                <a:cubicBezTo>
                  <a:pt x="8297" y="13089"/>
                  <a:pt x="8140" y="13302"/>
                  <a:pt x="7820" y="13507"/>
                </a:cubicBezTo>
                <a:lnTo>
                  <a:pt x="5552" y="14845"/>
                </a:lnTo>
                <a:cubicBezTo>
                  <a:pt x="5948" y="15543"/>
                  <a:pt x="6409" y="16145"/>
                  <a:pt x="6939" y="16649"/>
                </a:cubicBezTo>
                <a:cubicBezTo>
                  <a:pt x="7466" y="17156"/>
                  <a:pt x="8063" y="17539"/>
                  <a:pt x="8740" y="17808"/>
                </a:cubicBezTo>
                <a:cubicBezTo>
                  <a:pt x="9569" y="18141"/>
                  <a:pt x="10396" y="18265"/>
                  <a:pt x="11223" y="18186"/>
                </a:cubicBezTo>
                <a:cubicBezTo>
                  <a:pt x="12050" y="18105"/>
                  <a:pt x="12827" y="17856"/>
                  <a:pt x="13544" y="17433"/>
                </a:cubicBezTo>
                <a:cubicBezTo>
                  <a:pt x="14265" y="17016"/>
                  <a:pt x="14900" y="16439"/>
                  <a:pt x="15448" y="15702"/>
                </a:cubicBezTo>
                <a:cubicBezTo>
                  <a:pt x="15999" y="14971"/>
                  <a:pt x="16411" y="14112"/>
                  <a:pt x="16687" y="13115"/>
                </a:cubicBezTo>
                <a:cubicBezTo>
                  <a:pt x="16734" y="12972"/>
                  <a:pt x="16809" y="12874"/>
                  <a:pt x="16919" y="12823"/>
                </a:cubicBezTo>
                <a:cubicBezTo>
                  <a:pt x="17027" y="12767"/>
                  <a:pt x="17142" y="12759"/>
                  <a:pt x="17261" y="12795"/>
                </a:cubicBezTo>
                <a:lnTo>
                  <a:pt x="18959" y="13479"/>
                </a:lnTo>
                <a:close/>
                <a:moveTo>
                  <a:pt x="20676" y="3812"/>
                </a:moveTo>
                <a:cubicBezTo>
                  <a:pt x="20999" y="3610"/>
                  <a:pt x="21236" y="3582"/>
                  <a:pt x="21390" y="3742"/>
                </a:cubicBezTo>
                <a:cubicBezTo>
                  <a:pt x="21543" y="3896"/>
                  <a:pt x="21559" y="4176"/>
                  <a:pt x="21440" y="4576"/>
                </a:cubicBezTo>
                <a:lnTo>
                  <a:pt x="19755" y="10463"/>
                </a:lnTo>
                <a:cubicBezTo>
                  <a:pt x="19683" y="10757"/>
                  <a:pt x="19535" y="10961"/>
                  <a:pt x="19317" y="11065"/>
                </a:cubicBezTo>
                <a:cubicBezTo>
                  <a:pt x="19100" y="11174"/>
                  <a:pt x="18880" y="11191"/>
                  <a:pt x="18657" y="11118"/>
                </a:cubicBezTo>
                <a:lnTo>
                  <a:pt x="13745" y="9110"/>
                </a:lnTo>
                <a:cubicBezTo>
                  <a:pt x="13408" y="8964"/>
                  <a:pt x="13235" y="8782"/>
                  <a:pt x="13228" y="8564"/>
                </a:cubicBezTo>
                <a:cubicBezTo>
                  <a:pt x="13221" y="8345"/>
                  <a:pt x="13371" y="8133"/>
                  <a:pt x="13675" y="7928"/>
                </a:cubicBezTo>
                <a:lnTo>
                  <a:pt x="15942" y="6587"/>
                </a:lnTo>
                <a:cubicBezTo>
                  <a:pt x="15561" y="5889"/>
                  <a:pt x="15104" y="5287"/>
                  <a:pt x="14570" y="4786"/>
                </a:cubicBezTo>
                <a:cubicBezTo>
                  <a:pt x="14033" y="4279"/>
                  <a:pt x="13439" y="3893"/>
                  <a:pt x="12778" y="3627"/>
                </a:cubicBezTo>
                <a:cubicBezTo>
                  <a:pt x="11949" y="3293"/>
                  <a:pt x="11120" y="3170"/>
                  <a:pt x="10293" y="3249"/>
                </a:cubicBezTo>
                <a:cubicBezTo>
                  <a:pt x="9466" y="3330"/>
                  <a:pt x="8693" y="3582"/>
                  <a:pt x="7974" y="3999"/>
                </a:cubicBezTo>
                <a:cubicBezTo>
                  <a:pt x="7253" y="4422"/>
                  <a:pt x="6616" y="4999"/>
                  <a:pt x="6068" y="5733"/>
                </a:cubicBezTo>
                <a:cubicBezTo>
                  <a:pt x="5519" y="6463"/>
                  <a:pt x="5107" y="7326"/>
                  <a:pt x="4831" y="8317"/>
                </a:cubicBezTo>
                <a:cubicBezTo>
                  <a:pt x="4784" y="8460"/>
                  <a:pt x="4707" y="8558"/>
                  <a:pt x="4599" y="8614"/>
                </a:cubicBezTo>
                <a:cubicBezTo>
                  <a:pt x="4491" y="8665"/>
                  <a:pt x="4376" y="8673"/>
                  <a:pt x="4257" y="8639"/>
                </a:cubicBezTo>
                <a:lnTo>
                  <a:pt x="2550" y="7953"/>
                </a:lnTo>
                <a:cubicBezTo>
                  <a:pt x="2430" y="7903"/>
                  <a:pt x="2346" y="7811"/>
                  <a:pt x="2294" y="7682"/>
                </a:cubicBezTo>
                <a:cubicBezTo>
                  <a:pt x="2243" y="7553"/>
                  <a:pt x="2238" y="7416"/>
                  <a:pt x="2283" y="7270"/>
                </a:cubicBezTo>
                <a:cubicBezTo>
                  <a:pt x="2678" y="5878"/>
                  <a:pt x="3276" y="4654"/>
                  <a:pt x="4072" y="3604"/>
                </a:cubicBezTo>
                <a:cubicBezTo>
                  <a:pt x="4868" y="2554"/>
                  <a:pt x="5779" y="1728"/>
                  <a:pt x="6801" y="1126"/>
                </a:cubicBezTo>
                <a:cubicBezTo>
                  <a:pt x="7827" y="521"/>
                  <a:pt x="8927" y="157"/>
                  <a:pt x="10108" y="36"/>
                </a:cubicBezTo>
                <a:cubicBezTo>
                  <a:pt x="11291" y="-84"/>
                  <a:pt x="12471" y="95"/>
                  <a:pt x="13654" y="569"/>
                </a:cubicBezTo>
                <a:cubicBezTo>
                  <a:pt x="14647" y="989"/>
                  <a:pt x="15549" y="1588"/>
                  <a:pt x="16350" y="2364"/>
                </a:cubicBezTo>
                <a:cubicBezTo>
                  <a:pt x="17153" y="3145"/>
                  <a:pt x="17828" y="4072"/>
                  <a:pt x="18374" y="5153"/>
                </a:cubicBezTo>
                <a:lnTo>
                  <a:pt x="20676" y="3812"/>
                </a:lnTo>
                <a:close/>
                <a:moveTo>
                  <a:pt x="20676" y="3812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6" name="AutoShape 102"/>
          <p:cNvSpPr>
            <a:spLocks/>
          </p:cNvSpPr>
          <p:nvPr/>
        </p:nvSpPr>
        <p:spPr bwMode="auto">
          <a:xfrm>
            <a:off x="5467351" y="538597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192" y="17892"/>
                </a:moveTo>
                <a:cubicBezTo>
                  <a:pt x="21462" y="18165"/>
                  <a:pt x="21600" y="18476"/>
                  <a:pt x="21600" y="18825"/>
                </a:cubicBezTo>
                <a:cubicBezTo>
                  <a:pt x="21600" y="19177"/>
                  <a:pt x="21462" y="19491"/>
                  <a:pt x="21192" y="19761"/>
                </a:cubicBezTo>
                <a:lnTo>
                  <a:pt x="19784" y="21192"/>
                </a:lnTo>
                <a:cubicBezTo>
                  <a:pt x="19514" y="21465"/>
                  <a:pt x="19197" y="21600"/>
                  <a:pt x="18830" y="21600"/>
                </a:cubicBezTo>
                <a:cubicBezTo>
                  <a:pt x="18465" y="21600"/>
                  <a:pt x="18151" y="21465"/>
                  <a:pt x="17889" y="21192"/>
                </a:cubicBezTo>
                <a:lnTo>
                  <a:pt x="10800" y="14102"/>
                </a:lnTo>
                <a:lnTo>
                  <a:pt x="3684" y="21192"/>
                </a:lnTo>
                <a:cubicBezTo>
                  <a:pt x="3411" y="21465"/>
                  <a:pt x="3100" y="21600"/>
                  <a:pt x="2750" y="21600"/>
                </a:cubicBezTo>
                <a:cubicBezTo>
                  <a:pt x="2397" y="21600"/>
                  <a:pt x="2083" y="21465"/>
                  <a:pt x="1816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2"/>
                  <a:pt x="135" y="18165"/>
                  <a:pt x="408" y="17892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1"/>
                </a:cubicBezTo>
                <a:cubicBezTo>
                  <a:pt x="0" y="2400"/>
                  <a:pt x="135" y="2083"/>
                  <a:pt x="408" y="1816"/>
                </a:cubicBezTo>
                <a:lnTo>
                  <a:pt x="1816" y="408"/>
                </a:lnTo>
                <a:cubicBezTo>
                  <a:pt x="2086" y="135"/>
                  <a:pt x="2403" y="0"/>
                  <a:pt x="2770" y="0"/>
                </a:cubicBezTo>
                <a:cubicBezTo>
                  <a:pt x="3135" y="0"/>
                  <a:pt x="3449" y="135"/>
                  <a:pt x="3711" y="408"/>
                </a:cubicBezTo>
                <a:lnTo>
                  <a:pt x="10800" y="7486"/>
                </a:lnTo>
                <a:lnTo>
                  <a:pt x="17889" y="408"/>
                </a:lnTo>
                <a:cubicBezTo>
                  <a:pt x="18160" y="135"/>
                  <a:pt x="18477" y="0"/>
                  <a:pt x="18838" y="0"/>
                </a:cubicBezTo>
                <a:cubicBezTo>
                  <a:pt x="19197" y="0"/>
                  <a:pt x="19514" y="135"/>
                  <a:pt x="19784" y="408"/>
                </a:cubicBezTo>
                <a:lnTo>
                  <a:pt x="21192" y="1816"/>
                </a:lnTo>
                <a:cubicBezTo>
                  <a:pt x="21462" y="2083"/>
                  <a:pt x="21600" y="2403"/>
                  <a:pt x="21600" y="2769"/>
                </a:cubicBezTo>
                <a:cubicBezTo>
                  <a:pt x="21600" y="3133"/>
                  <a:pt x="21462" y="3447"/>
                  <a:pt x="21192" y="3708"/>
                </a:cubicBezTo>
                <a:lnTo>
                  <a:pt x="14044" y="10869"/>
                </a:lnTo>
                <a:lnTo>
                  <a:pt x="21192" y="17892"/>
                </a:lnTo>
                <a:close/>
                <a:moveTo>
                  <a:pt x="21192" y="17892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7" name="AutoShape 103"/>
          <p:cNvSpPr>
            <a:spLocks/>
          </p:cNvSpPr>
          <p:nvPr/>
        </p:nvSpPr>
        <p:spPr bwMode="auto">
          <a:xfrm>
            <a:off x="6375401" y="538597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2" y="0"/>
                  <a:pt x="13706" y="282"/>
                  <a:pt x="15011" y="847"/>
                </a:cubicBezTo>
                <a:cubicBezTo>
                  <a:pt x="16319" y="1409"/>
                  <a:pt x="17464" y="2180"/>
                  <a:pt x="18450" y="3157"/>
                </a:cubicBezTo>
                <a:cubicBezTo>
                  <a:pt x="19433" y="4134"/>
                  <a:pt x="20201" y="5280"/>
                  <a:pt x="20761" y="6590"/>
                </a:cubicBezTo>
                <a:cubicBezTo>
                  <a:pt x="21317" y="7900"/>
                  <a:pt x="21600" y="9306"/>
                  <a:pt x="21600" y="10800"/>
                </a:cubicBezTo>
                <a:cubicBezTo>
                  <a:pt x="21600" y="12297"/>
                  <a:pt x="21317" y="13703"/>
                  <a:pt x="20761" y="15013"/>
                </a:cubicBezTo>
                <a:cubicBezTo>
                  <a:pt x="20201" y="16320"/>
                  <a:pt x="19430" y="17469"/>
                  <a:pt x="18450" y="18443"/>
                </a:cubicBezTo>
                <a:cubicBezTo>
                  <a:pt x="17464" y="19420"/>
                  <a:pt x="16319" y="20194"/>
                  <a:pt x="15011" y="20756"/>
                </a:cubicBezTo>
                <a:cubicBezTo>
                  <a:pt x="13706" y="21318"/>
                  <a:pt x="12302" y="21600"/>
                  <a:pt x="10807" y="21600"/>
                </a:cubicBezTo>
                <a:cubicBezTo>
                  <a:pt x="9310" y="21600"/>
                  <a:pt x="7905" y="21318"/>
                  <a:pt x="6594" y="20756"/>
                </a:cubicBezTo>
                <a:cubicBezTo>
                  <a:pt x="5281" y="20194"/>
                  <a:pt x="4136" y="19420"/>
                  <a:pt x="3159" y="18443"/>
                </a:cubicBezTo>
                <a:cubicBezTo>
                  <a:pt x="2178" y="17469"/>
                  <a:pt x="1410" y="16320"/>
                  <a:pt x="848" y="15013"/>
                </a:cubicBezTo>
                <a:cubicBezTo>
                  <a:pt x="283" y="13703"/>
                  <a:pt x="0" y="12297"/>
                  <a:pt x="0" y="10800"/>
                </a:cubicBezTo>
                <a:cubicBezTo>
                  <a:pt x="0" y="9306"/>
                  <a:pt x="283" y="7900"/>
                  <a:pt x="848" y="6590"/>
                </a:cubicBezTo>
                <a:cubicBezTo>
                  <a:pt x="1410" y="5280"/>
                  <a:pt x="2181" y="4134"/>
                  <a:pt x="3159" y="3157"/>
                </a:cubicBezTo>
                <a:cubicBezTo>
                  <a:pt x="4136" y="2180"/>
                  <a:pt x="5281" y="1409"/>
                  <a:pt x="6594" y="847"/>
                </a:cubicBezTo>
                <a:cubicBezTo>
                  <a:pt x="7903" y="282"/>
                  <a:pt x="9307" y="0"/>
                  <a:pt x="10807" y="0"/>
                </a:cubicBezTo>
                <a:moveTo>
                  <a:pt x="10807" y="18356"/>
                </a:moveTo>
                <a:cubicBezTo>
                  <a:pt x="11861" y="18356"/>
                  <a:pt x="12844" y="18158"/>
                  <a:pt x="13757" y="17760"/>
                </a:cubicBezTo>
                <a:cubicBezTo>
                  <a:pt x="14667" y="17367"/>
                  <a:pt x="15463" y="16823"/>
                  <a:pt x="16150" y="16139"/>
                </a:cubicBezTo>
                <a:cubicBezTo>
                  <a:pt x="16836" y="15456"/>
                  <a:pt x="17379" y="14657"/>
                  <a:pt x="17774" y="13745"/>
                </a:cubicBezTo>
                <a:cubicBezTo>
                  <a:pt x="18170" y="12836"/>
                  <a:pt x="18368" y="11853"/>
                  <a:pt x="18368" y="10800"/>
                </a:cubicBezTo>
                <a:cubicBezTo>
                  <a:pt x="18368" y="9747"/>
                  <a:pt x="18170" y="8767"/>
                  <a:pt x="17774" y="7852"/>
                </a:cubicBezTo>
                <a:cubicBezTo>
                  <a:pt x="17376" y="6943"/>
                  <a:pt x="16836" y="6147"/>
                  <a:pt x="16150" y="5463"/>
                </a:cubicBezTo>
                <a:cubicBezTo>
                  <a:pt x="15466" y="4777"/>
                  <a:pt x="14667" y="4235"/>
                  <a:pt x="13748" y="3840"/>
                </a:cubicBezTo>
                <a:cubicBezTo>
                  <a:pt x="12830" y="3444"/>
                  <a:pt x="11852" y="3247"/>
                  <a:pt x="10807" y="3247"/>
                </a:cubicBezTo>
                <a:cubicBezTo>
                  <a:pt x="9753" y="3247"/>
                  <a:pt x="8764" y="3444"/>
                  <a:pt x="7852" y="3840"/>
                </a:cubicBezTo>
                <a:cubicBezTo>
                  <a:pt x="6933" y="4235"/>
                  <a:pt x="6140" y="4777"/>
                  <a:pt x="5456" y="5463"/>
                </a:cubicBezTo>
                <a:cubicBezTo>
                  <a:pt x="4775" y="6147"/>
                  <a:pt x="4235" y="6943"/>
                  <a:pt x="3840" y="7852"/>
                </a:cubicBezTo>
                <a:cubicBezTo>
                  <a:pt x="3444" y="8767"/>
                  <a:pt x="3246" y="9747"/>
                  <a:pt x="3246" y="10800"/>
                </a:cubicBezTo>
                <a:cubicBezTo>
                  <a:pt x="3246" y="11853"/>
                  <a:pt x="3444" y="12836"/>
                  <a:pt x="3840" y="13745"/>
                </a:cubicBezTo>
                <a:cubicBezTo>
                  <a:pt x="4238" y="14657"/>
                  <a:pt x="4775" y="15456"/>
                  <a:pt x="5456" y="16139"/>
                </a:cubicBezTo>
                <a:cubicBezTo>
                  <a:pt x="6137" y="16823"/>
                  <a:pt x="6931" y="17367"/>
                  <a:pt x="7852" y="17760"/>
                </a:cubicBezTo>
                <a:cubicBezTo>
                  <a:pt x="8764" y="18158"/>
                  <a:pt x="9753" y="18356"/>
                  <a:pt x="10807" y="18356"/>
                </a:cubicBezTo>
                <a:moveTo>
                  <a:pt x="15350" y="7785"/>
                </a:moveTo>
                <a:cubicBezTo>
                  <a:pt x="15613" y="8050"/>
                  <a:pt x="15613" y="8304"/>
                  <a:pt x="15350" y="8555"/>
                </a:cubicBezTo>
                <a:lnTo>
                  <a:pt x="13104" y="10800"/>
                </a:lnTo>
                <a:lnTo>
                  <a:pt x="15350" y="13045"/>
                </a:lnTo>
                <a:cubicBezTo>
                  <a:pt x="15613" y="13304"/>
                  <a:pt x="15613" y="13564"/>
                  <a:pt x="15350" y="13813"/>
                </a:cubicBezTo>
                <a:lnTo>
                  <a:pt x="13822" y="15340"/>
                </a:lnTo>
                <a:cubicBezTo>
                  <a:pt x="13714" y="15448"/>
                  <a:pt x="13584" y="15501"/>
                  <a:pt x="13435" y="15501"/>
                </a:cubicBezTo>
                <a:cubicBezTo>
                  <a:pt x="13288" y="15501"/>
                  <a:pt x="13158" y="15448"/>
                  <a:pt x="13050" y="15340"/>
                </a:cubicBezTo>
                <a:lnTo>
                  <a:pt x="10804" y="13095"/>
                </a:lnTo>
                <a:lnTo>
                  <a:pt x="8558" y="15340"/>
                </a:lnTo>
                <a:cubicBezTo>
                  <a:pt x="8451" y="15448"/>
                  <a:pt x="8321" y="15501"/>
                  <a:pt x="8171" y="15501"/>
                </a:cubicBezTo>
                <a:cubicBezTo>
                  <a:pt x="8024" y="15501"/>
                  <a:pt x="7888" y="15448"/>
                  <a:pt x="7773" y="15340"/>
                </a:cubicBezTo>
                <a:lnTo>
                  <a:pt x="6258" y="13813"/>
                </a:lnTo>
                <a:cubicBezTo>
                  <a:pt x="6151" y="13705"/>
                  <a:pt x="6094" y="13575"/>
                  <a:pt x="6094" y="13429"/>
                </a:cubicBezTo>
                <a:cubicBezTo>
                  <a:pt x="6094" y="13279"/>
                  <a:pt x="6151" y="13149"/>
                  <a:pt x="6258" y="13042"/>
                </a:cubicBezTo>
                <a:lnTo>
                  <a:pt x="8504" y="10797"/>
                </a:lnTo>
                <a:lnTo>
                  <a:pt x="6258" y="8552"/>
                </a:lnTo>
                <a:cubicBezTo>
                  <a:pt x="6151" y="8445"/>
                  <a:pt x="6094" y="8315"/>
                  <a:pt x="6094" y="8168"/>
                </a:cubicBezTo>
                <a:cubicBezTo>
                  <a:pt x="6094" y="8019"/>
                  <a:pt x="6151" y="7892"/>
                  <a:pt x="6258" y="7782"/>
                </a:cubicBezTo>
                <a:lnTo>
                  <a:pt x="7773" y="6257"/>
                </a:lnTo>
                <a:cubicBezTo>
                  <a:pt x="8035" y="5994"/>
                  <a:pt x="8295" y="5994"/>
                  <a:pt x="8555" y="6257"/>
                </a:cubicBezTo>
                <a:lnTo>
                  <a:pt x="10801" y="8499"/>
                </a:lnTo>
                <a:lnTo>
                  <a:pt x="13048" y="6257"/>
                </a:lnTo>
                <a:cubicBezTo>
                  <a:pt x="13308" y="5994"/>
                  <a:pt x="13567" y="5994"/>
                  <a:pt x="13816" y="6257"/>
                </a:cubicBezTo>
                <a:lnTo>
                  <a:pt x="15350" y="7785"/>
                </a:lnTo>
                <a:close/>
                <a:moveTo>
                  <a:pt x="15350" y="778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8" name="AutoShape 104"/>
          <p:cNvSpPr>
            <a:spLocks/>
          </p:cNvSpPr>
          <p:nvPr/>
        </p:nvSpPr>
        <p:spPr bwMode="auto">
          <a:xfrm>
            <a:off x="7312026" y="53748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450" y="3163"/>
                </a:moveTo>
                <a:cubicBezTo>
                  <a:pt x="19504" y="4216"/>
                  <a:pt x="20292" y="5407"/>
                  <a:pt x="20817" y="6731"/>
                </a:cubicBezTo>
                <a:cubicBezTo>
                  <a:pt x="21340" y="8058"/>
                  <a:pt x="21600" y="9411"/>
                  <a:pt x="21600" y="10800"/>
                </a:cubicBezTo>
                <a:cubicBezTo>
                  <a:pt x="21600" y="12186"/>
                  <a:pt x="21337" y="13544"/>
                  <a:pt x="20817" y="14872"/>
                </a:cubicBezTo>
                <a:cubicBezTo>
                  <a:pt x="20292" y="16193"/>
                  <a:pt x="19504" y="17382"/>
                  <a:pt x="18450" y="18438"/>
                </a:cubicBezTo>
                <a:cubicBezTo>
                  <a:pt x="17393" y="19491"/>
                  <a:pt x="16201" y="20284"/>
                  <a:pt x="14870" y="20809"/>
                </a:cubicBezTo>
                <a:cubicBezTo>
                  <a:pt x="13539" y="21337"/>
                  <a:pt x="12183" y="21600"/>
                  <a:pt x="10801" y="21600"/>
                </a:cubicBezTo>
                <a:cubicBezTo>
                  <a:pt x="9417" y="21600"/>
                  <a:pt x="8058" y="21337"/>
                  <a:pt x="6730" y="20809"/>
                </a:cubicBezTo>
                <a:cubicBezTo>
                  <a:pt x="5399" y="20284"/>
                  <a:pt x="4207" y="19491"/>
                  <a:pt x="3150" y="18438"/>
                </a:cubicBezTo>
                <a:cubicBezTo>
                  <a:pt x="2099" y="17382"/>
                  <a:pt x="1308" y="16193"/>
                  <a:pt x="783" y="14872"/>
                </a:cubicBezTo>
                <a:cubicBezTo>
                  <a:pt x="260" y="13545"/>
                  <a:pt x="0" y="12186"/>
                  <a:pt x="0" y="10800"/>
                </a:cubicBezTo>
                <a:cubicBezTo>
                  <a:pt x="0" y="9411"/>
                  <a:pt x="266" y="8056"/>
                  <a:pt x="791" y="6726"/>
                </a:cubicBezTo>
                <a:cubicBezTo>
                  <a:pt x="1319" y="5396"/>
                  <a:pt x="2105" y="4210"/>
                  <a:pt x="3150" y="3162"/>
                </a:cubicBezTo>
                <a:cubicBezTo>
                  <a:pt x="4207" y="2109"/>
                  <a:pt x="5399" y="1319"/>
                  <a:pt x="6730" y="791"/>
                </a:cubicBezTo>
                <a:cubicBezTo>
                  <a:pt x="8061" y="263"/>
                  <a:pt x="9417" y="0"/>
                  <a:pt x="10801" y="0"/>
                </a:cubicBezTo>
                <a:cubicBezTo>
                  <a:pt x="12183" y="0"/>
                  <a:pt x="13542" y="263"/>
                  <a:pt x="14870" y="791"/>
                </a:cubicBezTo>
                <a:cubicBezTo>
                  <a:pt x="16198" y="1319"/>
                  <a:pt x="17393" y="2110"/>
                  <a:pt x="18450" y="3163"/>
                </a:cubicBezTo>
                <a:moveTo>
                  <a:pt x="16283" y="7531"/>
                </a:moveTo>
                <a:cubicBezTo>
                  <a:pt x="16489" y="7322"/>
                  <a:pt x="16489" y="7113"/>
                  <a:pt x="16283" y="6892"/>
                </a:cubicBezTo>
                <a:lnTo>
                  <a:pt x="14700" y="5342"/>
                </a:lnTo>
                <a:cubicBezTo>
                  <a:pt x="14474" y="5116"/>
                  <a:pt x="14263" y="5116"/>
                  <a:pt x="14062" y="5342"/>
                </a:cubicBezTo>
                <a:lnTo>
                  <a:pt x="10776" y="8640"/>
                </a:lnTo>
                <a:lnTo>
                  <a:pt x="7775" y="5650"/>
                </a:lnTo>
                <a:cubicBezTo>
                  <a:pt x="7685" y="5563"/>
                  <a:pt x="7583" y="5515"/>
                  <a:pt x="7465" y="5515"/>
                </a:cubicBezTo>
                <a:cubicBezTo>
                  <a:pt x="7349" y="5515"/>
                  <a:pt x="7239" y="5563"/>
                  <a:pt x="7140" y="5650"/>
                </a:cubicBezTo>
                <a:lnTo>
                  <a:pt x="5654" y="7178"/>
                </a:lnTo>
                <a:cubicBezTo>
                  <a:pt x="5428" y="7386"/>
                  <a:pt x="5428" y="7596"/>
                  <a:pt x="5654" y="7813"/>
                </a:cubicBezTo>
                <a:lnTo>
                  <a:pt x="8617" y="10772"/>
                </a:lnTo>
                <a:lnTo>
                  <a:pt x="5346" y="14070"/>
                </a:lnTo>
                <a:cubicBezTo>
                  <a:pt x="5255" y="14163"/>
                  <a:pt x="5207" y="14264"/>
                  <a:pt x="5207" y="14383"/>
                </a:cubicBezTo>
                <a:cubicBezTo>
                  <a:pt x="5207" y="14502"/>
                  <a:pt x="5255" y="14609"/>
                  <a:pt x="5346" y="14705"/>
                </a:cubicBezTo>
                <a:lnTo>
                  <a:pt x="6900" y="16275"/>
                </a:lnTo>
                <a:cubicBezTo>
                  <a:pt x="6990" y="16365"/>
                  <a:pt x="7095" y="16413"/>
                  <a:pt x="7216" y="16416"/>
                </a:cubicBezTo>
                <a:cubicBezTo>
                  <a:pt x="7340" y="16419"/>
                  <a:pt x="7445" y="16374"/>
                  <a:pt x="7535" y="16275"/>
                </a:cubicBezTo>
                <a:lnTo>
                  <a:pt x="10835" y="12991"/>
                </a:lnTo>
                <a:lnTo>
                  <a:pt x="13796" y="15978"/>
                </a:lnTo>
                <a:cubicBezTo>
                  <a:pt x="13887" y="16066"/>
                  <a:pt x="13991" y="16111"/>
                  <a:pt x="14116" y="16111"/>
                </a:cubicBezTo>
                <a:cubicBezTo>
                  <a:pt x="14237" y="16111"/>
                  <a:pt x="14342" y="16066"/>
                  <a:pt x="14432" y="15978"/>
                </a:cubicBezTo>
                <a:lnTo>
                  <a:pt x="15961" y="14451"/>
                </a:lnTo>
                <a:cubicBezTo>
                  <a:pt x="16167" y="14242"/>
                  <a:pt x="16167" y="14033"/>
                  <a:pt x="15961" y="13816"/>
                </a:cubicBezTo>
                <a:lnTo>
                  <a:pt x="12957" y="10857"/>
                </a:lnTo>
                <a:lnTo>
                  <a:pt x="16283" y="7531"/>
                </a:lnTo>
                <a:close/>
                <a:moveTo>
                  <a:pt x="16283" y="7531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9" name="AutoShape 105"/>
          <p:cNvSpPr>
            <a:spLocks/>
          </p:cNvSpPr>
          <p:nvPr/>
        </p:nvSpPr>
        <p:spPr bwMode="auto">
          <a:xfrm>
            <a:off x="8197851" y="53748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711" y="0"/>
                </a:moveTo>
                <a:cubicBezTo>
                  <a:pt x="20954" y="0"/>
                  <a:pt x="21162" y="106"/>
                  <a:pt x="21338" y="317"/>
                </a:cubicBezTo>
                <a:cubicBezTo>
                  <a:pt x="21514" y="526"/>
                  <a:pt x="21600" y="778"/>
                  <a:pt x="21600" y="1066"/>
                </a:cubicBezTo>
                <a:lnTo>
                  <a:pt x="21600" y="4118"/>
                </a:lnTo>
                <a:cubicBezTo>
                  <a:pt x="21600" y="4409"/>
                  <a:pt x="21514" y="4662"/>
                  <a:pt x="21338" y="4870"/>
                </a:cubicBezTo>
                <a:cubicBezTo>
                  <a:pt x="21162" y="5085"/>
                  <a:pt x="20954" y="5191"/>
                  <a:pt x="20711" y="5191"/>
                </a:cubicBezTo>
                <a:lnTo>
                  <a:pt x="913" y="5191"/>
                </a:lnTo>
                <a:cubicBezTo>
                  <a:pt x="656" y="5191"/>
                  <a:pt x="441" y="5085"/>
                  <a:pt x="262" y="4870"/>
                </a:cubicBezTo>
                <a:cubicBezTo>
                  <a:pt x="86" y="4662"/>
                  <a:pt x="0" y="4409"/>
                  <a:pt x="0" y="4118"/>
                </a:cubicBezTo>
                <a:lnTo>
                  <a:pt x="0" y="1066"/>
                </a:lnTo>
                <a:cubicBezTo>
                  <a:pt x="0" y="778"/>
                  <a:pt x="86" y="526"/>
                  <a:pt x="262" y="317"/>
                </a:cubicBezTo>
                <a:cubicBezTo>
                  <a:pt x="438" y="106"/>
                  <a:pt x="654" y="0"/>
                  <a:pt x="913" y="0"/>
                </a:cubicBezTo>
                <a:lnTo>
                  <a:pt x="20711" y="0"/>
                </a:lnTo>
                <a:close/>
                <a:moveTo>
                  <a:pt x="20711" y="8213"/>
                </a:moveTo>
                <a:cubicBezTo>
                  <a:pt x="20954" y="8213"/>
                  <a:pt x="21162" y="8316"/>
                  <a:pt x="21338" y="8528"/>
                </a:cubicBezTo>
                <a:cubicBezTo>
                  <a:pt x="21514" y="8742"/>
                  <a:pt x="21600" y="8986"/>
                  <a:pt x="21600" y="9265"/>
                </a:cubicBezTo>
                <a:lnTo>
                  <a:pt x="21600" y="12332"/>
                </a:lnTo>
                <a:cubicBezTo>
                  <a:pt x="21600" y="12623"/>
                  <a:pt x="21514" y="12872"/>
                  <a:pt x="21338" y="13078"/>
                </a:cubicBezTo>
                <a:cubicBezTo>
                  <a:pt x="21162" y="13287"/>
                  <a:pt x="20954" y="13389"/>
                  <a:pt x="20711" y="13389"/>
                </a:cubicBezTo>
                <a:lnTo>
                  <a:pt x="913" y="13389"/>
                </a:lnTo>
                <a:cubicBezTo>
                  <a:pt x="656" y="13389"/>
                  <a:pt x="441" y="13284"/>
                  <a:pt x="262" y="13069"/>
                </a:cubicBezTo>
                <a:cubicBezTo>
                  <a:pt x="86" y="12861"/>
                  <a:pt x="0" y="12614"/>
                  <a:pt x="0" y="12332"/>
                </a:cubicBezTo>
                <a:lnTo>
                  <a:pt x="0" y="9265"/>
                </a:lnTo>
                <a:cubicBezTo>
                  <a:pt x="0" y="8977"/>
                  <a:pt x="86" y="8730"/>
                  <a:pt x="262" y="8522"/>
                </a:cubicBezTo>
                <a:cubicBezTo>
                  <a:pt x="438" y="8316"/>
                  <a:pt x="654" y="8214"/>
                  <a:pt x="913" y="8214"/>
                </a:cubicBezTo>
                <a:lnTo>
                  <a:pt x="20711" y="8214"/>
                </a:lnTo>
                <a:close/>
                <a:moveTo>
                  <a:pt x="20711" y="16412"/>
                </a:moveTo>
                <a:cubicBezTo>
                  <a:pt x="20954" y="16412"/>
                  <a:pt x="21162" y="16515"/>
                  <a:pt x="21338" y="16727"/>
                </a:cubicBezTo>
                <a:cubicBezTo>
                  <a:pt x="21514" y="16941"/>
                  <a:pt x="21600" y="17191"/>
                  <a:pt x="21600" y="17479"/>
                </a:cubicBezTo>
                <a:lnTo>
                  <a:pt x="21600" y="20504"/>
                </a:lnTo>
                <a:cubicBezTo>
                  <a:pt x="21600" y="20813"/>
                  <a:pt x="21514" y="21071"/>
                  <a:pt x="21338" y="21283"/>
                </a:cubicBezTo>
                <a:cubicBezTo>
                  <a:pt x="21162" y="21494"/>
                  <a:pt x="20954" y="21600"/>
                  <a:pt x="20711" y="21600"/>
                </a:cubicBezTo>
                <a:lnTo>
                  <a:pt x="913" y="21600"/>
                </a:lnTo>
                <a:cubicBezTo>
                  <a:pt x="656" y="21600"/>
                  <a:pt x="441" y="21494"/>
                  <a:pt x="262" y="21283"/>
                </a:cubicBezTo>
                <a:cubicBezTo>
                  <a:pt x="86" y="21071"/>
                  <a:pt x="0" y="20813"/>
                  <a:pt x="0" y="20504"/>
                </a:cubicBezTo>
                <a:lnTo>
                  <a:pt x="0" y="17479"/>
                </a:lnTo>
                <a:cubicBezTo>
                  <a:pt x="0" y="17191"/>
                  <a:pt x="86" y="16941"/>
                  <a:pt x="262" y="16727"/>
                </a:cubicBezTo>
                <a:cubicBezTo>
                  <a:pt x="438" y="16515"/>
                  <a:pt x="654" y="16412"/>
                  <a:pt x="913" y="16412"/>
                </a:cubicBezTo>
                <a:lnTo>
                  <a:pt x="20711" y="16412"/>
                </a:lnTo>
                <a:close/>
                <a:moveTo>
                  <a:pt x="20711" y="16412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60" name="AutoShape 106"/>
          <p:cNvSpPr>
            <a:spLocks/>
          </p:cNvSpPr>
          <p:nvPr/>
        </p:nvSpPr>
        <p:spPr bwMode="auto">
          <a:xfrm>
            <a:off x="9072564" y="538279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2" h="21365">
                <a:moveTo>
                  <a:pt x="5706" y="19761"/>
                </a:moveTo>
                <a:cubicBezTo>
                  <a:pt x="5706" y="20597"/>
                  <a:pt x="5604" y="21104"/>
                  <a:pt x="5404" y="21282"/>
                </a:cubicBezTo>
                <a:cubicBezTo>
                  <a:pt x="5200" y="21467"/>
                  <a:pt x="4940" y="21249"/>
                  <a:pt x="4627" y="20642"/>
                </a:cubicBezTo>
                <a:lnTo>
                  <a:pt x="314" y="12102"/>
                </a:lnTo>
                <a:cubicBezTo>
                  <a:pt x="107" y="11701"/>
                  <a:pt x="0" y="11221"/>
                  <a:pt x="0" y="10686"/>
                </a:cubicBezTo>
                <a:cubicBezTo>
                  <a:pt x="0" y="10134"/>
                  <a:pt x="107" y="9666"/>
                  <a:pt x="314" y="9276"/>
                </a:cubicBezTo>
                <a:lnTo>
                  <a:pt x="4627" y="681"/>
                </a:lnTo>
                <a:cubicBezTo>
                  <a:pt x="4940" y="96"/>
                  <a:pt x="5200" y="-111"/>
                  <a:pt x="5404" y="56"/>
                </a:cubicBezTo>
                <a:cubicBezTo>
                  <a:pt x="5604" y="224"/>
                  <a:pt x="5706" y="725"/>
                  <a:pt x="5706" y="1562"/>
                </a:cubicBezTo>
                <a:lnTo>
                  <a:pt x="5706" y="7035"/>
                </a:lnTo>
                <a:lnTo>
                  <a:pt x="15900" y="7035"/>
                </a:lnTo>
                <a:lnTo>
                  <a:pt x="15900" y="1617"/>
                </a:lnTo>
                <a:cubicBezTo>
                  <a:pt x="15900" y="781"/>
                  <a:pt x="16004" y="268"/>
                  <a:pt x="16202" y="84"/>
                </a:cubicBezTo>
                <a:cubicBezTo>
                  <a:pt x="16405" y="-100"/>
                  <a:pt x="16660" y="96"/>
                  <a:pt x="16968" y="681"/>
                </a:cubicBezTo>
                <a:lnTo>
                  <a:pt x="21295" y="9276"/>
                </a:lnTo>
                <a:cubicBezTo>
                  <a:pt x="21501" y="9683"/>
                  <a:pt x="21600" y="10151"/>
                  <a:pt x="21592" y="10686"/>
                </a:cubicBezTo>
                <a:cubicBezTo>
                  <a:pt x="21592" y="11243"/>
                  <a:pt x="21493" y="11712"/>
                  <a:pt x="21295" y="12102"/>
                </a:cubicBezTo>
                <a:lnTo>
                  <a:pt x="16968" y="20697"/>
                </a:lnTo>
                <a:cubicBezTo>
                  <a:pt x="16654" y="21282"/>
                  <a:pt x="16397" y="21489"/>
                  <a:pt x="16199" y="21294"/>
                </a:cubicBezTo>
                <a:cubicBezTo>
                  <a:pt x="16002" y="21110"/>
                  <a:pt x="15903" y="20597"/>
                  <a:pt x="15903" y="19761"/>
                </a:cubicBezTo>
                <a:lnTo>
                  <a:pt x="15903" y="14343"/>
                </a:lnTo>
                <a:lnTo>
                  <a:pt x="5706" y="14343"/>
                </a:lnTo>
                <a:lnTo>
                  <a:pt x="5706" y="19761"/>
                </a:lnTo>
                <a:close/>
                <a:moveTo>
                  <a:pt x="5706" y="19761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61" name="AutoShape 107"/>
          <p:cNvSpPr>
            <a:spLocks/>
          </p:cNvSpPr>
          <p:nvPr/>
        </p:nvSpPr>
        <p:spPr bwMode="auto">
          <a:xfrm>
            <a:off x="9918701" y="537486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363" h="21600">
                <a:moveTo>
                  <a:pt x="19759" y="15897"/>
                </a:moveTo>
                <a:cubicBezTo>
                  <a:pt x="20596" y="15897"/>
                  <a:pt x="21110" y="15996"/>
                  <a:pt x="21294" y="16199"/>
                </a:cubicBezTo>
                <a:cubicBezTo>
                  <a:pt x="21478" y="16403"/>
                  <a:pt x="21261" y="16662"/>
                  <a:pt x="20641" y="16978"/>
                </a:cubicBezTo>
                <a:lnTo>
                  <a:pt x="12116" y="21287"/>
                </a:lnTo>
                <a:cubicBezTo>
                  <a:pt x="11708" y="21493"/>
                  <a:pt x="11228" y="21600"/>
                  <a:pt x="10676" y="21600"/>
                </a:cubicBezTo>
                <a:cubicBezTo>
                  <a:pt x="10117" y="21600"/>
                  <a:pt x="9648" y="21493"/>
                  <a:pt x="9258" y="21287"/>
                </a:cubicBezTo>
                <a:lnTo>
                  <a:pt x="677" y="16978"/>
                </a:lnTo>
                <a:cubicBezTo>
                  <a:pt x="91" y="16662"/>
                  <a:pt x="-116" y="16403"/>
                  <a:pt x="63" y="16199"/>
                </a:cubicBezTo>
                <a:cubicBezTo>
                  <a:pt x="241" y="15996"/>
                  <a:pt x="749" y="15897"/>
                  <a:pt x="1587" y="15897"/>
                </a:cubicBezTo>
                <a:lnTo>
                  <a:pt x="7013" y="15897"/>
                </a:lnTo>
                <a:lnTo>
                  <a:pt x="7013" y="5706"/>
                </a:lnTo>
                <a:lnTo>
                  <a:pt x="1587" y="5706"/>
                </a:lnTo>
                <a:cubicBezTo>
                  <a:pt x="749" y="5706"/>
                  <a:pt x="241" y="5604"/>
                  <a:pt x="63" y="5401"/>
                </a:cubicBezTo>
                <a:cubicBezTo>
                  <a:pt x="-110" y="5197"/>
                  <a:pt x="113" y="4941"/>
                  <a:pt x="733" y="4624"/>
                </a:cubicBezTo>
                <a:lnTo>
                  <a:pt x="9258" y="311"/>
                </a:lnTo>
                <a:cubicBezTo>
                  <a:pt x="9665" y="104"/>
                  <a:pt x="10134" y="0"/>
                  <a:pt x="10676" y="0"/>
                </a:cubicBezTo>
                <a:cubicBezTo>
                  <a:pt x="11228" y="0"/>
                  <a:pt x="11708" y="104"/>
                  <a:pt x="12116" y="311"/>
                </a:cubicBezTo>
                <a:lnTo>
                  <a:pt x="20697" y="4624"/>
                </a:lnTo>
                <a:cubicBezTo>
                  <a:pt x="21283" y="4941"/>
                  <a:pt x="21484" y="5197"/>
                  <a:pt x="21294" y="5401"/>
                </a:cubicBezTo>
                <a:cubicBezTo>
                  <a:pt x="21110" y="5604"/>
                  <a:pt x="20596" y="5706"/>
                  <a:pt x="19759" y="5706"/>
                </a:cubicBezTo>
                <a:lnTo>
                  <a:pt x="14360" y="5706"/>
                </a:lnTo>
                <a:lnTo>
                  <a:pt x="14360" y="15897"/>
                </a:lnTo>
                <a:lnTo>
                  <a:pt x="19759" y="15897"/>
                </a:lnTo>
                <a:close/>
                <a:moveTo>
                  <a:pt x="19759" y="15897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4163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90033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Font awesome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Font Based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2" name="AutoShape 14"/>
          <p:cNvSpPr>
            <a:spLocks/>
          </p:cNvSpPr>
          <p:nvPr/>
        </p:nvSpPr>
        <p:spPr bwMode="auto">
          <a:xfrm>
            <a:off x="1766568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634" y="0"/>
                </a:moveTo>
                <a:cubicBezTo>
                  <a:pt x="20174" y="0"/>
                  <a:pt x="20638" y="158"/>
                  <a:pt x="21024" y="469"/>
                </a:cubicBezTo>
                <a:cubicBezTo>
                  <a:pt x="21406" y="780"/>
                  <a:pt x="21600" y="1155"/>
                  <a:pt x="21600" y="1586"/>
                </a:cubicBezTo>
                <a:lnTo>
                  <a:pt x="21600" y="20014"/>
                </a:lnTo>
                <a:cubicBezTo>
                  <a:pt x="21600" y="20445"/>
                  <a:pt x="21406" y="20817"/>
                  <a:pt x="21024" y="21131"/>
                </a:cubicBezTo>
                <a:cubicBezTo>
                  <a:pt x="20638" y="21439"/>
                  <a:pt x="20174" y="21600"/>
                  <a:pt x="19634" y="21600"/>
                </a:cubicBezTo>
                <a:cubicBezTo>
                  <a:pt x="19094" y="21600"/>
                  <a:pt x="18633" y="21447"/>
                  <a:pt x="18254" y="21145"/>
                </a:cubicBezTo>
                <a:lnTo>
                  <a:pt x="10807" y="15191"/>
                </a:lnTo>
                <a:lnTo>
                  <a:pt x="3360" y="21145"/>
                </a:lnTo>
                <a:cubicBezTo>
                  <a:pt x="2982" y="21447"/>
                  <a:pt x="2521" y="21600"/>
                  <a:pt x="1981" y="21600"/>
                </a:cubicBezTo>
                <a:cubicBezTo>
                  <a:pt x="1440" y="21600"/>
                  <a:pt x="976" y="21442"/>
                  <a:pt x="583" y="21131"/>
                </a:cubicBezTo>
                <a:cubicBezTo>
                  <a:pt x="194" y="20817"/>
                  <a:pt x="0" y="20445"/>
                  <a:pt x="0" y="20014"/>
                </a:cubicBezTo>
                <a:lnTo>
                  <a:pt x="0" y="1586"/>
                </a:lnTo>
                <a:cubicBezTo>
                  <a:pt x="0" y="1155"/>
                  <a:pt x="194" y="780"/>
                  <a:pt x="583" y="469"/>
                </a:cubicBezTo>
                <a:cubicBezTo>
                  <a:pt x="976" y="158"/>
                  <a:pt x="1440" y="0"/>
                  <a:pt x="1981" y="0"/>
                </a:cubicBezTo>
                <a:lnTo>
                  <a:pt x="19634" y="0"/>
                </a:lnTo>
                <a:close/>
                <a:moveTo>
                  <a:pt x="2723" y="2151"/>
                </a:moveTo>
                <a:lnTo>
                  <a:pt x="2723" y="18609"/>
                </a:lnTo>
                <a:lnTo>
                  <a:pt x="10807" y="12116"/>
                </a:lnTo>
                <a:lnTo>
                  <a:pt x="18892" y="18609"/>
                </a:lnTo>
                <a:lnTo>
                  <a:pt x="18892" y="2151"/>
                </a:lnTo>
                <a:lnTo>
                  <a:pt x="2723" y="2151"/>
                </a:lnTo>
                <a:close/>
                <a:moveTo>
                  <a:pt x="2723" y="2151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3" name="AutoShape 15"/>
          <p:cNvSpPr>
            <a:spLocks/>
          </p:cNvSpPr>
          <p:nvPr/>
        </p:nvSpPr>
        <p:spPr bwMode="auto">
          <a:xfrm>
            <a:off x="2679380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11153"/>
                </a:moveTo>
                <a:lnTo>
                  <a:pt x="0" y="5936"/>
                </a:lnTo>
                <a:cubicBezTo>
                  <a:pt x="0" y="5499"/>
                  <a:pt x="132" y="5117"/>
                  <a:pt x="397" y="4796"/>
                </a:cubicBezTo>
                <a:cubicBezTo>
                  <a:pt x="663" y="4479"/>
                  <a:pt x="979" y="4318"/>
                  <a:pt x="1346" y="4318"/>
                </a:cubicBezTo>
                <a:lnTo>
                  <a:pt x="6316" y="4318"/>
                </a:lnTo>
                <a:lnTo>
                  <a:pt x="6316" y="1072"/>
                </a:lnTo>
                <a:cubicBezTo>
                  <a:pt x="6316" y="781"/>
                  <a:pt x="6399" y="529"/>
                  <a:pt x="6568" y="320"/>
                </a:cubicBezTo>
                <a:cubicBezTo>
                  <a:pt x="6737" y="109"/>
                  <a:pt x="6945" y="0"/>
                  <a:pt x="7195" y="0"/>
                </a:cubicBezTo>
                <a:lnTo>
                  <a:pt x="14402" y="0"/>
                </a:lnTo>
                <a:cubicBezTo>
                  <a:pt x="14662" y="0"/>
                  <a:pt x="14877" y="109"/>
                  <a:pt x="15054" y="320"/>
                </a:cubicBezTo>
                <a:cubicBezTo>
                  <a:pt x="15227" y="529"/>
                  <a:pt x="15318" y="781"/>
                  <a:pt x="15318" y="1072"/>
                </a:cubicBezTo>
                <a:lnTo>
                  <a:pt x="15318" y="4318"/>
                </a:lnTo>
                <a:lnTo>
                  <a:pt x="20263" y="4318"/>
                </a:lnTo>
                <a:cubicBezTo>
                  <a:pt x="20631" y="4318"/>
                  <a:pt x="20944" y="4479"/>
                  <a:pt x="21206" y="4796"/>
                </a:cubicBezTo>
                <a:cubicBezTo>
                  <a:pt x="21468" y="5117"/>
                  <a:pt x="21600" y="5499"/>
                  <a:pt x="21600" y="5936"/>
                </a:cubicBezTo>
                <a:lnTo>
                  <a:pt x="21600" y="11153"/>
                </a:lnTo>
                <a:lnTo>
                  <a:pt x="0" y="11153"/>
                </a:lnTo>
                <a:close/>
                <a:moveTo>
                  <a:pt x="21600" y="12783"/>
                </a:moveTo>
                <a:lnTo>
                  <a:pt x="21600" y="19982"/>
                </a:lnTo>
                <a:cubicBezTo>
                  <a:pt x="21600" y="20425"/>
                  <a:pt x="21468" y="20801"/>
                  <a:pt x="21206" y="21121"/>
                </a:cubicBezTo>
                <a:cubicBezTo>
                  <a:pt x="20944" y="21438"/>
                  <a:pt x="20631" y="21600"/>
                  <a:pt x="20263" y="21600"/>
                </a:cubicBezTo>
                <a:lnTo>
                  <a:pt x="1346" y="21600"/>
                </a:lnTo>
                <a:cubicBezTo>
                  <a:pt x="979" y="21600"/>
                  <a:pt x="663" y="21438"/>
                  <a:pt x="397" y="21121"/>
                </a:cubicBezTo>
                <a:cubicBezTo>
                  <a:pt x="132" y="20801"/>
                  <a:pt x="0" y="20425"/>
                  <a:pt x="0" y="19982"/>
                </a:cubicBezTo>
                <a:lnTo>
                  <a:pt x="0" y="12783"/>
                </a:lnTo>
                <a:lnTo>
                  <a:pt x="8356" y="12783"/>
                </a:lnTo>
                <a:cubicBezTo>
                  <a:pt x="8341" y="12841"/>
                  <a:pt x="8333" y="12929"/>
                  <a:pt x="8333" y="13053"/>
                </a:cubicBezTo>
                <a:lnTo>
                  <a:pt x="8333" y="15200"/>
                </a:lnTo>
                <a:cubicBezTo>
                  <a:pt x="8333" y="15714"/>
                  <a:pt x="8483" y="16160"/>
                  <a:pt x="8784" y="16542"/>
                </a:cubicBezTo>
                <a:cubicBezTo>
                  <a:pt x="9085" y="16921"/>
                  <a:pt x="9462" y="17112"/>
                  <a:pt x="9915" y="17112"/>
                </a:cubicBezTo>
                <a:lnTo>
                  <a:pt x="11707" y="17112"/>
                </a:lnTo>
                <a:cubicBezTo>
                  <a:pt x="12138" y="17112"/>
                  <a:pt x="12508" y="16924"/>
                  <a:pt x="12816" y="16548"/>
                </a:cubicBezTo>
                <a:cubicBezTo>
                  <a:pt x="13125" y="16175"/>
                  <a:pt x="13279" y="15726"/>
                  <a:pt x="13279" y="15200"/>
                </a:cubicBezTo>
                <a:lnTo>
                  <a:pt x="13279" y="13053"/>
                </a:lnTo>
                <a:cubicBezTo>
                  <a:pt x="13279" y="12938"/>
                  <a:pt x="13267" y="12847"/>
                  <a:pt x="13242" y="12783"/>
                </a:cubicBezTo>
                <a:lnTo>
                  <a:pt x="21600" y="12783"/>
                </a:lnTo>
                <a:close/>
                <a:moveTo>
                  <a:pt x="8108" y="4321"/>
                </a:moveTo>
                <a:lnTo>
                  <a:pt x="13511" y="4321"/>
                </a:lnTo>
                <a:lnTo>
                  <a:pt x="13511" y="2171"/>
                </a:lnTo>
                <a:lnTo>
                  <a:pt x="8108" y="2171"/>
                </a:lnTo>
                <a:lnTo>
                  <a:pt x="8108" y="4321"/>
                </a:lnTo>
                <a:close/>
                <a:moveTo>
                  <a:pt x="11707" y="12783"/>
                </a:moveTo>
                <a:cubicBezTo>
                  <a:pt x="11849" y="12783"/>
                  <a:pt x="11922" y="12874"/>
                  <a:pt x="11930" y="13053"/>
                </a:cubicBezTo>
                <a:lnTo>
                  <a:pt x="11930" y="15200"/>
                </a:lnTo>
                <a:cubicBezTo>
                  <a:pt x="11930" y="15367"/>
                  <a:pt x="11856" y="15455"/>
                  <a:pt x="11707" y="15467"/>
                </a:cubicBezTo>
                <a:lnTo>
                  <a:pt x="9915" y="15467"/>
                </a:lnTo>
                <a:cubicBezTo>
                  <a:pt x="9758" y="15467"/>
                  <a:pt x="9675" y="15379"/>
                  <a:pt x="9668" y="15200"/>
                </a:cubicBezTo>
                <a:lnTo>
                  <a:pt x="9668" y="13053"/>
                </a:lnTo>
                <a:cubicBezTo>
                  <a:pt x="9668" y="12882"/>
                  <a:pt x="9751" y="12794"/>
                  <a:pt x="9915" y="12783"/>
                </a:cubicBezTo>
                <a:lnTo>
                  <a:pt x="11707" y="12783"/>
                </a:lnTo>
                <a:close/>
                <a:moveTo>
                  <a:pt x="11707" y="1278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3600130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5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>
            <a:off x="4522467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988" y="2580"/>
                </a:moveTo>
                <a:cubicBezTo>
                  <a:pt x="20420" y="2580"/>
                  <a:pt x="20794" y="2736"/>
                  <a:pt x="21116" y="3053"/>
                </a:cubicBezTo>
                <a:cubicBezTo>
                  <a:pt x="21439" y="3372"/>
                  <a:pt x="21600" y="3744"/>
                  <a:pt x="21600" y="4176"/>
                </a:cubicBezTo>
                <a:lnTo>
                  <a:pt x="21600" y="19987"/>
                </a:lnTo>
                <a:cubicBezTo>
                  <a:pt x="21600" y="20419"/>
                  <a:pt x="21439" y="20797"/>
                  <a:pt x="21116" y="21116"/>
                </a:cubicBezTo>
                <a:cubicBezTo>
                  <a:pt x="20794" y="21439"/>
                  <a:pt x="20420" y="21600"/>
                  <a:pt x="19988" y="21600"/>
                </a:cubicBezTo>
                <a:lnTo>
                  <a:pt x="1612" y="21600"/>
                </a:lnTo>
                <a:cubicBezTo>
                  <a:pt x="1180" y="21600"/>
                  <a:pt x="806" y="21439"/>
                  <a:pt x="484" y="21116"/>
                </a:cubicBezTo>
                <a:cubicBezTo>
                  <a:pt x="161" y="20797"/>
                  <a:pt x="0" y="20419"/>
                  <a:pt x="0" y="19987"/>
                </a:cubicBezTo>
                <a:lnTo>
                  <a:pt x="0" y="4176"/>
                </a:lnTo>
                <a:cubicBezTo>
                  <a:pt x="0" y="3744"/>
                  <a:pt x="161" y="3372"/>
                  <a:pt x="484" y="3053"/>
                </a:cubicBezTo>
                <a:cubicBezTo>
                  <a:pt x="806" y="2736"/>
                  <a:pt x="1180" y="2580"/>
                  <a:pt x="1612" y="2580"/>
                </a:cubicBezTo>
                <a:lnTo>
                  <a:pt x="2151" y="2580"/>
                </a:lnTo>
                <a:lnTo>
                  <a:pt x="2151" y="2402"/>
                </a:lnTo>
                <a:cubicBezTo>
                  <a:pt x="2151" y="2117"/>
                  <a:pt x="2197" y="1829"/>
                  <a:pt x="2289" y="1541"/>
                </a:cubicBezTo>
                <a:cubicBezTo>
                  <a:pt x="2381" y="1250"/>
                  <a:pt x="2531" y="991"/>
                  <a:pt x="2738" y="766"/>
                </a:cubicBezTo>
                <a:cubicBezTo>
                  <a:pt x="2943" y="542"/>
                  <a:pt x="3216" y="360"/>
                  <a:pt x="3556" y="213"/>
                </a:cubicBezTo>
                <a:cubicBezTo>
                  <a:pt x="3896" y="75"/>
                  <a:pt x="4310" y="0"/>
                  <a:pt x="4797" y="0"/>
                </a:cubicBezTo>
                <a:cubicBezTo>
                  <a:pt x="5283" y="0"/>
                  <a:pt x="5698" y="75"/>
                  <a:pt x="6038" y="213"/>
                </a:cubicBezTo>
                <a:cubicBezTo>
                  <a:pt x="6378" y="360"/>
                  <a:pt x="6651" y="542"/>
                  <a:pt x="6858" y="766"/>
                </a:cubicBezTo>
                <a:cubicBezTo>
                  <a:pt x="7063" y="991"/>
                  <a:pt x="7215" y="1256"/>
                  <a:pt x="7313" y="1546"/>
                </a:cubicBezTo>
                <a:cubicBezTo>
                  <a:pt x="7411" y="1840"/>
                  <a:pt x="7457" y="2125"/>
                  <a:pt x="7457" y="2402"/>
                </a:cubicBezTo>
                <a:lnTo>
                  <a:pt x="7457" y="2580"/>
                </a:lnTo>
                <a:lnTo>
                  <a:pt x="8134" y="2580"/>
                </a:lnTo>
                <a:lnTo>
                  <a:pt x="8134" y="2402"/>
                </a:lnTo>
                <a:cubicBezTo>
                  <a:pt x="8134" y="2117"/>
                  <a:pt x="8180" y="1829"/>
                  <a:pt x="8269" y="1541"/>
                </a:cubicBezTo>
                <a:cubicBezTo>
                  <a:pt x="8364" y="1250"/>
                  <a:pt x="8511" y="991"/>
                  <a:pt x="8718" y="766"/>
                </a:cubicBezTo>
                <a:cubicBezTo>
                  <a:pt x="8926" y="541"/>
                  <a:pt x="9199" y="360"/>
                  <a:pt x="9539" y="213"/>
                </a:cubicBezTo>
                <a:cubicBezTo>
                  <a:pt x="9879" y="75"/>
                  <a:pt x="10293" y="0"/>
                  <a:pt x="10780" y="0"/>
                </a:cubicBezTo>
                <a:cubicBezTo>
                  <a:pt x="11266" y="0"/>
                  <a:pt x="11678" y="75"/>
                  <a:pt x="12021" y="213"/>
                </a:cubicBezTo>
                <a:cubicBezTo>
                  <a:pt x="12361" y="360"/>
                  <a:pt x="12637" y="542"/>
                  <a:pt x="12853" y="766"/>
                </a:cubicBezTo>
                <a:cubicBezTo>
                  <a:pt x="13069" y="991"/>
                  <a:pt x="13227" y="1256"/>
                  <a:pt x="13322" y="1546"/>
                </a:cubicBezTo>
                <a:cubicBezTo>
                  <a:pt x="13417" y="1840"/>
                  <a:pt x="13469" y="2125"/>
                  <a:pt x="13469" y="2402"/>
                </a:cubicBezTo>
                <a:lnTo>
                  <a:pt x="13469" y="2580"/>
                </a:lnTo>
                <a:lnTo>
                  <a:pt x="14143" y="2580"/>
                </a:lnTo>
                <a:lnTo>
                  <a:pt x="14143" y="2402"/>
                </a:lnTo>
                <a:cubicBezTo>
                  <a:pt x="14143" y="2117"/>
                  <a:pt x="14192" y="1829"/>
                  <a:pt x="14287" y="1541"/>
                </a:cubicBezTo>
                <a:cubicBezTo>
                  <a:pt x="14385" y="1250"/>
                  <a:pt x="14534" y="991"/>
                  <a:pt x="14742" y="766"/>
                </a:cubicBezTo>
                <a:cubicBezTo>
                  <a:pt x="14949" y="541"/>
                  <a:pt x="15220" y="360"/>
                  <a:pt x="15557" y="213"/>
                </a:cubicBezTo>
                <a:cubicBezTo>
                  <a:pt x="15890" y="75"/>
                  <a:pt x="16305" y="0"/>
                  <a:pt x="16803" y="0"/>
                </a:cubicBezTo>
                <a:cubicBezTo>
                  <a:pt x="17290" y="0"/>
                  <a:pt x="17704" y="75"/>
                  <a:pt x="18044" y="213"/>
                </a:cubicBezTo>
                <a:cubicBezTo>
                  <a:pt x="18384" y="360"/>
                  <a:pt x="18657" y="541"/>
                  <a:pt x="18865" y="766"/>
                </a:cubicBezTo>
                <a:cubicBezTo>
                  <a:pt x="19069" y="991"/>
                  <a:pt x="19219" y="1256"/>
                  <a:pt x="19311" y="1546"/>
                </a:cubicBezTo>
                <a:cubicBezTo>
                  <a:pt x="19403" y="1840"/>
                  <a:pt x="19449" y="2125"/>
                  <a:pt x="19449" y="2402"/>
                </a:cubicBezTo>
                <a:lnTo>
                  <a:pt x="19449" y="2580"/>
                </a:lnTo>
                <a:lnTo>
                  <a:pt x="19988" y="2580"/>
                </a:lnTo>
                <a:close/>
                <a:moveTo>
                  <a:pt x="6067" y="7968"/>
                </a:moveTo>
                <a:lnTo>
                  <a:pt x="2180" y="7968"/>
                </a:lnTo>
                <a:lnTo>
                  <a:pt x="2180" y="11444"/>
                </a:lnTo>
                <a:lnTo>
                  <a:pt x="6067" y="11444"/>
                </a:lnTo>
                <a:lnTo>
                  <a:pt x="6067" y="7968"/>
                </a:lnTo>
                <a:close/>
                <a:moveTo>
                  <a:pt x="6067" y="11976"/>
                </a:moveTo>
                <a:lnTo>
                  <a:pt x="2180" y="11976"/>
                </a:lnTo>
                <a:lnTo>
                  <a:pt x="2180" y="15452"/>
                </a:lnTo>
                <a:lnTo>
                  <a:pt x="6067" y="15452"/>
                </a:lnTo>
                <a:lnTo>
                  <a:pt x="6067" y="11976"/>
                </a:lnTo>
                <a:close/>
                <a:moveTo>
                  <a:pt x="6067" y="15976"/>
                </a:moveTo>
                <a:lnTo>
                  <a:pt x="2180" y="15976"/>
                </a:lnTo>
                <a:lnTo>
                  <a:pt x="2180" y="19423"/>
                </a:lnTo>
                <a:lnTo>
                  <a:pt x="6067" y="19423"/>
                </a:lnTo>
                <a:lnTo>
                  <a:pt x="6067" y="15976"/>
                </a:lnTo>
                <a:close/>
                <a:moveTo>
                  <a:pt x="3755" y="5543"/>
                </a:moveTo>
                <a:cubicBezTo>
                  <a:pt x="3755" y="6068"/>
                  <a:pt x="4103" y="6324"/>
                  <a:pt x="4800" y="6324"/>
                </a:cubicBezTo>
                <a:cubicBezTo>
                  <a:pt x="5499" y="6324"/>
                  <a:pt x="5848" y="6068"/>
                  <a:pt x="5848" y="5543"/>
                </a:cubicBezTo>
                <a:lnTo>
                  <a:pt x="5848" y="2399"/>
                </a:lnTo>
                <a:cubicBezTo>
                  <a:pt x="5848" y="1878"/>
                  <a:pt x="5499" y="1613"/>
                  <a:pt x="4800" y="1613"/>
                </a:cubicBezTo>
                <a:cubicBezTo>
                  <a:pt x="4103" y="1613"/>
                  <a:pt x="3755" y="1878"/>
                  <a:pt x="3755" y="2399"/>
                </a:cubicBezTo>
                <a:lnTo>
                  <a:pt x="3755" y="5543"/>
                </a:lnTo>
                <a:close/>
                <a:moveTo>
                  <a:pt x="10535" y="7968"/>
                </a:moveTo>
                <a:lnTo>
                  <a:pt x="6608" y="7968"/>
                </a:lnTo>
                <a:lnTo>
                  <a:pt x="6608" y="11444"/>
                </a:lnTo>
                <a:lnTo>
                  <a:pt x="10535" y="11444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8" y="11976"/>
                </a:lnTo>
                <a:lnTo>
                  <a:pt x="6608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8" y="15976"/>
                </a:lnTo>
                <a:lnTo>
                  <a:pt x="6608" y="19423"/>
                </a:lnTo>
                <a:lnTo>
                  <a:pt x="10535" y="19423"/>
                </a:lnTo>
                <a:lnTo>
                  <a:pt x="10535" y="15976"/>
                </a:lnTo>
                <a:close/>
                <a:moveTo>
                  <a:pt x="9775" y="5543"/>
                </a:moveTo>
                <a:cubicBezTo>
                  <a:pt x="9775" y="5826"/>
                  <a:pt x="9850" y="6027"/>
                  <a:pt x="9997" y="6145"/>
                </a:cubicBezTo>
                <a:cubicBezTo>
                  <a:pt x="10144" y="6269"/>
                  <a:pt x="10406" y="6324"/>
                  <a:pt x="10783" y="6324"/>
                </a:cubicBezTo>
                <a:cubicBezTo>
                  <a:pt x="11160" y="6324"/>
                  <a:pt x="11428" y="6263"/>
                  <a:pt x="11589" y="6140"/>
                </a:cubicBezTo>
                <a:cubicBezTo>
                  <a:pt x="11750" y="6016"/>
                  <a:pt x="11831" y="5820"/>
                  <a:pt x="11831" y="5544"/>
                </a:cubicBezTo>
                <a:lnTo>
                  <a:pt x="11831" y="2399"/>
                </a:lnTo>
                <a:cubicBezTo>
                  <a:pt x="11831" y="2128"/>
                  <a:pt x="11750" y="1933"/>
                  <a:pt x="11589" y="1803"/>
                </a:cubicBezTo>
                <a:cubicBezTo>
                  <a:pt x="11428" y="1673"/>
                  <a:pt x="11160" y="1613"/>
                  <a:pt x="10783" y="1613"/>
                </a:cubicBezTo>
                <a:cubicBezTo>
                  <a:pt x="10406" y="1613"/>
                  <a:pt x="10144" y="1679"/>
                  <a:pt x="9997" y="1814"/>
                </a:cubicBezTo>
                <a:cubicBezTo>
                  <a:pt x="9850" y="1944"/>
                  <a:pt x="9775" y="2140"/>
                  <a:pt x="9775" y="2399"/>
                </a:cubicBezTo>
                <a:lnTo>
                  <a:pt x="9775" y="5543"/>
                </a:lnTo>
                <a:close/>
                <a:moveTo>
                  <a:pt x="14986" y="7968"/>
                </a:moveTo>
                <a:lnTo>
                  <a:pt x="11074" y="7968"/>
                </a:lnTo>
                <a:lnTo>
                  <a:pt x="11074" y="11444"/>
                </a:lnTo>
                <a:lnTo>
                  <a:pt x="14986" y="11444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4" y="11976"/>
                </a:lnTo>
                <a:lnTo>
                  <a:pt x="11074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4" y="15976"/>
                </a:lnTo>
                <a:lnTo>
                  <a:pt x="11074" y="19423"/>
                </a:lnTo>
                <a:lnTo>
                  <a:pt x="14986" y="19423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2" y="7968"/>
                </a:lnTo>
                <a:lnTo>
                  <a:pt x="15522" y="11444"/>
                </a:lnTo>
                <a:lnTo>
                  <a:pt x="19423" y="11444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2" y="11976"/>
                </a:lnTo>
                <a:lnTo>
                  <a:pt x="15522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2" y="15976"/>
                </a:lnTo>
                <a:lnTo>
                  <a:pt x="15522" y="19423"/>
                </a:lnTo>
                <a:lnTo>
                  <a:pt x="19423" y="19423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8"/>
                  <a:pt x="16106" y="6324"/>
                  <a:pt x="16806" y="6324"/>
                </a:cubicBezTo>
                <a:cubicBezTo>
                  <a:pt x="17503" y="6324"/>
                  <a:pt x="17848" y="6068"/>
                  <a:pt x="17840" y="5543"/>
                </a:cubicBezTo>
                <a:lnTo>
                  <a:pt x="17840" y="2399"/>
                </a:lnTo>
                <a:cubicBezTo>
                  <a:pt x="17840" y="1878"/>
                  <a:pt x="17494" y="1613"/>
                  <a:pt x="16806" y="1613"/>
                </a:cubicBezTo>
                <a:cubicBezTo>
                  <a:pt x="16106" y="1613"/>
                  <a:pt x="15758" y="1878"/>
                  <a:pt x="15758" y="2399"/>
                </a:cubicBezTo>
                <a:lnTo>
                  <a:pt x="15758" y="5543"/>
                </a:lnTo>
                <a:close/>
                <a:moveTo>
                  <a:pt x="15758" y="554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" name="AutoShape 18"/>
          <p:cNvSpPr>
            <a:spLocks/>
          </p:cNvSpPr>
          <p:nvPr/>
        </p:nvSpPr>
        <p:spPr bwMode="auto">
          <a:xfrm>
            <a:off x="4522467" y="29058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5" y="0"/>
                  <a:pt x="13706" y="282"/>
                  <a:pt x="15014" y="844"/>
                </a:cubicBezTo>
                <a:cubicBezTo>
                  <a:pt x="16322" y="1409"/>
                  <a:pt x="17466" y="2177"/>
                  <a:pt x="18450" y="3157"/>
                </a:cubicBezTo>
                <a:cubicBezTo>
                  <a:pt x="19433" y="4134"/>
                  <a:pt x="20204" y="5280"/>
                  <a:pt x="20761" y="6590"/>
                </a:cubicBezTo>
                <a:cubicBezTo>
                  <a:pt x="21320" y="7900"/>
                  <a:pt x="21600" y="9304"/>
                  <a:pt x="21600" y="10800"/>
                </a:cubicBezTo>
                <a:cubicBezTo>
                  <a:pt x="21600" y="12296"/>
                  <a:pt x="21320" y="13697"/>
                  <a:pt x="20761" y="15010"/>
                </a:cubicBezTo>
                <a:cubicBezTo>
                  <a:pt x="20204" y="16320"/>
                  <a:pt x="19433" y="17464"/>
                  <a:pt x="18450" y="18443"/>
                </a:cubicBezTo>
                <a:cubicBezTo>
                  <a:pt x="17466" y="19423"/>
                  <a:pt x="16322" y="20191"/>
                  <a:pt x="15014" y="20756"/>
                </a:cubicBezTo>
                <a:cubicBezTo>
                  <a:pt x="13706" y="21320"/>
                  <a:pt x="12305" y="21600"/>
                  <a:pt x="10807" y="21600"/>
                </a:cubicBezTo>
                <a:cubicBezTo>
                  <a:pt x="9310" y="21600"/>
                  <a:pt x="7905" y="21320"/>
                  <a:pt x="6594" y="20756"/>
                </a:cubicBezTo>
                <a:cubicBezTo>
                  <a:pt x="5281" y="20191"/>
                  <a:pt x="4136" y="19423"/>
                  <a:pt x="3159" y="18443"/>
                </a:cubicBezTo>
                <a:cubicBezTo>
                  <a:pt x="2181" y="17464"/>
                  <a:pt x="1410" y="16320"/>
                  <a:pt x="845" y="15010"/>
                </a:cubicBezTo>
                <a:cubicBezTo>
                  <a:pt x="283" y="13697"/>
                  <a:pt x="0" y="12296"/>
                  <a:pt x="0" y="10800"/>
                </a:cubicBezTo>
                <a:cubicBezTo>
                  <a:pt x="0" y="9304"/>
                  <a:pt x="283" y="7900"/>
                  <a:pt x="845" y="6590"/>
                </a:cubicBezTo>
                <a:cubicBezTo>
                  <a:pt x="1410" y="5280"/>
                  <a:pt x="2181" y="4134"/>
                  <a:pt x="3159" y="3157"/>
                </a:cubicBezTo>
                <a:cubicBezTo>
                  <a:pt x="4136" y="2177"/>
                  <a:pt x="5281" y="1409"/>
                  <a:pt x="6594" y="844"/>
                </a:cubicBezTo>
                <a:cubicBezTo>
                  <a:pt x="7905" y="282"/>
                  <a:pt x="9310" y="0"/>
                  <a:pt x="10807" y="0"/>
                </a:cubicBezTo>
                <a:moveTo>
                  <a:pt x="12525" y="3961"/>
                </a:moveTo>
                <a:cubicBezTo>
                  <a:pt x="12525" y="3871"/>
                  <a:pt x="12488" y="3772"/>
                  <a:pt x="12418" y="3665"/>
                </a:cubicBezTo>
                <a:cubicBezTo>
                  <a:pt x="12344" y="3594"/>
                  <a:pt x="12240" y="3555"/>
                  <a:pt x="12104" y="3544"/>
                </a:cubicBezTo>
                <a:lnTo>
                  <a:pt x="9496" y="3544"/>
                </a:lnTo>
                <a:cubicBezTo>
                  <a:pt x="9369" y="3544"/>
                  <a:pt x="9270" y="3583"/>
                  <a:pt x="9197" y="3665"/>
                </a:cubicBezTo>
                <a:cubicBezTo>
                  <a:pt x="9126" y="3775"/>
                  <a:pt x="9089" y="3874"/>
                  <a:pt x="9089" y="3961"/>
                </a:cubicBezTo>
                <a:lnTo>
                  <a:pt x="9279" y="13948"/>
                </a:lnTo>
                <a:cubicBezTo>
                  <a:pt x="9315" y="14211"/>
                  <a:pt x="9454" y="14341"/>
                  <a:pt x="9697" y="14341"/>
                </a:cubicBezTo>
                <a:lnTo>
                  <a:pt x="11889" y="14341"/>
                </a:lnTo>
                <a:cubicBezTo>
                  <a:pt x="11997" y="14341"/>
                  <a:pt x="12093" y="14304"/>
                  <a:pt x="12172" y="14233"/>
                </a:cubicBezTo>
                <a:cubicBezTo>
                  <a:pt x="12254" y="14163"/>
                  <a:pt x="12296" y="14067"/>
                  <a:pt x="12296" y="13948"/>
                </a:cubicBezTo>
                <a:lnTo>
                  <a:pt x="12525" y="3961"/>
                </a:lnTo>
                <a:close/>
                <a:moveTo>
                  <a:pt x="12443" y="15640"/>
                </a:moveTo>
                <a:cubicBezTo>
                  <a:pt x="12443" y="15532"/>
                  <a:pt x="12401" y="15436"/>
                  <a:pt x="12316" y="15354"/>
                </a:cubicBezTo>
                <a:cubicBezTo>
                  <a:pt x="12228" y="15275"/>
                  <a:pt x="12132" y="15233"/>
                  <a:pt x="12025" y="15233"/>
                </a:cubicBezTo>
                <a:lnTo>
                  <a:pt x="9589" y="15233"/>
                </a:lnTo>
                <a:cubicBezTo>
                  <a:pt x="9482" y="15233"/>
                  <a:pt x="9389" y="15275"/>
                  <a:pt x="9312" y="15354"/>
                </a:cubicBezTo>
                <a:cubicBezTo>
                  <a:pt x="9236" y="15436"/>
                  <a:pt x="9197" y="15532"/>
                  <a:pt x="9197" y="15640"/>
                </a:cubicBezTo>
                <a:lnTo>
                  <a:pt x="9197" y="17992"/>
                </a:lnTo>
                <a:cubicBezTo>
                  <a:pt x="9197" y="18099"/>
                  <a:pt x="9233" y="18195"/>
                  <a:pt x="9307" y="18282"/>
                </a:cubicBezTo>
                <a:cubicBezTo>
                  <a:pt x="9377" y="18367"/>
                  <a:pt x="9473" y="18409"/>
                  <a:pt x="9589" y="18409"/>
                </a:cubicBezTo>
                <a:lnTo>
                  <a:pt x="12025" y="18409"/>
                </a:lnTo>
                <a:cubicBezTo>
                  <a:pt x="12132" y="18409"/>
                  <a:pt x="12228" y="18370"/>
                  <a:pt x="12316" y="18288"/>
                </a:cubicBezTo>
                <a:cubicBezTo>
                  <a:pt x="12401" y="18206"/>
                  <a:pt x="12443" y="18107"/>
                  <a:pt x="12443" y="17992"/>
                </a:cubicBezTo>
                <a:lnTo>
                  <a:pt x="12443" y="15640"/>
                </a:lnTo>
                <a:close/>
                <a:moveTo>
                  <a:pt x="12443" y="1564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7" name="AutoShape 19"/>
          <p:cNvSpPr>
            <a:spLocks/>
          </p:cNvSpPr>
          <p:nvPr/>
        </p:nvSpPr>
        <p:spPr bwMode="auto">
          <a:xfrm>
            <a:off x="5417817" y="29058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548" y="12501"/>
                </a:moveTo>
                <a:cubicBezTo>
                  <a:pt x="17869" y="12791"/>
                  <a:pt x="18219" y="13020"/>
                  <a:pt x="18601" y="13191"/>
                </a:cubicBezTo>
                <a:cubicBezTo>
                  <a:pt x="18985" y="13358"/>
                  <a:pt x="19387" y="13455"/>
                  <a:pt x="19810" y="13470"/>
                </a:cubicBezTo>
                <a:lnTo>
                  <a:pt x="19810" y="17282"/>
                </a:lnTo>
                <a:cubicBezTo>
                  <a:pt x="19810" y="17870"/>
                  <a:pt x="19712" y="18428"/>
                  <a:pt x="19516" y="18951"/>
                </a:cubicBezTo>
                <a:cubicBezTo>
                  <a:pt x="19320" y="19468"/>
                  <a:pt x="19059" y="19926"/>
                  <a:pt x="18730" y="20319"/>
                </a:cubicBezTo>
                <a:cubicBezTo>
                  <a:pt x="18402" y="20713"/>
                  <a:pt x="18023" y="21024"/>
                  <a:pt x="17594" y="21256"/>
                </a:cubicBezTo>
                <a:cubicBezTo>
                  <a:pt x="17163" y="21485"/>
                  <a:pt x="16698" y="21600"/>
                  <a:pt x="16199" y="21600"/>
                </a:cubicBezTo>
                <a:lnTo>
                  <a:pt x="3597" y="21600"/>
                </a:lnTo>
                <a:cubicBezTo>
                  <a:pt x="3107" y="21600"/>
                  <a:pt x="2639" y="21485"/>
                  <a:pt x="2199" y="21256"/>
                </a:cubicBezTo>
                <a:cubicBezTo>
                  <a:pt x="1758" y="21024"/>
                  <a:pt x="1376" y="20710"/>
                  <a:pt x="1055" y="20319"/>
                </a:cubicBezTo>
                <a:cubicBezTo>
                  <a:pt x="735" y="19926"/>
                  <a:pt x="480" y="19468"/>
                  <a:pt x="286" y="18951"/>
                </a:cubicBezTo>
                <a:cubicBezTo>
                  <a:pt x="95" y="18428"/>
                  <a:pt x="0" y="17870"/>
                  <a:pt x="0" y="17282"/>
                </a:cubicBezTo>
                <a:lnTo>
                  <a:pt x="0" y="4318"/>
                </a:lnTo>
                <a:cubicBezTo>
                  <a:pt x="0" y="3727"/>
                  <a:pt x="95" y="3169"/>
                  <a:pt x="286" y="2638"/>
                </a:cubicBezTo>
                <a:cubicBezTo>
                  <a:pt x="480" y="2106"/>
                  <a:pt x="735" y="1651"/>
                  <a:pt x="1055" y="1266"/>
                </a:cubicBezTo>
                <a:cubicBezTo>
                  <a:pt x="1376" y="881"/>
                  <a:pt x="1758" y="576"/>
                  <a:pt x="2199" y="347"/>
                </a:cubicBezTo>
                <a:cubicBezTo>
                  <a:pt x="2639" y="115"/>
                  <a:pt x="3107" y="0"/>
                  <a:pt x="3597" y="0"/>
                </a:cubicBezTo>
                <a:lnTo>
                  <a:pt x="10420" y="0"/>
                </a:lnTo>
                <a:cubicBezTo>
                  <a:pt x="10403" y="132"/>
                  <a:pt x="10389" y="261"/>
                  <a:pt x="10374" y="388"/>
                </a:cubicBezTo>
                <a:cubicBezTo>
                  <a:pt x="10357" y="514"/>
                  <a:pt x="10349" y="652"/>
                  <a:pt x="10349" y="802"/>
                </a:cubicBezTo>
                <a:lnTo>
                  <a:pt x="10349" y="2041"/>
                </a:lnTo>
                <a:cubicBezTo>
                  <a:pt x="10349" y="2256"/>
                  <a:pt x="10374" y="2479"/>
                  <a:pt x="10420" y="2714"/>
                </a:cubicBezTo>
                <a:lnTo>
                  <a:pt x="3597" y="2714"/>
                </a:lnTo>
                <a:cubicBezTo>
                  <a:pt x="3232" y="2714"/>
                  <a:pt x="2916" y="2873"/>
                  <a:pt x="2654" y="3184"/>
                </a:cubicBezTo>
                <a:cubicBezTo>
                  <a:pt x="2392" y="3501"/>
                  <a:pt x="2262" y="3877"/>
                  <a:pt x="2262" y="4318"/>
                </a:cubicBezTo>
                <a:lnTo>
                  <a:pt x="2262" y="17282"/>
                </a:lnTo>
                <a:cubicBezTo>
                  <a:pt x="2262" y="17723"/>
                  <a:pt x="2392" y="18102"/>
                  <a:pt x="2654" y="18413"/>
                </a:cubicBezTo>
                <a:cubicBezTo>
                  <a:pt x="2916" y="18727"/>
                  <a:pt x="3232" y="18886"/>
                  <a:pt x="3597" y="18886"/>
                </a:cubicBezTo>
                <a:lnTo>
                  <a:pt x="16199" y="18886"/>
                </a:lnTo>
                <a:cubicBezTo>
                  <a:pt x="16566" y="18886"/>
                  <a:pt x="16882" y="18727"/>
                  <a:pt x="17149" y="18413"/>
                </a:cubicBezTo>
                <a:cubicBezTo>
                  <a:pt x="17413" y="18102"/>
                  <a:pt x="17548" y="17723"/>
                  <a:pt x="17548" y="17282"/>
                </a:cubicBezTo>
                <a:lnTo>
                  <a:pt x="17548" y="12501"/>
                </a:lnTo>
                <a:close/>
                <a:moveTo>
                  <a:pt x="21600" y="2012"/>
                </a:moveTo>
                <a:lnTo>
                  <a:pt x="21600" y="8903"/>
                </a:lnTo>
                <a:cubicBezTo>
                  <a:pt x="21600" y="9138"/>
                  <a:pt x="21531" y="9331"/>
                  <a:pt x="21394" y="9493"/>
                </a:cubicBezTo>
                <a:cubicBezTo>
                  <a:pt x="21257" y="9652"/>
                  <a:pt x="21103" y="9722"/>
                  <a:pt x="20932" y="9701"/>
                </a:cubicBezTo>
                <a:lnTo>
                  <a:pt x="19923" y="9701"/>
                </a:lnTo>
                <a:cubicBezTo>
                  <a:pt x="19727" y="9701"/>
                  <a:pt x="19565" y="9625"/>
                  <a:pt x="19438" y="9472"/>
                </a:cubicBezTo>
                <a:cubicBezTo>
                  <a:pt x="19308" y="9317"/>
                  <a:pt x="19245" y="9126"/>
                  <a:pt x="19245" y="8903"/>
                </a:cubicBezTo>
                <a:lnTo>
                  <a:pt x="19245" y="5134"/>
                </a:lnTo>
                <a:lnTo>
                  <a:pt x="10195" y="15961"/>
                </a:lnTo>
                <a:cubicBezTo>
                  <a:pt x="10070" y="16110"/>
                  <a:pt x="9911" y="16184"/>
                  <a:pt x="9720" y="16184"/>
                </a:cubicBezTo>
                <a:cubicBezTo>
                  <a:pt x="9529" y="16184"/>
                  <a:pt x="9365" y="16113"/>
                  <a:pt x="9233" y="15961"/>
                </a:cubicBezTo>
                <a:lnTo>
                  <a:pt x="8307" y="14836"/>
                </a:lnTo>
                <a:cubicBezTo>
                  <a:pt x="8183" y="14683"/>
                  <a:pt x="8119" y="14492"/>
                  <a:pt x="8114" y="14260"/>
                </a:cubicBezTo>
                <a:cubicBezTo>
                  <a:pt x="8112" y="14025"/>
                  <a:pt x="8175" y="13831"/>
                  <a:pt x="8307" y="13684"/>
                </a:cubicBezTo>
                <a:lnTo>
                  <a:pt x="17332" y="2826"/>
                </a:lnTo>
                <a:lnTo>
                  <a:pt x="14181" y="2826"/>
                </a:lnTo>
                <a:cubicBezTo>
                  <a:pt x="13985" y="2826"/>
                  <a:pt x="13824" y="2749"/>
                  <a:pt x="13699" y="2594"/>
                </a:cubicBezTo>
                <a:cubicBezTo>
                  <a:pt x="13574" y="2441"/>
                  <a:pt x="13513" y="2247"/>
                  <a:pt x="13513" y="2012"/>
                </a:cubicBezTo>
                <a:lnTo>
                  <a:pt x="13513" y="802"/>
                </a:lnTo>
                <a:cubicBezTo>
                  <a:pt x="13496" y="587"/>
                  <a:pt x="13557" y="399"/>
                  <a:pt x="13694" y="238"/>
                </a:cubicBezTo>
                <a:cubicBezTo>
                  <a:pt x="13831" y="82"/>
                  <a:pt x="13993" y="0"/>
                  <a:pt x="14181" y="0"/>
                </a:cubicBezTo>
                <a:lnTo>
                  <a:pt x="20932" y="0"/>
                </a:lnTo>
                <a:cubicBezTo>
                  <a:pt x="21110" y="0"/>
                  <a:pt x="21267" y="82"/>
                  <a:pt x="21399" y="247"/>
                </a:cubicBezTo>
                <a:cubicBezTo>
                  <a:pt x="21534" y="411"/>
                  <a:pt x="21600" y="599"/>
                  <a:pt x="21600" y="802"/>
                </a:cubicBezTo>
                <a:lnTo>
                  <a:pt x="21600" y="2012"/>
                </a:lnTo>
                <a:close/>
                <a:moveTo>
                  <a:pt x="21600" y="2012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8" name="AutoShape 20"/>
          <p:cNvSpPr>
            <a:spLocks/>
          </p:cNvSpPr>
          <p:nvPr/>
        </p:nvSpPr>
        <p:spPr bwMode="auto">
          <a:xfrm>
            <a:off x="6341742" y="29058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8" h="21580">
                <a:moveTo>
                  <a:pt x="7581" y="21301"/>
                </a:moveTo>
                <a:cubicBezTo>
                  <a:pt x="7532" y="21433"/>
                  <a:pt x="7446" y="21518"/>
                  <a:pt x="7322" y="21557"/>
                </a:cubicBezTo>
                <a:cubicBezTo>
                  <a:pt x="7290" y="21571"/>
                  <a:pt x="7248" y="21580"/>
                  <a:pt x="7192" y="21580"/>
                </a:cubicBezTo>
                <a:cubicBezTo>
                  <a:pt x="7145" y="21580"/>
                  <a:pt x="7074" y="21565"/>
                  <a:pt x="6981" y="21527"/>
                </a:cubicBezTo>
                <a:lnTo>
                  <a:pt x="5401" y="20459"/>
                </a:lnTo>
                <a:cubicBezTo>
                  <a:pt x="5290" y="20383"/>
                  <a:pt x="5220" y="20274"/>
                  <a:pt x="5185" y="20128"/>
                </a:cubicBezTo>
                <a:cubicBezTo>
                  <a:pt x="5149" y="19984"/>
                  <a:pt x="5163" y="19846"/>
                  <a:pt x="5224" y="19714"/>
                </a:cubicBezTo>
                <a:lnTo>
                  <a:pt x="5998" y="18100"/>
                </a:lnTo>
                <a:cubicBezTo>
                  <a:pt x="4867" y="17464"/>
                  <a:pt x="3815" y="16627"/>
                  <a:pt x="2846" y="15592"/>
                </a:cubicBezTo>
                <a:cubicBezTo>
                  <a:pt x="1877" y="14559"/>
                  <a:pt x="1028" y="13344"/>
                  <a:pt x="294" y="11945"/>
                </a:cubicBezTo>
                <a:cubicBezTo>
                  <a:pt x="98" y="11601"/>
                  <a:pt x="0" y="11220"/>
                  <a:pt x="0" y="10812"/>
                </a:cubicBezTo>
                <a:cubicBezTo>
                  <a:pt x="0" y="10399"/>
                  <a:pt x="98" y="10008"/>
                  <a:pt x="294" y="9645"/>
                </a:cubicBezTo>
                <a:cubicBezTo>
                  <a:pt x="903" y="8474"/>
                  <a:pt x="1598" y="7421"/>
                  <a:pt x="2379" y="6490"/>
                </a:cubicBezTo>
                <a:cubicBezTo>
                  <a:pt x="3159" y="5557"/>
                  <a:pt x="4003" y="4771"/>
                  <a:pt x="4909" y="4129"/>
                </a:cubicBezTo>
                <a:cubicBezTo>
                  <a:pt x="5814" y="3489"/>
                  <a:pt x="6761" y="3002"/>
                  <a:pt x="7750" y="2670"/>
                </a:cubicBezTo>
                <a:cubicBezTo>
                  <a:pt x="8738" y="2339"/>
                  <a:pt x="9754" y="2172"/>
                  <a:pt x="10801" y="2172"/>
                </a:cubicBezTo>
                <a:cubicBezTo>
                  <a:pt x="11215" y="2172"/>
                  <a:pt x="11626" y="2204"/>
                  <a:pt x="12032" y="2268"/>
                </a:cubicBezTo>
                <a:cubicBezTo>
                  <a:pt x="12436" y="2336"/>
                  <a:pt x="12840" y="2415"/>
                  <a:pt x="13238" y="2506"/>
                </a:cubicBezTo>
                <a:lnTo>
                  <a:pt x="14281" y="291"/>
                </a:lnTo>
                <a:cubicBezTo>
                  <a:pt x="14342" y="159"/>
                  <a:pt x="14438" y="74"/>
                  <a:pt x="14562" y="39"/>
                </a:cubicBezTo>
                <a:cubicBezTo>
                  <a:pt x="14655" y="-20"/>
                  <a:pt x="14768" y="-11"/>
                  <a:pt x="14902" y="62"/>
                </a:cubicBezTo>
                <a:lnTo>
                  <a:pt x="16459" y="1133"/>
                </a:lnTo>
                <a:cubicBezTo>
                  <a:pt x="16569" y="1206"/>
                  <a:pt x="16645" y="1315"/>
                  <a:pt x="16689" y="1462"/>
                </a:cubicBezTo>
                <a:cubicBezTo>
                  <a:pt x="16730" y="1608"/>
                  <a:pt x="16716" y="1746"/>
                  <a:pt x="16647" y="1878"/>
                </a:cubicBezTo>
                <a:lnTo>
                  <a:pt x="7581" y="21301"/>
                </a:lnTo>
                <a:close/>
                <a:moveTo>
                  <a:pt x="7532" y="14770"/>
                </a:moveTo>
                <a:cubicBezTo>
                  <a:pt x="6861" y="14181"/>
                  <a:pt x="6323" y="13432"/>
                  <a:pt x="5917" y="12529"/>
                </a:cubicBezTo>
                <a:cubicBezTo>
                  <a:pt x="5511" y="11628"/>
                  <a:pt x="5308" y="10627"/>
                  <a:pt x="5308" y="9530"/>
                </a:cubicBezTo>
                <a:cubicBezTo>
                  <a:pt x="5308" y="8800"/>
                  <a:pt x="5405" y="8107"/>
                  <a:pt x="5606" y="7444"/>
                </a:cubicBezTo>
                <a:cubicBezTo>
                  <a:pt x="5804" y="6784"/>
                  <a:pt x="6071" y="6174"/>
                  <a:pt x="6409" y="5613"/>
                </a:cubicBezTo>
                <a:cubicBezTo>
                  <a:pt x="5494" y="6182"/>
                  <a:pt x="4644" y="6901"/>
                  <a:pt x="3861" y="7767"/>
                </a:cubicBezTo>
                <a:cubicBezTo>
                  <a:pt x="3076" y="8632"/>
                  <a:pt x="2391" y="9645"/>
                  <a:pt x="1803" y="10798"/>
                </a:cubicBezTo>
                <a:cubicBezTo>
                  <a:pt x="2445" y="12024"/>
                  <a:pt x="3193" y="13098"/>
                  <a:pt x="4047" y="14019"/>
                </a:cubicBezTo>
                <a:cubicBezTo>
                  <a:pt x="4904" y="14943"/>
                  <a:pt x="5844" y="15680"/>
                  <a:pt x="6866" y="16231"/>
                </a:cubicBezTo>
                <a:lnTo>
                  <a:pt x="7532" y="14770"/>
                </a:lnTo>
                <a:close/>
                <a:moveTo>
                  <a:pt x="7192" y="9530"/>
                </a:moveTo>
                <a:cubicBezTo>
                  <a:pt x="7192" y="9747"/>
                  <a:pt x="7258" y="9935"/>
                  <a:pt x="7385" y="10093"/>
                </a:cubicBezTo>
                <a:cubicBezTo>
                  <a:pt x="7515" y="10252"/>
                  <a:pt x="7679" y="10331"/>
                  <a:pt x="7872" y="10331"/>
                </a:cubicBezTo>
                <a:cubicBezTo>
                  <a:pt x="8068" y="10331"/>
                  <a:pt x="8227" y="10249"/>
                  <a:pt x="8352" y="10085"/>
                </a:cubicBezTo>
                <a:cubicBezTo>
                  <a:pt x="8479" y="9923"/>
                  <a:pt x="8540" y="9736"/>
                  <a:pt x="8540" y="9530"/>
                </a:cubicBezTo>
                <a:cubicBezTo>
                  <a:pt x="8540" y="8800"/>
                  <a:pt x="8751" y="8186"/>
                  <a:pt x="9167" y="7691"/>
                </a:cubicBezTo>
                <a:cubicBezTo>
                  <a:pt x="9585" y="7195"/>
                  <a:pt x="10094" y="6945"/>
                  <a:pt x="10696" y="6945"/>
                </a:cubicBezTo>
                <a:cubicBezTo>
                  <a:pt x="10892" y="6945"/>
                  <a:pt x="11053" y="6866"/>
                  <a:pt x="11183" y="6702"/>
                </a:cubicBezTo>
                <a:cubicBezTo>
                  <a:pt x="11310" y="6535"/>
                  <a:pt x="11376" y="6347"/>
                  <a:pt x="11376" y="6133"/>
                </a:cubicBezTo>
                <a:cubicBezTo>
                  <a:pt x="11376" y="5898"/>
                  <a:pt x="11310" y="5704"/>
                  <a:pt x="11183" y="5558"/>
                </a:cubicBezTo>
                <a:cubicBezTo>
                  <a:pt x="11053" y="5408"/>
                  <a:pt x="10892" y="5332"/>
                  <a:pt x="10696" y="5332"/>
                </a:cubicBezTo>
                <a:cubicBezTo>
                  <a:pt x="10219" y="5332"/>
                  <a:pt x="9764" y="5440"/>
                  <a:pt x="9331" y="5663"/>
                </a:cubicBezTo>
                <a:cubicBezTo>
                  <a:pt x="8897" y="5883"/>
                  <a:pt x="8525" y="6180"/>
                  <a:pt x="8217" y="6552"/>
                </a:cubicBezTo>
                <a:cubicBezTo>
                  <a:pt x="7909" y="6928"/>
                  <a:pt x="7662" y="7377"/>
                  <a:pt x="7476" y="7893"/>
                </a:cubicBezTo>
                <a:cubicBezTo>
                  <a:pt x="7287" y="8415"/>
                  <a:pt x="7192" y="8961"/>
                  <a:pt x="7192" y="9530"/>
                </a:cubicBezTo>
                <a:moveTo>
                  <a:pt x="21333" y="9645"/>
                </a:moveTo>
                <a:cubicBezTo>
                  <a:pt x="21512" y="10008"/>
                  <a:pt x="21600" y="10399"/>
                  <a:pt x="21598" y="10812"/>
                </a:cubicBezTo>
                <a:cubicBezTo>
                  <a:pt x="21593" y="11220"/>
                  <a:pt x="21505" y="11602"/>
                  <a:pt x="21333" y="11945"/>
                </a:cubicBezTo>
                <a:cubicBezTo>
                  <a:pt x="20083" y="14327"/>
                  <a:pt x="18551" y="16164"/>
                  <a:pt x="16735" y="17452"/>
                </a:cubicBezTo>
                <a:cubicBezTo>
                  <a:pt x="14920" y="18746"/>
                  <a:pt x="12964" y="19400"/>
                  <a:pt x="10872" y="19418"/>
                </a:cubicBezTo>
                <a:lnTo>
                  <a:pt x="11902" y="17185"/>
                </a:lnTo>
                <a:cubicBezTo>
                  <a:pt x="13535" y="16950"/>
                  <a:pt x="15025" y="16272"/>
                  <a:pt x="16378" y="15149"/>
                </a:cubicBezTo>
                <a:cubicBezTo>
                  <a:pt x="17729" y="14025"/>
                  <a:pt x="18869" y="12576"/>
                  <a:pt x="19799" y="10798"/>
                </a:cubicBezTo>
                <a:cubicBezTo>
                  <a:pt x="18947" y="9204"/>
                  <a:pt x="17920" y="7878"/>
                  <a:pt x="16716" y="6819"/>
                </a:cubicBezTo>
                <a:lnTo>
                  <a:pt x="17606" y="4897"/>
                </a:lnTo>
                <a:cubicBezTo>
                  <a:pt x="18326" y="5513"/>
                  <a:pt x="18999" y="6215"/>
                  <a:pt x="19623" y="7004"/>
                </a:cubicBezTo>
                <a:cubicBezTo>
                  <a:pt x="20247" y="7790"/>
                  <a:pt x="20817" y="8670"/>
                  <a:pt x="21333" y="9645"/>
                </a:cubicBezTo>
                <a:moveTo>
                  <a:pt x="16097" y="9530"/>
                </a:moveTo>
                <a:cubicBezTo>
                  <a:pt x="16097" y="10223"/>
                  <a:pt x="16011" y="10883"/>
                  <a:pt x="15845" y="11505"/>
                </a:cubicBezTo>
                <a:cubicBezTo>
                  <a:pt x="15676" y="12130"/>
                  <a:pt x="15441" y="12696"/>
                  <a:pt x="15135" y="13212"/>
                </a:cubicBezTo>
                <a:cubicBezTo>
                  <a:pt x="14831" y="13729"/>
                  <a:pt x="14467" y="14186"/>
                  <a:pt x="14046" y="14588"/>
                </a:cubicBezTo>
                <a:cubicBezTo>
                  <a:pt x="13625" y="14990"/>
                  <a:pt x="13163" y="15310"/>
                  <a:pt x="12663" y="15545"/>
                </a:cubicBezTo>
                <a:lnTo>
                  <a:pt x="16001" y="8377"/>
                </a:lnTo>
                <a:cubicBezTo>
                  <a:pt x="16033" y="8568"/>
                  <a:pt x="16057" y="8750"/>
                  <a:pt x="16072" y="8935"/>
                </a:cubicBezTo>
                <a:cubicBezTo>
                  <a:pt x="16089" y="9116"/>
                  <a:pt x="16097" y="9316"/>
                  <a:pt x="16097" y="953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9" name="AutoShape 21"/>
          <p:cNvSpPr>
            <a:spLocks/>
          </p:cNvSpPr>
          <p:nvPr/>
        </p:nvSpPr>
        <p:spPr bwMode="auto">
          <a:xfrm>
            <a:off x="7229155" y="29042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8" h="21600">
                <a:moveTo>
                  <a:pt x="21333" y="9360"/>
                </a:moveTo>
                <a:cubicBezTo>
                  <a:pt x="21512" y="9815"/>
                  <a:pt x="21600" y="10304"/>
                  <a:pt x="21598" y="10815"/>
                </a:cubicBezTo>
                <a:cubicBezTo>
                  <a:pt x="21593" y="11337"/>
                  <a:pt x="21505" y="11811"/>
                  <a:pt x="21333" y="12241"/>
                </a:cubicBezTo>
                <a:cubicBezTo>
                  <a:pt x="20707" y="13729"/>
                  <a:pt x="20002" y="15055"/>
                  <a:pt x="19217" y="16224"/>
                </a:cubicBezTo>
                <a:cubicBezTo>
                  <a:pt x="18434" y="17389"/>
                  <a:pt x="17594" y="18370"/>
                  <a:pt x="16701" y="19164"/>
                </a:cubicBezTo>
                <a:cubicBezTo>
                  <a:pt x="15805" y="19954"/>
                  <a:pt x="14863" y="20560"/>
                  <a:pt x="13870" y="20975"/>
                </a:cubicBezTo>
                <a:cubicBezTo>
                  <a:pt x="12879" y="21391"/>
                  <a:pt x="11856" y="21600"/>
                  <a:pt x="10801" y="21600"/>
                </a:cubicBezTo>
                <a:cubicBezTo>
                  <a:pt x="9764" y="21600"/>
                  <a:pt x="8748" y="21391"/>
                  <a:pt x="7755" y="20975"/>
                </a:cubicBezTo>
                <a:cubicBezTo>
                  <a:pt x="6764" y="20560"/>
                  <a:pt x="5814" y="19950"/>
                  <a:pt x="4909" y="19145"/>
                </a:cubicBezTo>
                <a:cubicBezTo>
                  <a:pt x="4003" y="18341"/>
                  <a:pt x="3157" y="17356"/>
                  <a:pt x="2374" y="16191"/>
                </a:cubicBezTo>
                <a:cubicBezTo>
                  <a:pt x="1588" y="15022"/>
                  <a:pt x="896" y="13707"/>
                  <a:pt x="294" y="12241"/>
                </a:cubicBezTo>
                <a:cubicBezTo>
                  <a:pt x="98" y="11807"/>
                  <a:pt x="0" y="11333"/>
                  <a:pt x="0" y="10815"/>
                </a:cubicBezTo>
                <a:cubicBezTo>
                  <a:pt x="0" y="10300"/>
                  <a:pt x="98" y="9815"/>
                  <a:pt x="294" y="9360"/>
                </a:cubicBezTo>
                <a:cubicBezTo>
                  <a:pt x="903" y="7890"/>
                  <a:pt x="1598" y="6578"/>
                  <a:pt x="2379" y="5417"/>
                </a:cubicBezTo>
                <a:cubicBezTo>
                  <a:pt x="3159" y="4255"/>
                  <a:pt x="4003" y="3271"/>
                  <a:pt x="4909" y="2462"/>
                </a:cubicBezTo>
                <a:cubicBezTo>
                  <a:pt x="5814" y="1654"/>
                  <a:pt x="6761" y="1040"/>
                  <a:pt x="7750" y="625"/>
                </a:cubicBezTo>
                <a:cubicBezTo>
                  <a:pt x="8738" y="206"/>
                  <a:pt x="9754" y="0"/>
                  <a:pt x="10801" y="0"/>
                </a:cubicBezTo>
                <a:cubicBezTo>
                  <a:pt x="11856" y="0"/>
                  <a:pt x="12879" y="206"/>
                  <a:pt x="13870" y="625"/>
                </a:cubicBezTo>
                <a:cubicBezTo>
                  <a:pt x="14863" y="1040"/>
                  <a:pt x="15805" y="1646"/>
                  <a:pt x="16701" y="2444"/>
                </a:cubicBezTo>
                <a:cubicBezTo>
                  <a:pt x="17594" y="3245"/>
                  <a:pt x="18434" y="4222"/>
                  <a:pt x="19217" y="5383"/>
                </a:cubicBezTo>
                <a:cubicBezTo>
                  <a:pt x="20002" y="6545"/>
                  <a:pt x="20707" y="7864"/>
                  <a:pt x="21333" y="9360"/>
                </a:cubicBezTo>
                <a:moveTo>
                  <a:pt x="10801" y="18906"/>
                </a:moveTo>
                <a:cubicBezTo>
                  <a:pt x="11731" y="18906"/>
                  <a:pt x="12624" y="18715"/>
                  <a:pt x="13478" y="18326"/>
                </a:cubicBezTo>
                <a:cubicBezTo>
                  <a:pt x="14332" y="17940"/>
                  <a:pt x="15142" y="17400"/>
                  <a:pt x="15908" y="16709"/>
                </a:cubicBezTo>
                <a:cubicBezTo>
                  <a:pt x="16674" y="16014"/>
                  <a:pt x="17384" y="15166"/>
                  <a:pt x="18040" y="14155"/>
                </a:cubicBezTo>
                <a:cubicBezTo>
                  <a:pt x="18698" y="13148"/>
                  <a:pt x="19283" y="12027"/>
                  <a:pt x="19799" y="10796"/>
                </a:cubicBezTo>
                <a:cubicBezTo>
                  <a:pt x="19173" y="9282"/>
                  <a:pt x="18441" y="7956"/>
                  <a:pt x="17602" y="6813"/>
                </a:cubicBezTo>
                <a:cubicBezTo>
                  <a:pt x="16762" y="5670"/>
                  <a:pt x="15840" y="4751"/>
                  <a:pt x="14831" y="4061"/>
                </a:cubicBezTo>
                <a:cubicBezTo>
                  <a:pt x="15230" y="4751"/>
                  <a:pt x="15539" y="5534"/>
                  <a:pt x="15761" y="6401"/>
                </a:cubicBezTo>
                <a:cubicBezTo>
                  <a:pt x="15984" y="7265"/>
                  <a:pt x="16097" y="8206"/>
                  <a:pt x="16097" y="9216"/>
                </a:cubicBezTo>
                <a:cubicBezTo>
                  <a:pt x="16097" y="10341"/>
                  <a:pt x="15957" y="11388"/>
                  <a:pt x="15681" y="12362"/>
                </a:cubicBezTo>
                <a:cubicBezTo>
                  <a:pt x="15404" y="13339"/>
                  <a:pt x="15017" y="14195"/>
                  <a:pt x="14521" y="14941"/>
                </a:cubicBezTo>
                <a:cubicBezTo>
                  <a:pt x="14024" y="15684"/>
                  <a:pt x="13449" y="16272"/>
                  <a:pt x="12793" y="16691"/>
                </a:cubicBezTo>
                <a:cubicBezTo>
                  <a:pt x="12137" y="17113"/>
                  <a:pt x="11437" y="17326"/>
                  <a:pt x="10696" y="17326"/>
                </a:cubicBezTo>
                <a:cubicBezTo>
                  <a:pt x="9945" y="17326"/>
                  <a:pt x="9247" y="17113"/>
                  <a:pt x="8599" y="16691"/>
                </a:cubicBezTo>
                <a:cubicBezTo>
                  <a:pt x="7950" y="16272"/>
                  <a:pt x="7380" y="15684"/>
                  <a:pt x="6884" y="14941"/>
                </a:cubicBezTo>
                <a:cubicBezTo>
                  <a:pt x="6387" y="14195"/>
                  <a:pt x="6000" y="13339"/>
                  <a:pt x="5724" y="12362"/>
                </a:cubicBezTo>
                <a:cubicBezTo>
                  <a:pt x="5445" y="11388"/>
                  <a:pt x="5308" y="10341"/>
                  <a:pt x="5308" y="9216"/>
                </a:cubicBezTo>
                <a:cubicBezTo>
                  <a:pt x="5308" y="8301"/>
                  <a:pt x="5406" y="7427"/>
                  <a:pt x="5606" y="6603"/>
                </a:cubicBezTo>
                <a:cubicBezTo>
                  <a:pt x="5804" y="5777"/>
                  <a:pt x="6071" y="5023"/>
                  <a:pt x="6409" y="4340"/>
                </a:cubicBezTo>
                <a:cubicBezTo>
                  <a:pt x="5496" y="5034"/>
                  <a:pt x="4645" y="5927"/>
                  <a:pt x="3861" y="7026"/>
                </a:cubicBezTo>
                <a:cubicBezTo>
                  <a:pt x="3076" y="8121"/>
                  <a:pt x="2391" y="9382"/>
                  <a:pt x="1804" y="10796"/>
                </a:cubicBezTo>
                <a:cubicBezTo>
                  <a:pt x="2320" y="12016"/>
                  <a:pt x="2902" y="13133"/>
                  <a:pt x="3556" y="14148"/>
                </a:cubicBezTo>
                <a:cubicBezTo>
                  <a:pt x="4209" y="15166"/>
                  <a:pt x="4919" y="16014"/>
                  <a:pt x="5689" y="16709"/>
                </a:cubicBezTo>
                <a:cubicBezTo>
                  <a:pt x="6458" y="17400"/>
                  <a:pt x="7270" y="17940"/>
                  <a:pt x="8124" y="18326"/>
                </a:cubicBezTo>
                <a:cubicBezTo>
                  <a:pt x="8981" y="18719"/>
                  <a:pt x="9871" y="18906"/>
                  <a:pt x="10801" y="18906"/>
                </a:cubicBezTo>
                <a:moveTo>
                  <a:pt x="10696" y="3954"/>
                </a:moveTo>
                <a:cubicBezTo>
                  <a:pt x="10219" y="3954"/>
                  <a:pt x="9764" y="4090"/>
                  <a:pt x="9331" y="4366"/>
                </a:cubicBezTo>
                <a:cubicBezTo>
                  <a:pt x="8897" y="4645"/>
                  <a:pt x="8525" y="5016"/>
                  <a:pt x="8217" y="5486"/>
                </a:cubicBezTo>
                <a:cubicBezTo>
                  <a:pt x="7909" y="5953"/>
                  <a:pt x="7662" y="6512"/>
                  <a:pt x="7476" y="7166"/>
                </a:cubicBezTo>
                <a:cubicBezTo>
                  <a:pt x="7287" y="7816"/>
                  <a:pt x="7192" y="8496"/>
                  <a:pt x="7192" y="9216"/>
                </a:cubicBezTo>
                <a:cubicBezTo>
                  <a:pt x="7192" y="9484"/>
                  <a:pt x="7258" y="9716"/>
                  <a:pt x="7385" y="9918"/>
                </a:cubicBezTo>
                <a:cubicBezTo>
                  <a:pt x="7515" y="10120"/>
                  <a:pt x="7679" y="10216"/>
                  <a:pt x="7872" y="10216"/>
                </a:cubicBezTo>
                <a:cubicBezTo>
                  <a:pt x="8068" y="10216"/>
                  <a:pt x="8227" y="10117"/>
                  <a:pt x="8352" y="9911"/>
                </a:cubicBezTo>
                <a:cubicBezTo>
                  <a:pt x="8479" y="9701"/>
                  <a:pt x="8540" y="9473"/>
                  <a:pt x="8540" y="9216"/>
                </a:cubicBezTo>
                <a:cubicBezTo>
                  <a:pt x="8540" y="8301"/>
                  <a:pt x="8751" y="7533"/>
                  <a:pt x="9167" y="6912"/>
                </a:cubicBezTo>
                <a:cubicBezTo>
                  <a:pt x="9585" y="6287"/>
                  <a:pt x="10094" y="5979"/>
                  <a:pt x="10696" y="5979"/>
                </a:cubicBezTo>
                <a:cubicBezTo>
                  <a:pt x="10892" y="5979"/>
                  <a:pt x="11053" y="5872"/>
                  <a:pt x="11183" y="5670"/>
                </a:cubicBezTo>
                <a:cubicBezTo>
                  <a:pt x="11310" y="5464"/>
                  <a:pt x="11376" y="5229"/>
                  <a:pt x="11376" y="4957"/>
                </a:cubicBezTo>
                <a:cubicBezTo>
                  <a:pt x="11376" y="4663"/>
                  <a:pt x="11310" y="4424"/>
                  <a:pt x="11183" y="4233"/>
                </a:cubicBezTo>
                <a:cubicBezTo>
                  <a:pt x="11053" y="4046"/>
                  <a:pt x="10892" y="3954"/>
                  <a:pt x="10696" y="3954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0" name="AutoShape 22"/>
          <p:cNvSpPr>
            <a:spLocks/>
          </p:cNvSpPr>
          <p:nvPr/>
        </p:nvSpPr>
        <p:spPr bwMode="auto">
          <a:xfrm>
            <a:off x="8149905" y="29042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709" y="0"/>
                </a:moveTo>
                <a:cubicBezTo>
                  <a:pt x="20812" y="11"/>
                  <a:pt x="20922" y="53"/>
                  <a:pt x="21049" y="117"/>
                </a:cubicBezTo>
                <a:cubicBezTo>
                  <a:pt x="21416" y="342"/>
                  <a:pt x="21600" y="731"/>
                  <a:pt x="21600" y="1282"/>
                </a:cubicBezTo>
                <a:lnTo>
                  <a:pt x="21600" y="20332"/>
                </a:lnTo>
                <a:cubicBezTo>
                  <a:pt x="21600" y="20883"/>
                  <a:pt x="21416" y="21272"/>
                  <a:pt x="21049" y="21498"/>
                </a:cubicBezTo>
                <a:cubicBezTo>
                  <a:pt x="20922" y="21565"/>
                  <a:pt x="20812" y="21600"/>
                  <a:pt x="20709" y="21600"/>
                </a:cubicBezTo>
                <a:cubicBezTo>
                  <a:pt x="20452" y="21600"/>
                  <a:pt x="20236" y="21476"/>
                  <a:pt x="20065" y="21229"/>
                </a:cubicBezTo>
                <a:lnTo>
                  <a:pt x="14402" y="13268"/>
                </a:lnTo>
                <a:lnTo>
                  <a:pt x="14402" y="17275"/>
                </a:lnTo>
                <a:cubicBezTo>
                  <a:pt x="14402" y="17801"/>
                  <a:pt x="14331" y="18306"/>
                  <a:pt x="14187" y="18776"/>
                </a:cubicBezTo>
                <a:cubicBezTo>
                  <a:pt x="14043" y="19249"/>
                  <a:pt x="13849" y="19665"/>
                  <a:pt x="13607" y="20029"/>
                </a:cubicBezTo>
                <a:cubicBezTo>
                  <a:pt x="13364" y="20385"/>
                  <a:pt x="13080" y="20671"/>
                  <a:pt x="12757" y="20880"/>
                </a:cubicBezTo>
                <a:cubicBezTo>
                  <a:pt x="12432" y="21092"/>
                  <a:pt x="12084" y="21194"/>
                  <a:pt x="11707" y="21194"/>
                </a:cubicBezTo>
                <a:lnTo>
                  <a:pt x="2705" y="21194"/>
                </a:lnTo>
                <a:cubicBezTo>
                  <a:pt x="2340" y="21194"/>
                  <a:pt x="1990" y="21092"/>
                  <a:pt x="1665" y="20880"/>
                </a:cubicBezTo>
                <a:cubicBezTo>
                  <a:pt x="1334" y="20671"/>
                  <a:pt x="1048" y="20385"/>
                  <a:pt x="803" y="20029"/>
                </a:cubicBezTo>
                <a:cubicBezTo>
                  <a:pt x="556" y="19665"/>
                  <a:pt x="360" y="19252"/>
                  <a:pt x="215" y="18786"/>
                </a:cubicBezTo>
                <a:cubicBezTo>
                  <a:pt x="71" y="18317"/>
                  <a:pt x="0" y="17815"/>
                  <a:pt x="0" y="17275"/>
                </a:cubicBezTo>
                <a:lnTo>
                  <a:pt x="0" y="4293"/>
                </a:lnTo>
                <a:cubicBezTo>
                  <a:pt x="0" y="3760"/>
                  <a:pt x="71" y="3262"/>
                  <a:pt x="215" y="2789"/>
                </a:cubicBezTo>
                <a:cubicBezTo>
                  <a:pt x="360" y="2313"/>
                  <a:pt x="556" y="1907"/>
                  <a:pt x="803" y="1561"/>
                </a:cubicBezTo>
                <a:cubicBezTo>
                  <a:pt x="1048" y="1222"/>
                  <a:pt x="1334" y="946"/>
                  <a:pt x="1665" y="734"/>
                </a:cubicBezTo>
                <a:cubicBezTo>
                  <a:pt x="1990" y="526"/>
                  <a:pt x="2340" y="420"/>
                  <a:pt x="2705" y="420"/>
                </a:cubicBezTo>
                <a:lnTo>
                  <a:pt x="11707" y="420"/>
                </a:lnTo>
                <a:cubicBezTo>
                  <a:pt x="12074" y="420"/>
                  <a:pt x="12422" y="526"/>
                  <a:pt x="12752" y="734"/>
                </a:cubicBezTo>
                <a:cubicBezTo>
                  <a:pt x="13078" y="946"/>
                  <a:pt x="13364" y="1222"/>
                  <a:pt x="13607" y="1561"/>
                </a:cubicBezTo>
                <a:cubicBezTo>
                  <a:pt x="13849" y="1907"/>
                  <a:pt x="14043" y="2313"/>
                  <a:pt x="14187" y="2789"/>
                </a:cubicBezTo>
                <a:cubicBezTo>
                  <a:pt x="14331" y="3262"/>
                  <a:pt x="14402" y="3760"/>
                  <a:pt x="14402" y="4293"/>
                </a:cubicBezTo>
                <a:lnTo>
                  <a:pt x="14402" y="8346"/>
                </a:lnTo>
                <a:lnTo>
                  <a:pt x="20065" y="388"/>
                </a:lnTo>
                <a:cubicBezTo>
                  <a:pt x="20244" y="127"/>
                  <a:pt x="20457" y="0"/>
                  <a:pt x="20709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1" name="AutoShape 23"/>
          <p:cNvSpPr>
            <a:spLocks/>
          </p:cNvSpPr>
          <p:nvPr/>
        </p:nvSpPr>
        <p:spPr bwMode="auto">
          <a:xfrm>
            <a:off x="9099230" y="29058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3" y="0"/>
                </a:moveTo>
                <a:cubicBezTo>
                  <a:pt x="20631" y="0"/>
                  <a:pt x="20944" y="162"/>
                  <a:pt x="21206" y="479"/>
                </a:cubicBezTo>
                <a:cubicBezTo>
                  <a:pt x="21468" y="799"/>
                  <a:pt x="21600" y="1178"/>
                  <a:pt x="21600" y="1618"/>
                </a:cubicBezTo>
                <a:lnTo>
                  <a:pt x="21600" y="19982"/>
                </a:lnTo>
                <a:cubicBezTo>
                  <a:pt x="21600" y="20422"/>
                  <a:pt x="21468" y="20801"/>
                  <a:pt x="21206" y="21121"/>
                </a:cubicBezTo>
                <a:cubicBezTo>
                  <a:pt x="20944" y="21438"/>
                  <a:pt x="20631" y="21600"/>
                  <a:pt x="20263" y="21600"/>
                </a:cubicBezTo>
                <a:lnTo>
                  <a:pt x="1346" y="21600"/>
                </a:lnTo>
                <a:cubicBezTo>
                  <a:pt x="982" y="21600"/>
                  <a:pt x="663" y="21438"/>
                  <a:pt x="399" y="21121"/>
                </a:cubicBezTo>
                <a:cubicBezTo>
                  <a:pt x="132" y="20801"/>
                  <a:pt x="0" y="20422"/>
                  <a:pt x="0" y="19982"/>
                </a:cubicBezTo>
                <a:lnTo>
                  <a:pt x="0" y="1618"/>
                </a:lnTo>
                <a:cubicBezTo>
                  <a:pt x="0" y="1178"/>
                  <a:pt x="132" y="799"/>
                  <a:pt x="399" y="479"/>
                </a:cubicBezTo>
                <a:cubicBezTo>
                  <a:pt x="663" y="162"/>
                  <a:pt x="982" y="0"/>
                  <a:pt x="1346" y="0"/>
                </a:cubicBezTo>
                <a:lnTo>
                  <a:pt x="20263" y="0"/>
                </a:lnTo>
                <a:close/>
                <a:moveTo>
                  <a:pt x="4052" y="2171"/>
                </a:moveTo>
                <a:cubicBezTo>
                  <a:pt x="4052" y="2021"/>
                  <a:pt x="4010" y="1892"/>
                  <a:pt x="3924" y="1783"/>
                </a:cubicBezTo>
                <a:cubicBezTo>
                  <a:pt x="3839" y="1677"/>
                  <a:pt x="3729" y="1621"/>
                  <a:pt x="3594" y="1621"/>
                </a:cubicBezTo>
                <a:lnTo>
                  <a:pt x="1802" y="1621"/>
                </a:lnTo>
                <a:cubicBezTo>
                  <a:pt x="1677" y="1621"/>
                  <a:pt x="1569" y="1674"/>
                  <a:pt x="1481" y="1777"/>
                </a:cubicBezTo>
                <a:cubicBezTo>
                  <a:pt x="1391" y="1880"/>
                  <a:pt x="1344" y="2012"/>
                  <a:pt x="1344" y="2171"/>
                </a:cubicBezTo>
                <a:lnTo>
                  <a:pt x="1344" y="4321"/>
                </a:lnTo>
                <a:cubicBezTo>
                  <a:pt x="1344" y="4470"/>
                  <a:pt x="1388" y="4603"/>
                  <a:pt x="1474" y="4708"/>
                </a:cubicBezTo>
                <a:cubicBezTo>
                  <a:pt x="1559" y="4817"/>
                  <a:pt x="1670" y="4867"/>
                  <a:pt x="1802" y="4867"/>
                </a:cubicBezTo>
                <a:lnTo>
                  <a:pt x="3594" y="4867"/>
                </a:lnTo>
                <a:cubicBezTo>
                  <a:pt x="3721" y="4867"/>
                  <a:pt x="3829" y="4820"/>
                  <a:pt x="3917" y="4717"/>
                </a:cubicBezTo>
                <a:cubicBezTo>
                  <a:pt x="4008" y="4614"/>
                  <a:pt x="4052" y="4482"/>
                  <a:pt x="4052" y="4321"/>
                </a:cubicBezTo>
                <a:lnTo>
                  <a:pt x="4052" y="2171"/>
                </a:lnTo>
                <a:close/>
                <a:moveTo>
                  <a:pt x="4052" y="7202"/>
                </a:moveTo>
                <a:cubicBezTo>
                  <a:pt x="4052" y="7055"/>
                  <a:pt x="4010" y="6926"/>
                  <a:pt x="3924" y="6817"/>
                </a:cubicBezTo>
                <a:cubicBezTo>
                  <a:pt x="3839" y="6709"/>
                  <a:pt x="3729" y="6656"/>
                  <a:pt x="3594" y="6656"/>
                </a:cubicBezTo>
                <a:lnTo>
                  <a:pt x="1802" y="6656"/>
                </a:lnTo>
                <a:cubicBezTo>
                  <a:pt x="1677" y="6656"/>
                  <a:pt x="1569" y="6709"/>
                  <a:pt x="1481" y="6817"/>
                </a:cubicBezTo>
                <a:cubicBezTo>
                  <a:pt x="1391" y="6926"/>
                  <a:pt x="1344" y="7055"/>
                  <a:pt x="1344" y="7202"/>
                </a:cubicBezTo>
                <a:lnTo>
                  <a:pt x="1344" y="9370"/>
                </a:lnTo>
                <a:cubicBezTo>
                  <a:pt x="1344" y="9516"/>
                  <a:pt x="1388" y="9646"/>
                  <a:pt x="1474" y="9757"/>
                </a:cubicBezTo>
                <a:cubicBezTo>
                  <a:pt x="1559" y="9863"/>
                  <a:pt x="1670" y="9916"/>
                  <a:pt x="1802" y="9916"/>
                </a:cubicBezTo>
                <a:lnTo>
                  <a:pt x="3594" y="9916"/>
                </a:lnTo>
                <a:cubicBezTo>
                  <a:pt x="3721" y="9916"/>
                  <a:pt x="3829" y="9863"/>
                  <a:pt x="3917" y="9757"/>
                </a:cubicBezTo>
                <a:cubicBezTo>
                  <a:pt x="4008" y="9646"/>
                  <a:pt x="4052" y="9516"/>
                  <a:pt x="4052" y="9370"/>
                </a:cubicBezTo>
                <a:lnTo>
                  <a:pt x="4052" y="7202"/>
                </a:lnTo>
                <a:close/>
                <a:moveTo>
                  <a:pt x="4052" y="12233"/>
                </a:moveTo>
                <a:cubicBezTo>
                  <a:pt x="4052" y="12084"/>
                  <a:pt x="4010" y="11957"/>
                  <a:pt x="3924" y="11846"/>
                </a:cubicBezTo>
                <a:cubicBezTo>
                  <a:pt x="3839" y="11740"/>
                  <a:pt x="3729" y="11687"/>
                  <a:pt x="3594" y="11687"/>
                </a:cubicBezTo>
                <a:lnTo>
                  <a:pt x="1802" y="11687"/>
                </a:lnTo>
                <a:cubicBezTo>
                  <a:pt x="1677" y="11687"/>
                  <a:pt x="1569" y="11740"/>
                  <a:pt x="1481" y="11846"/>
                </a:cubicBezTo>
                <a:cubicBezTo>
                  <a:pt x="1391" y="11957"/>
                  <a:pt x="1344" y="12084"/>
                  <a:pt x="1344" y="12233"/>
                </a:cubicBezTo>
                <a:lnTo>
                  <a:pt x="1344" y="14401"/>
                </a:lnTo>
                <a:cubicBezTo>
                  <a:pt x="1344" y="14548"/>
                  <a:pt x="1388" y="14677"/>
                  <a:pt x="1474" y="14786"/>
                </a:cubicBezTo>
                <a:cubicBezTo>
                  <a:pt x="1559" y="14894"/>
                  <a:pt x="1670" y="14947"/>
                  <a:pt x="1802" y="14947"/>
                </a:cubicBezTo>
                <a:lnTo>
                  <a:pt x="3594" y="14947"/>
                </a:lnTo>
                <a:cubicBezTo>
                  <a:pt x="3721" y="14947"/>
                  <a:pt x="3829" y="14894"/>
                  <a:pt x="3917" y="14786"/>
                </a:cubicBezTo>
                <a:cubicBezTo>
                  <a:pt x="4008" y="14677"/>
                  <a:pt x="4052" y="14548"/>
                  <a:pt x="4052" y="14401"/>
                </a:cubicBezTo>
                <a:lnTo>
                  <a:pt x="4052" y="12233"/>
                </a:lnTo>
                <a:close/>
                <a:moveTo>
                  <a:pt x="4052" y="17285"/>
                </a:moveTo>
                <a:cubicBezTo>
                  <a:pt x="4052" y="17136"/>
                  <a:pt x="4010" y="17006"/>
                  <a:pt x="3924" y="16898"/>
                </a:cubicBezTo>
                <a:cubicBezTo>
                  <a:pt x="3839" y="16792"/>
                  <a:pt x="3729" y="16736"/>
                  <a:pt x="3594" y="16736"/>
                </a:cubicBezTo>
                <a:lnTo>
                  <a:pt x="1802" y="16736"/>
                </a:lnTo>
                <a:cubicBezTo>
                  <a:pt x="1677" y="16736"/>
                  <a:pt x="1569" y="16789"/>
                  <a:pt x="1481" y="16892"/>
                </a:cubicBezTo>
                <a:cubicBezTo>
                  <a:pt x="1391" y="16995"/>
                  <a:pt x="1344" y="17124"/>
                  <a:pt x="1344" y="17285"/>
                </a:cubicBezTo>
                <a:lnTo>
                  <a:pt x="1344" y="19435"/>
                </a:lnTo>
                <a:cubicBezTo>
                  <a:pt x="1344" y="19585"/>
                  <a:pt x="1388" y="19714"/>
                  <a:pt x="1474" y="19823"/>
                </a:cubicBezTo>
                <a:cubicBezTo>
                  <a:pt x="1559" y="19929"/>
                  <a:pt x="1670" y="19985"/>
                  <a:pt x="1802" y="19985"/>
                </a:cubicBezTo>
                <a:lnTo>
                  <a:pt x="3594" y="19985"/>
                </a:lnTo>
                <a:cubicBezTo>
                  <a:pt x="3721" y="19985"/>
                  <a:pt x="3829" y="19932"/>
                  <a:pt x="3917" y="19829"/>
                </a:cubicBezTo>
                <a:cubicBezTo>
                  <a:pt x="4008" y="19726"/>
                  <a:pt x="4052" y="19597"/>
                  <a:pt x="4052" y="19435"/>
                </a:cubicBezTo>
                <a:lnTo>
                  <a:pt x="4052" y="17285"/>
                </a:lnTo>
                <a:close/>
                <a:moveTo>
                  <a:pt x="16194" y="2171"/>
                </a:moveTo>
                <a:cubicBezTo>
                  <a:pt x="16194" y="2021"/>
                  <a:pt x="16150" y="1892"/>
                  <a:pt x="16065" y="1783"/>
                </a:cubicBezTo>
                <a:cubicBezTo>
                  <a:pt x="15979" y="1677"/>
                  <a:pt x="15871" y="1621"/>
                  <a:pt x="15737" y="1621"/>
                </a:cubicBezTo>
                <a:lnTo>
                  <a:pt x="5858" y="1621"/>
                </a:lnTo>
                <a:cubicBezTo>
                  <a:pt x="5731" y="1621"/>
                  <a:pt x="5623" y="1674"/>
                  <a:pt x="5535" y="1777"/>
                </a:cubicBezTo>
                <a:cubicBezTo>
                  <a:pt x="5445" y="1880"/>
                  <a:pt x="5401" y="2012"/>
                  <a:pt x="5401" y="2171"/>
                </a:cubicBezTo>
                <a:lnTo>
                  <a:pt x="5401" y="9370"/>
                </a:lnTo>
                <a:cubicBezTo>
                  <a:pt x="5401" y="9516"/>
                  <a:pt x="5442" y="9646"/>
                  <a:pt x="5528" y="9757"/>
                </a:cubicBezTo>
                <a:cubicBezTo>
                  <a:pt x="5616" y="9863"/>
                  <a:pt x="5724" y="9916"/>
                  <a:pt x="5858" y="9916"/>
                </a:cubicBezTo>
                <a:lnTo>
                  <a:pt x="15737" y="9916"/>
                </a:lnTo>
                <a:cubicBezTo>
                  <a:pt x="15862" y="9916"/>
                  <a:pt x="15969" y="9863"/>
                  <a:pt x="16060" y="9757"/>
                </a:cubicBezTo>
                <a:cubicBezTo>
                  <a:pt x="16148" y="9646"/>
                  <a:pt x="16194" y="9516"/>
                  <a:pt x="16194" y="9370"/>
                </a:cubicBezTo>
                <a:lnTo>
                  <a:pt x="16194" y="2171"/>
                </a:lnTo>
                <a:close/>
                <a:moveTo>
                  <a:pt x="16194" y="12233"/>
                </a:moveTo>
                <a:cubicBezTo>
                  <a:pt x="16194" y="12084"/>
                  <a:pt x="16150" y="11957"/>
                  <a:pt x="16065" y="11846"/>
                </a:cubicBezTo>
                <a:cubicBezTo>
                  <a:pt x="15979" y="11740"/>
                  <a:pt x="15871" y="11687"/>
                  <a:pt x="15737" y="11687"/>
                </a:cubicBezTo>
                <a:lnTo>
                  <a:pt x="5858" y="11687"/>
                </a:lnTo>
                <a:cubicBezTo>
                  <a:pt x="5731" y="11687"/>
                  <a:pt x="5623" y="11740"/>
                  <a:pt x="5535" y="11846"/>
                </a:cubicBezTo>
                <a:cubicBezTo>
                  <a:pt x="5445" y="11957"/>
                  <a:pt x="5401" y="12084"/>
                  <a:pt x="5401" y="12233"/>
                </a:cubicBezTo>
                <a:lnTo>
                  <a:pt x="5401" y="19432"/>
                </a:lnTo>
                <a:cubicBezTo>
                  <a:pt x="5401" y="19582"/>
                  <a:pt x="5442" y="19711"/>
                  <a:pt x="5528" y="19820"/>
                </a:cubicBezTo>
                <a:cubicBezTo>
                  <a:pt x="5616" y="19926"/>
                  <a:pt x="5724" y="19982"/>
                  <a:pt x="5858" y="19982"/>
                </a:cubicBezTo>
                <a:lnTo>
                  <a:pt x="15737" y="19982"/>
                </a:lnTo>
                <a:cubicBezTo>
                  <a:pt x="15862" y="19982"/>
                  <a:pt x="15969" y="19929"/>
                  <a:pt x="16060" y="19826"/>
                </a:cubicBezTo>
                <a:cubicBezTo>
                  <a:pt x="16148" y="19723"/>
                  <a:pt x="16194" y="19594"/>
                  <a:pt x="16194" y="19432"/>
                </a:cubicBezTo>
                <a:lnTo>
                  <a:pt x="16194" y="12233"/>
                </a:lnTo>
                <a:close/>
                <a:moveTo>
                  <a:pt x="20263" y="2171"/>
                </a:moveTo>
                <a:cubicBezTo>
                  <a:pt x="20263" y="2021"/>
                  <a:pt x="20217" y="1892"/>
                  <a:pt x="20129" y="1783"/>
                </a:cubicBezTo>
                <a:cubicBezTo>
                  <a:pt x="20038" y="1677"/>
                  <a:pt x="19930" y="1621"/>
                  <a:pt x="19806" y="1621"/>
                </a:cubicBezTo>
                <a:lnTo>
                  <a:pt x="18001" y="1621"/>
                </a:lnTo>
                <a:cubicBezTo>
                  <a:pt x="17876" y="1621"/>
                  <a:pt x="17769" y="1674"/>
                  <a:pt x="17678" y="1777"/>
                </a:cubicBezTo>
                <a:cubicBezTo>
                  <a:pt x="17590" y="1880"/>
                  <a:pt x="17546" y="2012"/>
                  <a:pt x="17546" y="2171"/>
                </a:cubicBezTo>
                <a:lnTo>
                  <a:pt x="17546" y="4321"/>
                </a:lnTo>
                <a:cubicBezTo>
                  <a:pt x="17546" y="4470"/>
                  <a:pt x="17590" y="4603"/>
                  <a:pt x="17678" y="4708"/>
                </a:cubicBezTo>
                <a:cubicBezTo>
                  <a:pt x="17769" y="4817"/>
                  <a:pt x="17876" y="4867"/>
                  <a:pt x="18001" y="4867"/>
                </a:cubicBezTo>
                <a:lnTo>
                  <a:pt x="19806" y="4867"/>
                </a:lnTo>
                <a:cubicBezTo>
                  <a:pt x="19930" y="4867"/>
                  <a:pt x="20038" y="4820"/>
                  <a:pt x="20129" y="4717"/>
                </a:cubicBezTo>
                <a:cubicBezTo>
                  <a:pt x="20217" y="4614"/>
                  <a:pt x="20263" y="4482"/>
                  <a:pt x="20263" y="4321"/>
                </a:cubicBezTo>
                <a:lnTo>
                  <a:pt x="20263" y="2171"/>
                </a:lnTo>
                <a:close/>
                <a:moveTo>
                  <a:pt x="20263" y="7202"/>
                </a:moveTo>
                <a:cubicBezTo>
                  <a:pt x="20263" y="7055"/>
                  <a:pt x="20217" y="6926"/>
                  <a:pt x="20129" y="6817"/>
                </a:cubicBezTo>
                <a:cubicBezTo>
                  <a:pt x="20038" y="6709"/>
                  <a:pt x="19930" y="6656"/>
                  <a:pt x="19806" y="6656"/>
                </a:cubicBezTo>
                <a:lnTo>
                  <a:pt x="18001" y="6656"/>
                </a:lnTo>
                <a:cubicBezTo>
                  <a:pt x="17876" y="6656"/>
                  <a:pt x="17769" y="6709"/>
                  <a:pt x="17678" y="6817"/>
                </a:cubicBezTo>
                <a:cubicBezTo>
                  <a:pt x="17590" y="6926"/>
                  <a:pt x="17546" y="7055"/>
                  <a:pt x="17546" y="7202"/>
                </a:cubicBezTo>
                <a:lnTo>
                  <a:pt x="17546" y="9370"/>
                </a:lnTo>
                <a:cubicBezTo>
                  <a:pt x="17546" y="9516"/>
                  <a:pt x="17590" y="9646"/>
                  <a:pt x="17678" y="9757"/>
                </a:cubicBezTo>
                <a:cubicBezTo>
                  <a:pt x="17769" y="9863"/>
                  <a:pt x="17876" y="9916"/>
                  <a:pt x="18001" y="9916"/>
                </a:cubicBezTo>
                <a:lnTo>
                  <a:pt x="19806" y="9916"/>
                </a:lnTo>
                <a:cubicBezTo>
                  <a:pt x="19930" y="9916"/>
                  <a:pt x="20038" y="9863"/>
                  <a:pt x="20129" y="9757"/>
                </a:cubicBezTo>
                <a:cubicBezTo>
                  <a:pt x="20217" y="9646"/>
                  <a:pt x="20263" y="9516"/>
                  <a:pt x="20263" y="9370"/>
                </a:cubicBezTo>
                <a:lnTo>
                  <a:pt x="20263" y="7202"/>
                </a:lnTo>
                <a:close/>
                <a:moveTo>
                  <a:pt x="20263" y="12233"/>
                </a:moveTo>
                <a:cubicBezTo>
                  <a:pt x="20263" y="12084"/>
                  <a:pt x="20217" y="11957"/>
                  <a:pt x="20129" y="11846"/>
                </a:cubicBezTo>
                <a:cubicBezTo>
                  <a:pt x="20038" y="11740"/>
                  <a:pt x="19930" y="11687"/>
                  <a:pt x="19806" y="11687"/>
                </a:cubicBezTo>
                <a:lnTo>
                  <a:pt x="18001" y="11687"/>
                </a:lnTo>
                <a:cubicBezTo>
                  <a:pt x="17876" y="11687"/>
                  <a:pt x="17769" y="11740"/>
                  <a:pt x="17678" y="11846"/>
                </a:cubicBezTo>
                <a:cubicBezTo>
                  <a:pt x="17590" y="11957"/>
                  <a:pt x="17546" y="12084"/>
                  <a:pt x="17546" y="12233"/>
                </a:cubicBezTo>
                <a:lnTo>
                  <a:pt x="17546" y="14401"/>
                </a:lnTo>
                <a:cubicBezTo>
                  <a:pt x="17546" y="14548"/>
                  <a:pt x="17590" y="14677"/>
                  <a:pt x="17678" y="14786"/>
                </a:cubicBezTo>
                <a:cubicBezTo>
                  <a:pt x="17769" y="14894"/>
                  <a:pt x="17876" y="14947"/>
                  <a:pt x="18001" y="14947"/>
                </a:cubicBezTo>
                <a:lnTo>
                  <a:pt x="19806" y="14947"/>
                </a:lnTo>
                <a:cubicBezTo>
                  <a:pt x="19930" y="14947"/>
                  <a:pt x="20038" y="14894"/>
                  <a:pt x="20129" y="14786"/>
                </a:cubicBezTo>
                <a:cubicBezTo>
                  <a:pt x="20217" y="14677"/>
                  <a:pt x="20263" y="14548"/>
                  <a:pt x="20263" y="14401"/>
                </a:cubicBezTo>
                <a:lnTo>
                  <a:pt x="20263" y="12233"/>
                </a:lnTo>
                <a:close/>
                <a:moveTo>
                  <a:pt x="20263" y="17285"/>
                </a:moveTo>
                <a:cubicBezTo>
                  <a:pt x="20263" y="17136"/>
                  <a:pt x="20217" y="17006"/>
                  <a:pt x="20129" y="16898"/>
                </a:cubicBezTo>
                <a:cubicBezTo>
                  <a:pt x="20038" y="16792"/>
                  <a:pt x="19930" y="16736"/>
                  <a:pt x="19806" y="16736"/>
                </a:cubicBezTo>
                <a:lnTo>
                  <a:pt x="18001" y="16736"/>
                </a:lnTo>
                <a:cubicBezTo>
                  <a:pt x="17876" y="16736"/>
                  <a:pt x="17769" y="16789"/>
                  <a:pt x="17678" y="16892"/>
                </a:cubicBezTo>
                <a:cubicBezTo>
                  <a:pt x="17590" y="16995"/>
                  <a:pt x="17546" y="17124"/>
                  <a:pt x="17546" y="17285"/>
                </a:cubicBezTo>
                <a:lnTo>
                  <a:pt x="17546" y="19435"/>
                </a:lnTo>
                <a:cubicBezTo>
                  <a:pt x="17546" y="19585"/>
                  <a:pt x="17590" y="19714"/>
                  <a:pt x="17678" y="19823"/>
                </a:cubicBezTo>
                <a:cubicBezTo>
                  <a:pt x="17769" y="19929"/>
                  <a:pt x="17876" y="19985"/>
                  <a:pt x="18001" y="19985"/>
                </a:cubicBezTo>
                <a:lnTo>
                  <a:pt x="19806" y="19985"/>
                </a:lnTo>
                <a:cubicBezTo>
                  <a:pt x="19930" y="19985"/>
                  <a:pt x="20038" y="19932"/>
                  <a:pt x="20129" y="19829"/>
                </a:cubicBezTo>
                <a:cubicBezTo>
                  <a:pt x="20217" y="19726"/>
                  <a:pt x="20263" y="19597"/>
                  <a:pt x="20263" y="19435"/>
                </a:cubicBezTo>
                <a:lnTo>
                  <a:pt x="20263" y="17285"/>
                </a:lnTo>
                <a:close/>
                <a:moveTo>
                  <a:pt x="20263" y="1728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2" name="AutoShape 24"/>
          <p:cNvSpPr>
            <a:spLocks/>
          </p:cNvSpPr>
          <p:nvPr/>
        </p:nvSpPr>
        <p:spPr bwMode="auto">
          <a:xfrm>
            <a:off x="10056492" y="290738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523" y="0"/>
                </a:moveTo>
                <a:cubicBezTo>
                  <a:pt x="20825" y="0"/>
                  <a:pt x="21082" y="104"/>
                  <a:pt x="21289" y="308"/>
                </a:cubicBezTo>
                <a:cubicBezTo>
                  <a:pt x="21493" y="518"/>
                  <a:pt x="21600" y="775"/>
                  <a:pt x="21600" y="1077"/>
                </a:cubicBezTo>
                <a:cubicBezTo>
                  <a:pt x="21600" y="1379"/>
                  <a:pt x="21493" y="1630"/>
                  <a:pt x="21280" y="1834"/>
                </a:cubicBezTo>
                <a:lnTo>
                  <a:pt x="13495" y="9622"/>
                </a:lnTo>
                <a:lnTo>
                  <a:pt x="13495" y="20523"/>
                </a:lnTo>
                <a:cubicBezTo>
                  <a:pt x="13495" y="20825"/>
                  <a:pt x="13388" y="21082"/>
                  <a:pt x="13184" y="21289"/>
                </a:cubicBezTo>
                <a:cubicBezTo>
                  <a:pt x="12977" y="21496"/>
                  <a:pt x="12723" y="21600"/>
                  <a:pt x="12418" y="21600"/>
                </a:cubicBezTo>
                <a:cubicBezTo>
                  <a:pt x="12116" y="21600"/>
                  <a:pt x="11862" y="21493"/>
                  <a:pt x="11661" y="21283"/>
                </a:cubicBezTo>
                <a:lnTo>
                  <a:pt x="8407" y="18044"/>
                </a:lnTo>
                <a:cubicBezTo>
                  <a:pt x="8197" y="17831"/>
                  <a:pt x="8096" y="17575"/>
                  <a:pt x="8105" y="17272"/>
                </a:cubicBezTo>
                <a:lnTo>
                  <a:pt x="8105" y="9622"/>
                </a:lnTo>
                <a:lnTo>
                  <a:pt x="317" y="1834"/>
                </a:lnTo>
                <a:cubicBezTo>
                  <a:pt x="107" y="1621"/>
                  <a:pt x="0" y="1371"/>
                  <a:pt x="0" y="1077"/>
                </a:cubicBezTo>
                <a:cubicBezTo>
                  <a:pt x="0" y="775"/>
                  <a:pt x="104" y="518"/>
                  <a:pt x="308" y="308"/>
                </a:cubicBezTo>
                <a:cubicBezTo>
                  <a:pt x="515" y="104"/>
                  <a:pt x="772" y="0"/>
                  <a:pt x="1074" y="0"/>
                </a:cubicBezTo>
                <a:lnTo>
                  <a:pt x="20523" y="0"/>
                </a:lnTo>
                <a:close/>
                <a:moveTo>
                  <a:pt x="20523" y="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3" name="AutoShape 36"/>
          <p:cNvSpPr>
            <a:spLocks/>
          </p:cNvSpPr>
          <p:nvPr/>
        </p:nvSpPr>
        <p:spPr bwMode="auto">
          <a:xfrm>
            <a:off x="1755455" y="44409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5" h="21600">
                <a:moveTo>
                  <a:pt x="8043" y="21600"/>
                </a:moveTo>
                <a:cubicBezTo>
                  <a:pt x="7769" y="21600"/>
                  <a:pt x="7478" y="21508"/>
                  <a:pt x="7164" y="21320"/>
                </a:cubicBezTo>
                <a:cubicBezTo>
                  <a:pt x="6851" y="21133"/>
                  <a:pt x="6608" y="20916"/>
                  <a:pt x="6437" y="20665"/>
                </a:cubicBezTo>
                <a:lnTo>
                  <a:pt x="267" y="11698"/>
                </a:lnTo>
                <a:cubicBezTo>
                  <a:pt x="88" y="11439"/>
                  <a:pt x="0" y="11121"/>
                  <a:pt x="0" y="10742"/>
                </a:cubicBezTo>
                <a:cubicBezTo>
                  <a:pt x="0" y="10363"/>
                  <a:pt x="88" y="10047"/>
                  <a:pt x="267" y="9799"/>
                </a:cubicBezTo>
                <a:lnTo>
                  <a:pt x="2307" y="6832"/>
                </a:lnTo>
                <a:cubicBezTo>
                  <a:pt x="2488" y="6573"/>
                  <a:pt x="2709" y="6446"/>
                  <a:pt x="2971" y="6453"/>
                </a:cubicBezTo>
                <a:cubicBezTo>
                  <a:pt x="3233" y="6460"/>
                  <a:pt x="3449" y="6584"/>
                  <a:pt x="3622" y="6832"/>
                </a:cubicBezTo>
                <a:lnTo>
                  <a:pt x="7904" y="13022"/>
                </a:lnTo>
                <a:cubicBezTo>
                  <a:pt x="8083" y="13281"/>
                  <a:pt x="8303" y="13408"/>
                  <a:pt x="8568" y="13408"/>
                </a:cubicBezTo>
                <a:cubicBezTo>
                  <a:pt x="8827" y="13408"/>
                  <a:pt x="9045" y="13281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5" y="0"/>
                  <a:pt x="18629" y="0"/>
                </a:cubicBezTo>
                <a:cubicBezTo>
                  <a:pt x="18889" y="0"/>
                  <a:pt x="19109" y="127"/>
                  <a:pt x="19293" y="393"/>
                </a:cubicBezTo>
                <a:lnTo>
                  <a:pt x="21333" y="3340"/>
                </a:lnTo>
                <a:cubicBezTo>
                  <a:pt x="21512" y="3602"/>
                  <a:pt x="21600" y="3920"/>
                  <a:pt x="21595" y="4299"/>
                </a:cubicBezTo>
                <a:cubicBezTo>
                  <a:pt x="21590" y="4678"/>
                  <a:pt x="21502" y="4994"/>
                  <a:pt x="21333" y="5242"/>
                </a:cubicBezTo>
                <a:lnTo>
                  <a:pt x="10664" y="20665"/>
                </a:lnTo>
                <a:cubicBezTo>
                  <a:pt x="10483" y="20931"/>
                  <a:pt x="10238" y="21147"/>
                  <a:pt x="9929" y="21331"/>
                </a:cubicBezTo>
                <a:cubicBezTo>
                  <a:pt x="9621" y="21511"/>
                  <a:pt x="9339" y="21600"/>
                  <a:pt x="9079" y="21600"/>
                </a:cubicBezTo>
                <a:lnTo>
                  <a:pt x="8043" y="21600"/>
                </a:lnTo>
                <a:close/>
                <a:moveTo>
                  <a:pt x="8043" y="2160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4" name="AutoShape 37"/>
          <p:cNvSpPr>
            <a:spLocks/>
          </p:cNvSpPr>
          <p:nvPr/>
        </p:nvSpPr>
        <p:spPr bwMode="auto">
          <a:xfrm>
            <a:off x="2690493" y="44409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2" y="0"/>
                  <a:pt x="13706" y="282"/>
                  <a:pt x="15011" y="847"/>
                </a:cubicBezTo>
                <a:cubicBezTo>
                  <a:pt x="16319" y="1409"/>
                  <a:pt x="17464" y="2177"/>
                  <a:pt x="18450" y="3157"/>
                </a:cubicBezTo>
                <a:cubicBezTo>
                  <a:pt x="19433" y="4136"/>
                  <a:pt x="20201" y="5280"/>
                  <a:pt x="20761" y="6590"/>
                </a:cubicBezTo>
                <a:cubicBezTo>
                  <a:pt x="21317" y="7903"/>
                  <a:pt x="21600" y="9306"/>
                  <a:pt x="21600" y="10800"/>
                </a:cubicBezTo>
                <a:cubicBezTo>
                  <a:pt x="21600" y="12296"/>
                  <a:pt x="21317" y="13700"/>
                  <a:pt x="20761" y="15010"/>
                </a:cubicBezTo>
                <a:cubicBezTo>
                  <a:pt x="20201" y="16323"/>
                  <a:pt x="19430" y="17466"/>
                  <a:pt x="18450" y="18443"/>
                </a:cubicBezTo>
                <a:cubicBezTo>
                  <a:pt x="17464" y="19423"/>
                  <a:pt x="16319" y="20191"/>
                  <a:pt x="15011" y="20753"/>
                </a:cubicBezTo>
                <a:cubicBezTo>
                  <a:pt x="13706" y="21320"/>
                  <a:pt x="12302" y="21600"/>
                  <a:pt x="10807" y="21600"/>
                </a:cubicBezTo>
                <a:cubicBezTo>
                  <a:pt x="9310" y="21600"/>
                  <a:pt x="7905" y="21320"/>
                  <a:pt x="6594" y="20753"/>
                </a:cubicBezTo>
                <a:cubicBezTo>
                  <a:pt x="5281" y="20191"/>
                  <a:pt x="4136" y="19423"/>
                  <a:pt x="3159" y="18443"/>
                </a:cubicBezTo>
                <a:cubicBezTo>
                  <a:pt x="2178" y="17466"/>
                  <a:pt x="1410" y="16323"/>
                  <a:pt x="848" y="15010"/>
                </a:cubicBezTo>
                <a:cubicBezTo>
                  <a:pt x="283" y="13700"/>
                  <a:pt x="0" y="12296"/>
                  <a:pt x="0" y="10800"/>
                </a:cubicBezTo>
                <a:cubicBezTo>
                  <a:pt x="0" y="9306"/>
                  <a:pt x="283" y="7903"/>
                  <a:pt x="848" y="6590"/>
                </a:cubicBezTo>
                <a:cubicBezTo>
                  <a:pt x="1410" y="5280"/>
                  <a:pt x="2181" y="4136"/>
                  <a:pt x="3159" y="3157"/>
                </a:cubicBezTo>
                <a:cubicBezTo>
                  <a:pt x="4136" y="2177"/>
                  <a:pt x="5281" y="1409"/>
                  <a:pt x="6594" y="847"/>
                </a:cubicBezTo>
                <a:cubicBezTo>
                  <a:pt x="7903" y="282"/>
                  <a:pt x="9307" y="0"/>
                  <a:pt x="10807" y="0"/>
                </a:cubicBezTo>
                <a:moveTo>
                  <a:pt x="10807" y="18356"/>
                </a:moveTo>
                <a:cubicBezTo>
                  <a:pt x="11861" y="18356"/>
                  <a:pt x="12844" y="18158"/>
                  <a:pt x="13757" y="17763"/>
                </a:cubicBezTo>
                <a:cubicBezTo>
                  <a:pt x="14667" y="17365"/>
                  <a:pt x="15463" y="16825"/>
                  <a:pt x="16147" y="16139"/>
                </a:cubicBezTo>
                <a:cubicBezTo>
                  <a:pt x="16836" y="15453"/>
                  <a:pt x="17379" y="14657"/>
                  <a:pt x="17774" y="13748"/>
                </a:cubicBezTo>
                <a:cubicBezTo>
                  <a:pt x="18170" y="12839"/>
                  <a:pt x="18368" y="11853"/>
                  <a:pt x="18368" y="10800"/>
                </a:cubicBezTo>
                <a:cubicBezTo>
                  <a:pt x="18368" y="9747"/>
                  <a:pt x="18170" y="8764"/>
                  <a:pt x="17774" y="7852"/>
                </a:cubicBezTo>
                <a:cubicBezTo>
                  <a:pt x="17376" y="6943"/>
                  <a:pt x="16836" y="6147"/>
                  <a:pt x="16147" y="5461"/>
                </a:cubicBezTo>
                <a:cubicBezTo>
                  <a:pt x="15466" y="4775"/>
                  <a:pt x="14667" y="4235"/>
                  <a:pt x="13748" y="3840"/>
                </a:cubicBezTo>
                <a:cubicBezTo>
                  <a:pt x="12833" y="3445"/>
                  <a:pt x="11852" y="3244"/>
                  <a:pt x="10807" y="3244"/>
                </a:cubicBezTo>
                <a:cubicBezTo>
                  <a:pt x="9753" y="3244"/>
                  <a:pt x="8764" y="3445"/>
                  <a:pt x="7852" y="3840"/>
                </a:cubicBezTo>
                <a:cubicBezTo>
                  <a:pt x="6936" y="4235"/>
                  <a:pt x="6140" y="4774"/>
                  <a:pt x="5456" y="5461"/>
                </a:cubicBezTo>
                <a:cubicBezTo>
                  <a:pt x="4772" y="6147"/>
                  <a:pt x="4235" y="6943"/>
                  <a:pt x="3840" y="7852"/>
                </a:cubicBezTo>
                <a:cubicBezTo>
                  <a:pt x="3444" y="8764"/>
                  <a:pt x="3246" y="9747"/>
                  <a:pt x="3246" y="10800"/>
                </a:cubicBezTo>
                <a:cubicBezTo>
                  <a:pt x="3246" y="11853"/>
                  <a:pt x="3444" y="12839"/>
                  <a:pt x="3840" y="13748"/>
                </a:cubicBezTo>
                <a:cubicBezTo>
                  <a:pt x="4238" y="14657"/>
                  <a:pt x="4775" y="15453"/>
                  <a:pt x="5456" y="16139"/>
                </a:cubicBezTo>
                <a:cubicBezTo>
                  <a:pt x="6137" y="16825"/>
                  <a:pt x="6933" y="17365"/>
                  <a:pt x="7852" y="17763"/>
                </a:cubicBezTo>
                <a:cubicBezTo>
                  <a:pt x="8764" y="18161"/>
                  <a:pt x="9753" y="18356"/>
                  <a:pt x="10807" y="18356"/>
                </a:cubicBezTo>
                <a:moveTo>
                  <a:pt x="14675" y="7398"/>
                </a:moveTo>
                <a:cubicBezTo>
                  <a:pt x="14765" y="7307"/>
                  <a:pt x="14890" y="7262"/>
                  <a:pt x="15048" y="7262"/>
                </a:cubicBezTo>
                <a:cubicBezTo>
                  <a:pt x="15206" y="7262"/>
                  <a:pt x="15333" y="7307"/>
                  <a:pt x="15432" y="7398"/>
                </a:cubicBezTo>
                <a:lnTo>
                  <a:pt x="16972" y="8951"/>
                </a:lnTo>
                <a:cubicBezTo>
                  <a:pt x="17065" y="9041"/>
                  <a:pt x="17113" y="9165"/>
                  <a:pt x="17119" y="9323"/>
                </a:cubicBezTo>
                <a:cubicBezTo>
                  <a:pt x="17122" y="9479"/>
                  <a:pt x="17074" y="9606"/>
                  <a:pt x="16972" y="9693"/>
                </a:cubicBezTo>
                <a:lnTo>
                  <a:pt x="11443" y="15236"/>
                </a:lnTo>
                <a:cubicBezTo>
                  <a:pt x="11335" y="15343"/>
                  <a:pt x="11188" y="15436"/>
                  <a:pt x="11005" y="15507"/>
                </a:cubicBezTo>
                <a:cubicBezTo>
                  <a:pt x="10821" y="15577"/>
                  <a:pt x="10652" y="15614"/>
                  <a:pt x="10496" y="15614"/>
                </a:cubicBezTo>
                <a:lnTo>
                  <a:pt x="8954" y="15614"/>
                </a:lnTo>
                <a:cubicBezTo>
                  <a:pt x="8810" y="15614"/>
                  <a:pt x="8646" y="15577"/>
                  <a:pt x="8454" y="15507"/>
                </a:cubicBezTo>
                <a:cubicBezTo>
                  <a:pt x="8261" y="15436"/>
                  <a:pt x="8114" y="15343"/>
                  <a:pt x="8007" y="15236"/>
                </a:cubicBezTo>
                <a:lnTo>
                  <a:pt x="4628" y="11856"/>
                </a:lnTo>
                <a:cubicBezTo>
                  <a:pt x="4538" y="11768"/>
                  <a:pt x="4492" y="11644"/>
                  <a:pt x="4492" y="11486"/>
                </a:cubicBezTo>
                <a:cubicBezTo>
                  <a:pt x="4492" y="11328"/>
                  <a:pt x="4538" y="11207"/>
                  <a:pt x="4628" y="11113"/>
                </a:cubicBezTo>
                <a:lnTo>
                  <a:pt x="6182" y="9560"/>
                </a:lnTo>
                <a:cubicBezTo>
                  <a:pt x="6272" y="9467"/>
                  <a:pt x="6397" y="9425"/>
                  <a:pt x="6555" y="9425"/>
                </a:cubicBezTo>
                <a:cubicBezTo>
                  <a:pt x="6713" y="9425"/>
                  <a:pt x="6837" y="9467"/>
                  <a:pt x="6928" y="9560"/>
                </a:cubicBezTo>
                <a:lnTo>
                  <a:pt x="9338" y="11994"/>
                </a:lnTo>
                <a:cubicBezTo>
                  <a:pt x="9598" y="12217"/>
                  <a:pt x="9861" y="12217"/>
                  <a:pt x="10121" y="11994"/>
                </a:cubicBezTo>
                <a:lnTo>
                  <a:pt x="14675" y="7398"/>
                </a:lnTo>
                <a:close/>
                <a:moveTo>
                  <a:pt x="14675" y="739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5" name="AutoShape 38"/>
          <p:cNvSpPr>
            <a:spLocks/>
          </p:cNvSpPr>
          <p:nvPr/>
        </p:nvSpPr>
        <p:spPr bwMode="auto">
          <a:xfrm>
            <a:off x="3600130" y="44409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2" y="0"/>
                  <a:pt x="13706" y="282"/>
                  <a:pt x="15011" y="847"/>
                </a:cubicBezTo>
                <a:cubicBezTo>
                  <a:pt x="16319" y="1409"/>
                  <a:pt x="17464" y="2177"/>
                  <a:pt x="18450" y="3157"/>
                </a:cubicBezTo>
                <a:cubicBezTo>
                  <a:pt x="19433" y="4134"/>
                  <a:pt x="20201" y="5277"/>
                  <a:pt x="20761" y="6590"/>
                </a:cubicBezTo>
                <a:cubicBezTo>
                  <a:pt x="21317" y="7900"/>
                  <a:pt x="21600" y="9306"/>
                  <a:pt x="21600" y="10800"/>
                </a:cubicBezTo>
                <a:cubicBezTo>
                  <a:pt x="21600" y="12294"/>
                  <a:pt x="21317" y="13700"/>
                  <a:pt x="20761" y="15010"/>
                </a:cubicBezTo>
                <a:cubicBezTo>
                  <a:pt x="20201" y="16320"/>
                  <a:pt x="19430" y="17466"/>
                  <a:pt x="18450" y="18443"/>
                </a:cubicBezTo>
                <a:cubicBezTo>
                  <a:pt x="17464" y="19423"/>
                  <a:pt x="16319" y="20191"/>
                  <a:pt x="15011" y="20753"/>
                </a:cubicBezTo>
                <a:cubicBezTo>
                  <a:pt x="13706" y="21318"/>
                  <a:pt x="12302" y="21600"/>
                  <a:pt x="10807" y="21600"/>
                </a:cubicBezTo>
                <a:cubicBezTo>
                  <a:pt x="9310" y="21600"/>
                  <a:pt x="7905" y="21318"/>
                  <a:pt x="6594" y="20753"/>
                </a:cubicBezTo>
                <a:cubicBezTo>
                  <a:pt x="5281" y="20191"/>
                  <a:pt x="4136" y="19423"/>
                  <a:pt x="3159" y="18443"/>
                </a:cubicBezTo>
                <a:cubicBezTo>
                  <a:pt x="2178" y="17466"/>
                  <a:pt x="1410" y="16320"/>
                  <a:pt x="848" y="15010"/>
                </a:cubicBezTo>
                <a:cubicBezTo>
                  <a:pt x="283" y="13700"/>
                  <a:pt x="0" y="12294"/>
                  <a:pt x="0" y="10800"/>
                </a:cubicBezTo>
                <a:cubicBezTo>
                  <a:pt x="0" y="9306"/>
                  <a:pt x="283" y="7900"/>
                  <a:pt x="848" y="6590"/>
                </a:cubicBezTo>
                <a:cubicBezTo>
                  <a:pt x="1410" y="5277"/>
                  <a:pt x="2181" y="4134"/>
                  <a:pt x="3159" y="3157"/>
                </a:cubicBezTo>
                <a:cubicBezTo>
                  <a:pt x="4136" y="2177"/>
                  <a:pt x="5281" y="1409"/>
                  <a:pt x="6594" y="847"/>
                </a:cubicBezTo>
                <a:cubicBezTo>
                  <a:pt x="7903" y="282"/>
                  <a:pt x="9307" y="0"/>
                  <a:pt x="10807" y="0"/>
                </a:cubicBezTo>
                <a:moveTo>
                  <a:pt x="18164" y="8812"/>
                </a:moveTo>
                <a:cubicBezTo>
                  <a:pt x="18289" y="8688"/>
                  <a:pt x="18354" y="8533"/>
                  <a:pt x="18359" y="8355"/>
                </a:cubicBezTo>
                <a:cubicBezTo>
                  <a:pt x="18362" y="8171"/>
                  <a:pt x="18300" y="8022"/>
                  <a:pt x="18164" y="7895"/>
                </a:cubicBezTo>
                <a:lnTo>
                  <a:pt x="16757" y="6449"/>
                </a:lnTo>
                <a:cubicBezTo>
                  <a:pt x="16613" y="6322"/>
                  <a:pt x="16455" y="6260"/>
                  <a:pt x="16277" y="6260"/>
                </a:cubicBezTo>
                <a:cubicBezTo>
                  <a:pt x="16099" y="6260"/>
                  <a:pt x="15946" y="6322"/>
                  <a:pt x="15811" y="6449"/>
                </a:cubicBezTo>
                <a:lnTo>
                  <a:pt x="9697" y="12570"/>
                </a:lnTo>
                <a:cubicBezTo>
                  <a:pt x="9570" y="12697"/>
                  <a:pt x="9417" y="12760"/>
                  <a:pt x="9245" y="12760"/>
                </a:cubicBezTo>
                <a:cubicBezTo>
                  <a:pt x="9069" y="12760"/>
                  <a:pt x="8914" y="12697"/>
                  <a:pt x="8778" y="12570"/>
                </a:cubicBezTo>
                <a:lnTo>
                  <a:pt x="5786" y="9583"/>
                </a:lnTo>
                <a:cubicBezTo>
                  <a:pt x="5659" y="9459"/>
                  <a:pt x="5507" y="9394"/>
                  <a:pt x="5334" y="9394"/>
                </a:cubicBezTo>
                <a:cubicBezTo>
                  <a:pt x="5156" y="9394"/>
                  <a:pt x="4995" y="9459"/>
                  <a:pt x="4840" y="9583"/>
                </a:cubicBezTo>
                <a:lnTo>
                  <a:pt x="3433" y="11015"/>
                </a:lnTo>
                <a:cubicBezTo>
                  <a:pt x="3306" y="11142"/>
                  <a:pt x="3246" y="11297"/>
                  <a:pt x="3246" y="11475"/>
                </a:cubicBezTo>
                <a:cubicBezTo>
                  <a:pt x="3246" y="11656"/>
                  <a:pt x="3306" y="11811"/>
                  <a:pt x="3433" y="11935"/>
                </a:cubicBezTo>
                <a:lnTo>
                  <a:pt x="7747" y="16249"/>
                </a:lnTo>
                <a:cubicBezTo>
                  <a:pt x="7874" y="16374"/>
                  <a:pt x="8044" y="16484"/>
                  <a:pt x="8261" y="16580"/>
                </a:cubicBezTo>
                <a:cubicBezTo>
                  <a:pt x="8479" y="16673"/>
                  <a:pt x="8677" y="16721"/>
                  <a:pt x="8858" y="16721"/>
                </a:cubicBezTo>
                <a:lnTo>
                  <a:pt x="9618" y="16721"/>
                </a:lnTo>
                <a:cubicBezTo>
                  <a:pt x="9796" y="16721"/>
                  <a:pt x="9993" y="16676"/>
                  <a:pt x="10205" y="16585"/>
                </a:cubicBezTo>
                <a:cubicBezTo>
                  <a:pt x="10417" y="16495"/>
                  <a:pt x="10592" y="16382"/>
                  <a:pt x="10728" y="16249"/>
                </a:cubicBezTo>
                <a:lnTo>
                  <a:pt x="18164" y="8812"/>
                </a:lnTo>
                <a:close/>
                <a:moveTo>
                  <a:pt x="18164" y="8812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6" name="AutoShape 39"/>
          <p:cNvSpPr>
            <a:spLocks/>
          </p:cNvSpPr>
          <p:nvPr/>
        </p:nvSpPr>
        <p:spPr bwMode="auto">
          <a:xfrm>
            <a:off x="4527230" y="44425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055" y="7482"/>
                </a:moveTo>
                <a:lnTo>
                  <a:pt x="5879" y="19673"/>
                </a:lnTo>
                <a:lnTo>
                  <a:pt x="0" y="21600"/>
                </a:lnTo>
                <a:lnTo>
                  <a:pt x="1929" y="15722"/>
                </a:lnTo>
                <a:lnTo>
                  <a:pt x="14117" y="3543"/>
                </a:lnTo>
                <a:lnTo>
                  <a:pt x="18055" y="7482"/>
                </a:lnTo>
                <a:close/>
                <a:moveTo>
                  <a:pt x="14484" y="6483"/>
                </a:moveTo>
                <a:cubicBezTo>
                  <a:pt x="14672" y="6295"/>
                  <a:pt x="14672" y="6093"/>
                  <a:pt x="14484" y="5878"/>
                </a:cubicBezTo>
                <a:cubicBezTo>
                  <a:pt x="14393" y="5784"/>
                  <a:pt x="14287" y="5737"/>
                  <a:pt x="14170" y="5737"/>
                </a:cubicBezTo>
                <a:cubicBezTo>
                  <a:pt x="14052" y="5737"/>
                  <a:pt x="13958" y="5784"/>
                  <a:pt x="13882" y="5878"/>
                </a:cubicBezTo>
                <a:lnTo>
                  <a:pt x="4179" y="15555"/>
                </a:lnTo>
                <a:cubicBezTo>
                  <a:pt x="4085" y="15649"/>
                  <a:pt x="4035" y="15751"/>
                  <a:pt x="4035" y="15869"/>
                </a:cubicBezTo>
                <a:cubicBezTo>
                  <a:pt x="4035" y="15986"/>
                  <a:pt x="4085" y="16092"/>
                  <a:pt x="4179" y="16186"/>
                </a:cubicBezTo>
                <a:cubicBezTo>
                  <a:pt x="4252" y="16262"/>
                  <a:pt x="4358" y="16298"/>
                  <a:pt x="4487" y="16298"/>
                </a:cubicBezTo>
                <a:cubicBezTo>
                  <a:pt x="4599" y="16298"/>
                  <a:pt x="4696" y="16262"/>
                  <a:pt x="4784" y="16186"/>
                </a:cubicBezTo>
                <a:lnTo>
                  <a:pt x="14484" y="6483"/>
                </a:lnTo>
                <a:close/>
                <a:moveTo>
                  <a:pt x="21107" y="2068"/>
                </a:moveTo>
                <a:cubicBezTo>
                  <a:pt x="21436" y="2394"/>
                  <a:pt x="21600" y="2791"/>
                  <a:pt x="21600" y="3255"/>
                </a:cubicBezTo>
                <a:cubicBezTo>
                  <a:pt x="21600" y="3722"/>
                  <a:pt x="21436" y="4110"/>
                  <a:pt x="21107" y="4430"/>
                </a:cubicBezTo>
                <a:lnTo>
                  <a:pt x="19436" y="6101"/>
                </a:lnTo>
                <a:lnTo>
                  <a:pt x="15497" y="2165"/>
                </a:lnTo>
                <a:lnTo>
                  <a:pt x="17171" y="491"/>
                </a:lnTo>
                <a:cubicBezTo>
                  <a:pt x="17494" y="165"/>
                  <a:pt x="17891" y="0"/>
                  <a:pt x="18349" y="0"/>
                </a:cubicBezTo>
                <a:cubicBezTo>
                  <a:pt x="18807" y="0"/>
                  <a:pt x="19204" y="165"/>
                  <a:pt x="19530" y="491"/>
                </a:cubicBezTo>
                <a:lnTo>
                  <a:pt x="20331" y="1266"/>
                </a:lnTo>
                <a:lnTo>
                  <a:pt x="21107" y="2068"/>
                </a:lnTo>
                <a:close/>
                <a:moveTo>
                  <a:pt x="21107" y="206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7" name="AutoShape 40"/>
          <p:cNvSpPr>
            <a:spLocks/>
          </p:cNvSpPr>
          <p:nvPr/>
        </p:nvSpPr>
        <p:spPr bwMode="auto">
          <a:xfrm>
            <a:off x="5414642" y="44409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3" y="0"/>
                </a:moveTo>
                <a:cubicBezTo>
                  <a:pt x="20631" y="0"/>
                  <a:pt x="20946" y="159"/>
                  <a:pt x="21208" y="479"/>
                </a:cubicBezTo>
                <a:cubicBezTo>
                  <a:pt x="21470" y="799"/>
                  <a:pt x="21600" y="1178"/>
                  <a:pt x="21600" y="1616"/>
                </a:cubicBezTo>
                <a:lnTo>
                  <a:pt x="21600" y="19984"/>
                </a:lnTo>
                <a:cubicBezTo>
                  <a:pt x="21600" y="20422"/>
                  <a:pt x="21470" y="20804"/>
                  <a:pt x="21208" y="21124"/>
                </a:cubicBezTo>
                <a:cubicBezTo>
                  <a:pt x="20949" y="21441"/>
                  <a:pt x="20633" y="21600"/>
                  <a:pt x="20263" y="21600"/>
                </a:cubicBezTo>
                <a:lnTo>
                  <a:pt x="1346" y="21600"/>
                </a:lnTo>
                <a:cubicBezTo>
                  <a:pt x="982" y="21600"/>
                  <a:pt x="663" y="21441"/>
                  <a:pt x="397" y="21124"/>
                </a:cubicBezTo>
                <a:cubicBezTo>
                  <a:pt x="132" y="20804"/>
                  <a:pt x="0" y="20422"/>
                  <a:pt x="0" y="19984"/>
                </a:cubicBezTo>
                <a:lnTo>
                  <a:pt x="0" y="1616"/>
                </a:lnTo>
                <a:cubicBezTo>
                  <a:pt x="0" y="1178"/>
                  <a:pt x="132" y="799"/>
                  <a:pt x="397" y="479"/>
                </a:cubicBezTo>
                <a:cubicBezTo>
                  <a:pt x="661" y="159"/>
                  <a:pt x="979" y="0"/>
                  <a:pt x="1346" y="0"/>
                </a:cubicBezTo>
                <a:lnTo>
                  <a:pt x="20263" y="0"/>
                </a:lnTo>
                <a:close/>
                <a:moveTo>
                  <a:pt x="19805" y="2171"/>
                </a:moveTo>
                <a:lnTo>
                  <a:pt x="1802" y="2171"/>
                </a:lnTo>
                <a:lnTo>
                  <a:pt x="1802" y="19441"/>
                </a:lnTo>
                <a:lnTo>
                  <a:pt x="19805" y="19441"/>
                </a:lnTo>
                <a:lnTo>
                  <a:pt x="19805" y="2171"/>
                </a:lnTo>
                <a:close/>
                <a:moveTo>
                  <a:pt x="5425" y="8663"/>
                </a:moveTo>
                <a:cubicBezTo>
                  <a:pt x="4911" y="8663"/>
                  <a:pt x="4475" y="8454"/>
                  <a:pt x="4125" y="8034"/>
                </a:cubicBezTo>
                <a:cubicBezTo>
                  <a:pt x="3770" y="7611"/>
                  <a:pt x="3599" y="7103"/>
                  <a:pt x="3599" y="6513"/>
                </a:cubicBezTo>
                <a:cubicBezTo>
                  <a:pt x="3599" y="5896"/>
                  <a:pt x="3770" y="5373"/>
                  <a:pt x="4125" y="4953"/>
                </a:cubicBezTo>
                <a:cubicBezTo>
                  <a:pt x="4478" y="4527"/>
                  <a:pt x="4911" y="4321"/>
                  <a:pt x="5425" y="4321"/>
                </a:cubicBezTo>
                <a:cubicBezTo>
                  <a:pt x="5915" y="4321"/>
                  <a:pt x="6341" y="4530"/>
                  <a:pt x="6693" y="4953"/>
                </a:cubicBezTo>
                <a:cubicBezTo>
                  <a:pt x="7046" y="5373"/>
                  <a:pt x="7220" y="5896"/>
                  <a:pt x="7220" y="6513"/>
                </a:cubicBezTo>
                <a:cubicBezTo>
                  <a:pt x="7220" y="7103"/>
                  <a:pt x="7046" y="7611"/>
                  <a:pt x="6693" y="8034"/>
                </a:cubicBezTo>
                <a:cubicBezTo>
                  <a:pt x="6341" y="8454"/>
                  <a:pt x="5915" y="8663"/>
                  <a:pt x="5425" y="8663"/>
                </a:cubicBezTo>
                <a:moveTo>
                  <a:pt x="18001" y="17288"/>
                </a:moveTo>
                <a:lnTo>
                  <a:pt x="3599" y="17288"/>
                </a:lnTo>
                <a:lnTo>
                  <a:pt x="3599" y="15810"/>
                </a:lnTo>
                <a:lnTo>
                  <a:pt x="6845" y="10746"/>
                </a:lnTo>
                <a:lnTo>
                  <a:pt x="9046" y="12943"/>
                </a:lnTo>
                <a:lnTo>
                  <a:pt x="13193" y="5388"/>
                </a:lnTo>
                <a:lnTo>
                  <a:pt x="17999" y="11351"/>
                </a:lnTo>
                <a:lnTo>
                  <a:pt x="17999" y="17288"/>
                </a:lnTo>
                <a:close/>
                <a:moveTo>
                  <a:pt x="18001" y="1728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8" name="AutoShape 41"/>
          <p:cNvSpPr>
            <a:spLocks/>
          </p:cNvSpPr>
          <p:nvPr/>
        </p:nvSpPr>
        <p:spPr bwMode="auto">
          <a:xfrm>
            <a:off x="6336980" y="44425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521" y="19327"/>
                </a:moveTo>
                <a:cubicBezTo>
                  <a:pt x="21574" y="19434"/>
                  <a:pt x="21600" y="19553"/>
                  <a:pt x="21600" y="19677"/>
                </a:cubicBezTo>
                <a:cubicBezTo>
                  <a:pt x="21600" y="19974"/>
                  <a:pt x="21492" y="20237"/>
                  <a:pt x="21275" y="20463"/>
                </a:cubicBezTo>
                <a:lnTo>
                  <a:pt x="20491" y="21235"/>
                </a:lnTo>
                <a:cubicBezTo>
                  <a:pt x="20281" y="21461"/>
                  <a:pt x="20027" y="21574"/>
                  <a:pt x="19721" y="21574"/>
                </a:cubicBezTo>
                <a:lnTo>
                  <a:pt x="19664" y="21574"/>
                </a:lnTo>
                <a:cubicBezTo>
                  <a:pt x="19350" y="21538"/>
                  <a:pt x="19081" y="21396"/>
                  <a:pt x="18866" y="21153"/>
                </a:cubicBezTo>
                <a:lnTo>
                  <a:pt x="12700" y="13223"/>
                </a:lnTo>
                <a:cubicBezTo>
                  <a:pt x="11959" y="13870"/>
                  <a:pt x="11265" y="14439"/>
                  <a:pt x="10623" y="14928"/>
                </a:cubicBezTo>
                <a:cubicBezTo>
                  <a:pt x="9975" y="15414"/>
                  <a:pt x="9367" y="15835"/>
                  <a:pt x="8789" y="16189"/>
                </a:cubicBezTo>
                <a:lnTo>
                  <a:pt x="9262" y="19988"/>
                </a:lnTo>
                <a:lnTo>
                  <a:pt x="9262" y="20124"/>
                </a:lnTo>
                <a:cubicBezTo>
                  <a:pt x="9262" y="20424"/>
                  <a:pt x="9163" y="20673"/>
                  <a:pt x="8965" y="20871"/>
                </a:cubicBezTo>
                <a:lnTo>
                  <a:pt x="8546" y="21289"/>
                </a:lnTo>
                <a:cubicBezTo>
                  <a:pt x="8339" y="21498"/>
                  <a:pt x="8076" y="21600"/>
                  <a:pt x="7762" y="21600"/>
                </a:cubicBezTo>
                <a:lnTo>
                  <a:pt x="7706" y="21600"/>
                </a:lnTo>
                <a:cubicBezTo>
                  <a:pt x="7355" y="21563"/>
                  <a:pt x="7089" y="21425"/>
                  <a:pt x="6908" y="21179"/>
                </a:cubicBezTo>
                <a:lnTo>
                  <a:pt x="4132" y="17501"/>
                </a:lnTo>
                <a:lnTo>
                  <a:pt x="419" y="14696"/>
                </a:lnTo>
                <a:cubicBezTo>
                  <a:pt x="156" y="14473"/>
                  <a:pt x="17" y="14201"/>
                  <a:pt x="0" y="13885"/>
                </a:cubicBezTo>
                <a:lnTo>
                  <a:pt x="0" y="13834"/>
                </a:lnTo>
                <a:cubicBezTo>
                  <a:pt x="0" y="13551"/>
                  <a:pt x="105" y="13294"/>
                  <a:pt x="311" y="13059"/>
                </a:cubicBezTo>
                <a:lnTo>
                  <a:pt x="716" y="12669"/>
                </a:lnTo>
                <a:cubicBezTo>
                  <a:pt x="897" y="12440"/>
                  <a:pt x="1152" y="12332"/>
                  <a:pt x="1477" y="12341"/>
                </a:cubicBezTo>
                <a:cubicBezTo>
                  <a:pt x="1551" y="12341"/>
                  <a:pt x="1596" y="12352"/>
                  <a:pt x="1613" y="12369"/>
                </a:cubicBezTo>
                <a:lnTo>
                  <a:pt x="5408" y="12802"/>
                </a:lnTo>
                <a:cubicBezTo>
                  <a:pt x="5761" y="12234"/>
                  <a:pt x="6180" y="11626"/>
                  <a:pt x="6673" y="10984"/>
                </a:cubicBezTo>
                <a:cubicBezTo>
                  <a:pt x="7168" y="10336"/>
                  <a:pt x="7734" y="9655"/>
                  <a:pt x="8376" y="8931"/>
                </a:cubicBezTo>
                <a:lnTo>
                  <a:pt x="478" y="2748"/>
                </a:lnTo>
                <a:cubicBezTo>
                  <a:pt x="195" y="2522"/>
                  <a:pt x="59" y="2256"/>
                  <a:pt x="59" y="1951"/>
                </a:cubicBezTo>
                <a:lnTo>
                  <a:pt x="59" y="1894"/>
                </a:lnTo>
                <a:cubicBezTo>
                  <a:pt x="59" y="1614"/>
                  <a:pt x="161" y="1354"/>
                  <a:pt x="371" y="1111"/>
                </a:cubicBezTo>
                <a:lnTo>
                  <a:pt x="1140" y="336"/>
                </a:lnTo>
                <a:cubicBezTo>
                  <a:pt x="1384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4" y="25"/>
                  <a:pt x="2216" y="45"/>
                  <a:pt x="2270" y="79"/>
                </a:cubicBezTo>
                <a:lnTo>
                  <a:pt x="13147" y="4046"/>
                </a:lnTo>
                <a:lnTo>
                  <a:pt x="15193" y="2030"/>
                </a:lnTo>
                <a:cubicBezTo>
                  <a:pt x="15827" y="1397"/>
                  <a:pt x="16552" y="902"/>
                  <a:pt x="17375" y="540"/>
                </a:cubicBezTo>
                <a:cubicBezTo>
                  <a:pt x="18196" y="181"/>
                  <a:pt x="18951" y="0"/>
                  <a:pt x="19636" y="0"/>
                </a:cubicBezTo>
                <a:cubicBezTo>
                  <a:pt x="20284" y="0"/>
                  <a:pt x="20779" y="167"/>
                  <a:pt x="21113" y="500"/>
                </a:cubicBezTo>
                <a:cubicBezTo>
                  <a:pt x="21292" y="662"/>
                  <a:pt x="21419" y="871"/>
                  <a:pt x="21492" y="1125"/>
                </a:cubicBezTo>
                <a:cubicBezTo>
                  <a:pt x="21563" y="1374"/>
                  <a:pt x="21600" y="1660"/>
                  <a:pt x="21600" y="1973"/>
                </a:cubicBezTo>
                <a:cubicBezTo>
                  <a:pt x="21600" y="2660"/>
                  <a:pt x="21425" y="3415"/>
                  <a:pt x="21076" y="4235"/>
                </a:cubicBezTo>
                <a:cubicBezTo>
                  <a:pt x="20728" y="5055"/>
                  <a:pt x="20230" y="5779"/>
                  <a:pt x="19582" y="6401"/>
                </a:cubicBezTo>
                <a:lnTo>
                  <a:pt x="17548" y="8456"/>
                </a:lnTo>
                <a:lnTo>
                  <a:pt x="21521" y="19327"/>
                </a:lnTo>
                <a:close/>
                <a:moveTo>
                  <a:pt x="21521" y="19327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9" name="AutoShape 42"/>
          <p:cNvSpPr>
            <a:spLocks/>
          </p:cNvSpPr>
          <p:nvPr/>
        </p:nvSpPr>
        <p:spPr bwMode="auto">
          <a:xfrm>
            <a:off x="7238680" y="44409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78" y="8468"/>
                </a:moveTo>
                <a:cubicBezTo>
                  <a:pt x="20642" y="8468"/>
                  <a:pt x="20954" y="8597"/>
                  <a:pt x="21212" y="8853"/>
                </a:cubicBezTo>
                <a:cubicBezTo>
                  <a:pt x="21471" y="9111"/>
                  <a:pt x="21600" y="9423"/>
                  <a:pt x="21600" y="9787"/>
                </a:cubicBezTo>
                <a:lnTo>
                  <a:pt x="21600" y="11813"/>
                </a:lnTo>
                <a:cubicBezTo>
                  <a:pt x="21600" y="12181"/>
                  <a:pt x="21471" y="12489"/>
                  <a:pt x="21212" y="12747"/>
                </a:cubicBezTo>
                <a:cubicBezTo>
                  <a:pt x="20954" y="13006"/>
                  <a:pt x="20642" y="13135"/>
                  <a:pt x="20278" y="13135"/>
                </a:cubicBezTo>
                <a:lnTo>
                  <a:pt x="13134" y="13135"/>
                </a:lnTo>
                <a:lnTo>
                  <a:pt x="13134" y="20252"/>
                </a:lnTo>
                <a:cubicBezTo>
                  <a:pt x="13134" y="20637"/>
                  <a:pt x="13005" y="20957"/>
                  <a:pt x="12746" y="21212"/>
                </a:cubicBezTo>
                <a:cubicBezTo>
                  <a:pt x="12488" y="21471"/>
                  <a:pt x="12176" y="21600"/>
                  <a:pt x="11812" y="21600"/>
                </a:cubicBezTo>
                <a:lnTo>
                  <a:pt x="9788" y="21600"/>
                </a:lnTo>
                <a:cubicBezTo>
                  <a:pt x="9424" y="21600"/>
                  <a:pt x="9112" y="21471"/>
                  <a:pt x="8854" y="21212"/>
                </a:cubicBezTo>
                <a:cubicBezTo>
                  <a:pt x="8592" y="20957"/>
                  <a:pt x="8466" y="20645"/>
                  <a:pt x="8466" y="20278"/>
                </a:cubicBezTo>
                <a:lnTo>
                  <a:pt x="8466" y="13135"/>
                </a:lnTo>
                <a:lnTo>
                  <a:pt x="1351" y="13135"/>
                </a:lnTo>
                <a:cubicBezTo>
                  <a:pt x="966" y="13135"/>
                  <a:pt x="646" y="13012"/>
                  <a:pt x="388" y="12762"/>
                </a:cubicBezTo>
                <a:cubicBezTo>
                  <a:pt x="129" y="12515"/>
                  <a:pt x="0" y="12198"/>
                  <a:pt x="0" y="11813"/>
                </a:cubicBezTo>
                <a:lnTo>
                  <a:pt x="0" y="9787"/>
                </a:lnTo>
                <a:cubicBezTo>
                  <a:pt x="0" y="9422"/>
                  <a:pt x="129" y="9114"/>
                  <a:pt x="388" y="8853"/>
                </a:cubicBezTo>
                <a:cubicBezTo>
                  <a:pt x="646" y="8597"/>
                  <a:pt x="955" y="8468"/>
                  <a:pt x="1322" y="8468"/>
                </a:cubicBezTo>
                <a:lnTo>
                  <a:pt x="8466" y="8468"/>
                </a:lnTo>
                <a:lnTo>
                  <a:pt x="8466" y="1351"/>
                </a:lnTo>
                <a:cubicBezTo>
                  <a:pt x="8466" y="966"/>
                  <a:pt x="8589" y="646"/>
                  <a:pt x="8839" y="388"/>
                </a:cubicBezTo>
                <a:cubicBezTo>
                  <a:pt x="9089" y="132"/>
                  <a:pt x="9403" y="0"/>
                  <a:pt x="9788" y="0"/>
                </a:cubicBezTo>
                <a:lnTo>
                  <a:pt x="11812" y="0"/>
                </a:lnTo>
                <a:cubicBezTo>
                  <a:pt x="12176" y="0"/>
                  <a:pt x="12488" y="132"/>
                  <a:pt x="12746" y="388"/>
                </a:cubicBezTo>
                <a:cubicBezTo>
                  <a:pt x="13005" y="646"/>
                  <a:pt x="13134" y="957"/>
                  <a:pt x="13134" y="1322"/>
                </a:cubicBezTo>
                <a:lnTo>
                  <a:pt x="13134" y="8468"/>
                </a:lnTo>
                <a:lnTo>
                  <a:pt x="20278" y="8468"/>
                </a:lnTo>
                <a:close/>
                <a:moveTo>
                  <a:pt x="20278" y="846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0" name="AutoShape 43"/>
          <p:cNvSpPr>
            <a:spLocks/>
          </p:cNvSpPr>
          <p:nvPr/>
        </p:nvSpPr>
        <p:spPr bwMode="auto">
          <a:xfrm>
            <a:off x="8157842" y="44409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7" y="0"/>
                </a:moveTo>
                <a:cubicBezTo>
                  <a:pt x="12302" y="0"/>
                  <a:pt x="13706" y="280"/>
                  <a:pt x="15011" y="847"/>
                </a:cubicBezTo>
                <a:cubicBezTo>
                  <a:pt x="16319" y="1409"/>
                  <a:pt x="17464" y="2177"/>
                  <a:pt x="18450" y="3157"/>
                </a:cubicBezTo>
                <a:cubicBezTo>
                  <a:pt x="19433" y="4136"/>
                  <a:pt x="20201" y="5280"/>
                  <a:pt x="20761" y="6590"/>
                </a:cubicBezTo>
                <a:cubicBezTo>
                  <a:pt x="21317" y="7903"/>
                  <a:pt x="21600" y="9306"/>
                  <a:pt x="21600" y="10800"/>
                </a:cubicBezTo>
                <a:cubicBezTo>
                  <a:pt x="21600" y="12296"/>
                  <a:pt x="21317" y="13700"/>
                  <a:pt x="20761" y="15010"/>
                </a:cubicBezTo>
                <a:cubicBezTo>
                  <a:pt x="20201" y="16323"/>
                  <a:pt x="19430" y="17466"/>
                  <a:pt x="18450" y="18443"/>
                </a:cubicBezTo>
                <a:cubicBezTo>
                  <a:pt x="17464" y="19423"/>
                  <a:pt x="16319" y="20191"/>
                  <a:pt x="15011" y="20756"/>
                </a:cubicBezTo>
                <a:cubicBezTo>
                  <a:pt x="13706" y="21320"/>
                  <a:pt x="12302" y="21600"/>
                  <a:pt x="10807" y="21600"/>
                </a:cubicBezTo>
                <a:cubicBezTo>
                  <a:pt x="9310" y="21600"/>
                  <a:pt x="7905" y="21320"/>
                  <a:pt x="6594" y="20756"/>
                </a:cubicBezTo>
                <a:cubicBezTo>
                  <a:pt x="5281" y="20191"/>
                  <a:pt x="4136" y="19423"/>
                  <a:pt x="3159" y="18443"/>
                </a:cubicBezTo>
                <a:cubicBezTo>
                  <a:pt x="2178" y="17466"/>
                  <a:pt x="1410" y="16323"/>
                  <a:pt x="848" y="15010"/>
                </a:cubicBezTo>
                <a:cubicBezTo>
                  <a:pt x="283" y="13700"/>
                  <a:pt x="0" y="12296"/>
                  <a:pt x="0" y="10800"/>
                </a:cubicBezTo>
                <a:cubicBezTo>
                  <a:pt x="0" y="9306"/>
                  <a:pt x="283" y="7903"/>
                  <a:pt x="848" y="6590"/>
                </a:cubicBezTo>
                <a:cubicBezTo>
                  <a:pt x="1410" y="5280"/>
                  <a:pt x="2181" y="4136"/>
                  <a:pt x="3159" y="3157"/>
                </a:cubicBezTo>
                <a:cubicBezTo>
                  <a:pt x="4136" y="2177"/>
                  <a:pt x="5281" y="1409"/>
                  <a:pt x="6594" y="847"/>
                </a:cubicBezTo>
                <a:cubicBezTo>
                  <a:pt x="7903" y="282"/>
                  <a:pt x="9307" y="0"/>
                  <a:pt x="10807" y="0"/>
                </a:cubicBezTo>
                <a:moveTo>
                  <a:pt x="17043" y="9750"/>
                </a:moveTo>
                <a:cubicBezTo>
                  <a:pt x="17043" y="9623"/>
                  <a:pt x="16995" y="9518"/>
                  <a:pt x="16899" y="9433"/>
                </a:cubicBezTo>
                <a:cubicBezTo>
                  <a:pt x="16805" y="9346"/>
                  <a:pt x="16704" y="9304"/>
                  <a:pt x="16596" y="9304"/>
                </a:cubicBezTo>
                <a:lnTo>
                  <a:pt x="12350" y="9304"/>
                </a:lnTo>
                <a:lnTo>
                  <a:pt x="12350" y="4628"/>
                </a:lnTo>
                <a:cubicBezTo>
                  <a:pt x="12350" y="4329"/>
                  <a:pt x="12203" y="4184"/>
                  <a:pt x="11917" y="4193"/>
                </a:cubicBezTo>
                <a:lnTo>
                  <a:pt x="9700" y="4193"/>
                </a:lnTo>
                <a:cubicBezTo>
                  <a:pt x="9403" y="4193"/>
                  <a:pt x="9253" y="4337"/>
                  <a:pt x="9253" y="4628"/>
                </a:cubicBezTo>
                <a:lnTo>
                  <a:pt x="9253" y="9304"/>
                </a:lnTo>
                <a:lnTo>
                  <a:pt x="5021" y="9304"/>
                </a:lnTo>
                <a:cubicBezTo>
                  <a:pt x="4724" y="9304"/>
                  <a:pt x="4574" y="9453"/>
                  <a:pt x="4574" y="9750"/>
                </a:cubicBezTo>
                <a:lnTo>
                  <a:pt x="4574" y="11884"/>
                </a:lnTo>
                <a:cubicBezTo>
                  <a:pt x="4574" y="12181"/>
                  <a:pt x="4724" y="12330"/>
                  <a:pt x="5021" y="12330"/>
                </a:cubicBezTo>
                <a:lnTo>
                  <a:pt x="9253" y="12330"/>
                </a:lnTo>
                <a:lnTo>
                  <a:pt x="9253" y="16981"/>
                </a:lnTo>
                <a:cubicBezTo>
                  <a:pt x="9253" y="17277"/>
                  <a:pt x="9403" y="17424"/>
                  <a:pt x="9700" y="17413"/>
                </a:cubicBezTo>
                <a:lnTo>
                  <a:pt x="11917" y="17413"/>
                </a:lnTo>
                <a:cubicBezTo>
                  <a:pt x="12214" y="17413"/>
                  <a:pt x="12358" y="17269"/>
                  <a:pt x="12350" y="16981"/>
                </a:cubicBezTo>
                <a:lnTo>
                  <a:pt x="12350" y="12330"/>
                </a:lnTo>
                <a:lnTo>
                  <a:pt x="16596" y="12330"/>
                </a:lnTo>
                <a:cubicBezTo>
                  <a:pt x="16704" y="12330"/>
                  <a:pt x="16805" y="12288"/>
                  <a:pt x="16899" y="12201"/>
                </a:cubicBezTo>
                <a:cubicBezTo>
                  <a:pt x="16995" y="12119"/>
                  <a:pt x="17043" y="12011"/>
                  <a:pt x="17043" y="11884"/>
                </a:cubicBezTo>
                <a:lnTo>
                  <a:pt x="17043" y="9750"/>
                </a:lnTo>
                <a:close/>
                <a:moveTo>
                  <a:pt x="17043" y="975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1" name="AutoShape 44"/>
          <p:cNvSpPr>
            <a:spLocks/>
          </p:cNvSpPr>
          <p:nvPr/>
        </p:nvSpPr>
        <p:spPr bwMode="auto">
          <a:xfrm>
            <a:off x="9096055" y="44425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917" y="12965"/>
                </a:moveTo>
                <a:cubicBezTo>
                  <a:pt x="19282" y="12965"/>
                  <a:pt x="19632" y="13047"/>
                  <a:pt x="19960" y="13217"/>
                </a:cubicBezTo>
                <a:cubicBezTo>
                  <a:pt x="20288" y="13388"/>
                  <a:pt x="20572" y="13617"/>
                  <a:pt x="20807" y="13905"/>
                </a:cubicBezTo>
                <a:cubicBezTo>
                  <a:pt x="21049" y="14198"/>
                  <a:pt x="21240" y="14539"/>
                  <a:pt x="21385" y="14933"/>
                </a:cubicBezTo>
                <a:cubicBezTo>
                  <a:pt x="21529" y="15329"/>
                  <a:pt x="21600" y="15743"/>
                  <a:pt x="21600" y="16184"/>
                </a:cubicBezTo>
                <a:lnTo>
                  <a:pt x="21600" y="21051"/>
                </a:lnTo>
                <a:cubicBezTo>
                  <a:pt x="21600" y="21415"/>
                  <a:pt x="21448" y="21600"/>
                  <a:pt x="21142" y="21600"/>
                </a:cubicBezTo>
                <a:lnTo>
                  <a:pt x="458" y="21600"/>
                </a:lnTo>
                <a:cubicBezTo>
                  <a:pt x="152" y="21600"/>
                  <a:pt x="0" y="21415"/>
                  <a:pt x="0" y="21051"/>
                </a:cubicBezTo>
                <a:lnTo>
                  <a:pt x="0" y="16184"/>
                </a:lnTo>
                <a:cubicBezTo>
                  <a:pt x="0" y="15743"/>
                  <a:pt x="71" y="15329"/>
                  <a:pt x="215" y="14933"/>
                </a:cubicBezTo>
                <a:cubicBezTo>
                  <a:pt x="362" y="14539"/>
                  <a:pt x="558" y="14198"/>
                  <a:pt x="801" y="13905"/>
                </a:cubicBezTo>
                <a:cubicBezTo>
                  <a:pt x="1048" y="13617"/>
                  <a:pt x="1337" y="13388"/>
                  <a:pt x="1665" y="13217"/>
                </a:cubicBezTo>
                <a:cubicBezTo>
                  <a:pt x="1993" y="13047"/>
                  <a:pt x="2338" y="12965"/>
                  <a:pt x="2708" y="12965"/>
                </a:cubicBezTo>
                <a:lnTo>
                  <a:pt x="18917" y="12965"/>
                </a:lnTo>
                <a:close/>
                <a:moveTo>
                  <a:pt x="18459" y="18349"/>
                </a:moveTo>
                <a:cubicBezTo>
                  <a:pt x="18459" y="18199"/>
                  <a:pt x="18413" y="18069"/>
                  <a:pt x="18322" y="17964"/>
                </a:cubicBezTo>
                <a:cubicBezTo>
                  <a:pt x="18234" y="17855"/>
                  <a:pt x="18126" y="17802"/>
                  <a:pt x="17999" y="17802"/>
                </a:cubicBezTo>
                <a:lnTo>
                  <a:pt x="3596" y="17802"/>
                </a:lnTo>
                <a:cubicBezTo>
                  <a:pt x="3469" y="17802"/>
                  <a:pt x="3359" y="17852"/>
                  <a:pt x="3273" y="17955"/>
                </a:cubicBezTo>
                <a:cubicBezTo>
                  <a:pt x="3183" y="18058"/>
                  <a:pt x="3136" y="18190"/>
                  <a:pt x="3136" y="18349"/>
                </a:cubicBezTo>
                <a:lnTo>
                  <a:pt x="3136" y="18886"/>
                </a:lnTo>
                <a:cubicBezTo>
                  <a:pt x="3136" y="19033"/>
                  <a:pt x="3183" y="19156"/>
                  <a:pt x="3273" y="19259"/>
                </a:cubicBezTo>
                <a:cubicBezTo>
                  <a:pt x="3359" y="19356"/>
                  <a:pt x="3469" y="19403"/>
                  <a:pt x="3596" y="19403"/>
                </a:cubicBezTo>
                <a:lnTo>
                  <a:pt x="18001" y="19403"/>
                </a:lnTo>
                <a:cubicBezTo>
                  <a:pt x="18129" y="19403"/>
                  <a:pt x="18236" y="19359"/>
                  <a:pt x="18324" y="19265"/>
                </a:cubicBezTo>
                <a:cubicBezTo>
                  <a:pt x="18415" y="19168"/>
                  <a:pt x="18461" y="19042"/>
                  <a:pt x="18461" y="18886"/>
                </a:cubicBezTo>
                <a:lnTo>
                  <a:pt x="18461" y="18349"/>
                </a:lnTo>
                <a:close/>
                <a:moveTo>
                  <a:pt x="18001" y="11346"/>
                </a:moveTo>
                <a:lnTo>
                  <a:pt x="3599" y="11346"/>
                </a:lnTo>
                <a:lnTo>
                  <a:pt x="3599" y="1069"/>
                </a:lnTo>
                <a:cubicBezTo>
                  <a:pt x="3599" y="781"/>
                  <a:pt x="3684" y="529"/>
                  <a:pt x="3861" y="314"/>
                </a:cubicBezTo>
                <a:cubicBezTo>
                  <a:pt x="4035" y="106"/>
                  <a:pt x="4252" y="0"/>
                  <a:pt x="4512" y="0"/>
                </a:cubicBezTo>
                <a:lnTo>
                  <a:pt x="12140" y="0"/>
                </a:lnTo>
                <a:lnTo>
                  <a:pt x="12140" y="5387"/>
                </a:lnTo>
                <a:cubicBezTo>
                  <a:pt x="12140" y="5845"/>
                  <a:pt x="12275" y="6236"/>
                  <a:pt x="12539" y="6550"/>
                </a:cubicBezTo>
                <a:cubicBezTo>
                  <a:pt x="12804" y="6873"/>
                  <a:pt x="13120" y="7032"/>
                  <a:pt x="13489" y="7032"/>
                </a:cubicBezTo>
                <a:lnTo>
                  <a:pt x="18001" y="7032"/>
                </a:lnTo>
                <a:lnTo>
                  <a:pt x="18001" y="11346"/>
                </a:lnTo>
                <a:close/>
                <a:moveTo>
                  <a:pt x="18001" y="5387"/>
                </a:moveTo>
                <a:lnTo>
                  <a:pt x="13489" y="5387"/>
                </a:lnTo>
                <a:lnTo>
                  <a:pt x="13489" y="0"/>
                </a:lnTo>
                <a:lnTo>
                  <a:pt x="18001" y="5387"/>
                </a:lnTo>
                <a:close/>
                <a:moveTo>
                  <a:pt x="18001" y="5387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2" name="AutoShape 45"/>
          <p:cNvSpPr>
            <a:spLocks/>
          </p:cNvSpPr>
          <p:nvPr/>
        </p:nvSpPr>
        <p:spPr bwMode="auto">
          <a:xfrm>
            <a:off x="10058080" y="44425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14" h="21589">
                <a:moveTo>
                  <a:pt x="21362" y="20641"/>
                </a:moveTo>
                <a:cubicBezTo>
                  <a:pt x="21549" y="20867"/>
                  <a:pt x="21563" y="21109"/>
                  <a:pt x="21408" y="21358"/>
                </a:cubicBezTo>
                <a:cubicBezTo>
                  <a:pt x="21319" y="21502"/>
                  <a:pt x="21195" y="21578"/>
                  <a:pt x="21038" y="21589"/>
                </a:cubicBezTo>
                <a:cubicBezTo>
                  <a:pt x="20963" y="21589"/>
                  <a:pt x="20895" y="21561"/>
                  <a:pt x="20837" y="21507"/>
                </a:cubicBezTo>
                <a:lnTo>
                  <a:pt x="15038" y="17553"/>
                </a:lnTo>
                <a:cubicBezTo>
                  <a:pt x="14487" y="18272"/>
                  <a:pt x="13904" y="18878"/>
                  <a:pt x="13295" y="19375"/>
                </a:cubicBezTo>
                <a:cubicBezTo>
                  <a:pt x="12686" y="19871"/>
                  <a:pt x="12082" y="20235"/>
                  <a:pt x="11482" y="20461"/>
                </a:cubicBezTo>
                <a:cubicBezTo>
                  <a:pt x="10887" y="20692"/>
                  <a:pt x="10320" y="20780"/>
                  <a:pt x="9786" y="20726"/>
                </a:cubicBezTo>
                <a:cubicBezTo>
                  <a:pt x="9250" y="20670"/>
                  <a:pt x="8774" y="20461"/>
                  <a:pt x="8355" y="20091"/>
                </a:cubicBezTo>
                <a:cubicBezTo>
                  <a:pt x="7788" y="19595"/>
                  <a:pt x="7432" y="18884"/>
                  <a:pt x="7292" y="17948"/>
                </a:cubicBezTo>
                <a:cubicBezTo>
                  <a:pt x="7149" y="17017"/>
                  <a:pt x="7182" y="15993"/>
                  <a:pt x="7393" y="14862"/>
                </a:cubicBezTo>
                <a:lnTo>
                  <a:pt x="3996" y="11855"/>
                </a:lnTo>
                <a:cubicBezTo>
                  <a:pt x="3427" y="12151"/>
                  <a:pt x="2884" y="12295"/>
                  <a:pt x="2366" y="12284"/>
                </a:cubicBezTo>
                <a:cubicBezTo>
                  <a:pt x="1844" y="12278"/>
                  <a:pt x="1387" y="12098"/>
                  <a:pt x="991" y="11745"/>
                </a:cubicBezTo>
                <a:cubicBezTo>
                  <a:pt x="609" y="11393"/>
                  <a:pt x="340" y="10924"/>
                  <a:pt x="178" y="10335"/>
                </a:cubicBezTo>
                <a:cubicBezTo>
                  <a:pt x="17" y="9745"/>
                  <a:pt x="-37" y="9085"/>
                  <a:pt x="26" y="8346"/>
                </a:cubicBezTo>
                <a:cubicBezTo>
                  <a:pt x="87" y="7607"/>
                  <a:pt x="253" y="6832"/>
                  <a:pt x="532" y="6022"/>
                </a:cubicBezTo>
                <a:cubicBezTo>
                  <a:pt x="809" y="5213"/>
                  <a:pt x="1181" y="4417"/>
                  <a:pt x="1654" y="3647"/>
                </a:cubicBezTo>
                <a:cubicBezTo>
                  <a:pt x="2125" y="2869"/>
                  <a:pt x="2645" y="2209"/>
                  <a:pt x="3214" y="1653"/>
                </a:cubicBezTo>
                <a:cubicBezTo>
                  <a:pt x="3781" y="1100"/>
                  <a:pt x="4348" y="683"/>
                  <a:pt x="4919" y="401"/>
                </a:cubicBezTo>
                <a:cubicBezTo>
                  <a:pt x="5486" y="127"/>
                  <a:pt x="6032" y="-11"/>
                  <a:pt x="6549" y="0"/>
                </a:cubicBezTo>
                <a:cubicBezTo>
                  <a:pt x="7069" y="6"/>
                  <a:pt x="7524" y="186"/>
                  <a:pt x="7913" y="539"/>
                </a:cubicBezTo>
                <a:cubicBezTo>
                  <a:pt x="8308" y="909"/>
                  <a:pt x="8582" y="1394"/>
                  <a:pt x="8737" y="1989"/>
                </a:cubicBezTo>
                <a:cubicBezTo>
                  <a:pt x="8889" y="2590"/>
                  <a:pt x="8936" y="3255"/>
                  <a:pt x="8877" y="3994"/>
                </a:cubicBezTo>
                <a:lnTo>
                  <a:pt x="12253" y="7035"/>
                </a:lnTo>
                <a:cubicBezTo>
                  <a:pt x="13082" y="6468"/>
                  <a:pt x="13885" y="6138"/>
                  <a:pt x="14663" y="6048"/>
                </a:cubicBezTo>
                <a:cubicBezTo>
                  <a:pt x="15440" y="5960"/>
                  <a:pt x="16113" y="6169"/>
                  <a:pt x="16679" y="6682"/>
                </a:cubicBezTo>
                <a:cubicBezTo>
                  <a:pt x="17092" y="7052"/>
                  <a:pt x="17391" y="7543"/>
                  <a:pt x="17584" y="8149"/>
                </a:cubicBezTo>
                <a:cubicBezTo>
                  <a:pt x="17773" y="8753"/>
                  <a:pt x="17860" y="9432"/>
                  <a:pt x="17846" y="10180"/>
                </a:cubicBezTo>
                <a:cubicBezTo>
                  <a:pt x="17829" y="10930"/>
                  <a:pt x="17717" y="11723"/>
                  <a:pt x="17504" y="12572"/>
                </a:cubicBezTo>
                <a:cubicBezTo>
                  <a:pt x="17291" y="13415"/>
                  <a:pt x="16979" y="14264"/>
                  <a:pt x="16569" y="15110"/>
                </a:cubicBezTo>
                <a:lnTo>
                  <a:pt x="21362" y="20641"/>
                </a:lnTo>
                <a:close/>
                <a:moveTo>
                  <a:pt x="2087" y="9948"/>
                </a:moveTo>
                <a:cubicBezTo>
                  <a:pt x="2244" y="10075"/>
                  <a:pt x="2432" y="10143"/>
                  <a:pt x="2650" y="10143"/>
                </a:cubicBezTo>
                <a:cubicBezTo>
                  <a:pt x="2881" y="10143"/>
                  <a:pt x="3125" y="10058"/>
                  <a:pt x="3383" y="9906"/>
                </a:cubicBezTo>
                <a:cubicBezTo>
                  <a:pt x="3638" y="9745"/>
                  <a:pt x="3907" y="9537"/>
                  <a:pt x="4184" y="9283"/>
                </a:cubicBezTo>
                <a:cubicBezTo>
                  <a:pt x="4460" y="9023"/>
                  <a:pt x="4732" y="8727"/>
                  <a:pt x="4999" y="8386"/>
                </a:cubicBezTo>
                <a:cubicBezTo>
                  <a:pt x="5263" y="8042"/>
                  <a:pt x="5512" y="7684"/>
                  <a:pt x="5744" y="7317"/>
                </a:cubicBezTo>
                <a:cubicBezTo>
                  <a:pt x="5814" y="7190"/>
                  <a:pt x="5844" y="7052"/>
                  <a:pt x="5821" y="6902"/>
                </a:cubicBezTo>
                <a:cubicBezTo>
                  <a:pt x="5797" y="6758"/>
                  <a:pt x="5744" y="6637"/>
                  <a:pt x="5652" y="6550"/>
                </a:cubicBezTo>
                <a:cubicBezTo>
                  <a:pt x="5549" y="6457"/>
                  <a:pt x="5434" y="6417"/>
                  <a:pt x="5310" y="6434"/>
                </a:cubicBezTo>
                <a:cubicBezTo>
                  <a:pt x="5186" y="6445"/>
                  <a:pt x="5083" y="6521"/>
                  <a:pt x="5001" y="6654"/>
                </a:cubicBezTo>
                <a:cubicBezTo>
                  <a:pt x="4418" y="7590"/>
                  <a:pt x="3903" y="8236"/>
                  <a:pt x="3455" y="8589"/>
                </a:cubicBezTo>
                <a:cubicBezTo>
                  <a:pt x="3006" y="8936"/>
                  <a:pt x="2736" y="9094"/>
                  <a:pt x="2647" y="9057"/>
                </a:cubicBezTo>
                <a:cubicBezTo>
                  <a:pt x="2542" y="8970"/>
                  <a:pt x="2425" y="8936"/>
                  <a:pt x="2298" y="8964"/>
                </a:cubicBezTo>
                <a:cubicBezTo>
                  <a:pt x="2172" y="8989"/>
                  <a:pt x="2071" y="9057"/>
                  <a:pt x="1996" y="9167"/>
                </a:cubicBezTo>
                <a:cubicBezTo>
                  <a:pt x="1923" y="9294"/>
                  <a:pt x="1895" y="9432"/>
                  <a:pt x="1919" y="9579"/>
                </a:cubicBezTo>
                <a:cubicBezTo>
                  <a:pt x="1942" y="9728"/>
                  <a:pt x="1998" y="9850"/>
                  <a:pt x="2087" y="9948"/>
                </a:cubicBezTo>
                <a:moveTo>
                  <a:pt x="9299" y="14648"/>
                </a:moveTo>
                <a:cubicBezTo>
                  <a:pt x="9358" y="14721"/>
                  <a:pt x="9444" y="14758"/>
                  <a:pt x="9554" y="14758"/>
                </a:cubicBezTo>
                <a:cubicBezTo>
                  <a:pt x="9704" y="14758"/>
                  <a:pt x="9828" y="14681"/>
                  <a:pt x="9924" y="14526"/>
                </a:cubicBezTo>
                <a:cubicBezTo>
                  <a:pt x="9999" y="14399"/>
                  <a:pt x="10030" y="14267"/>
                  <a:pt x="10011" y="14131"/>
                </a:cubicBezTo>
                <a:cubicBezTo>
                  <a:pt x="9999" y="13993"/>
                  <a:pt x="9941" y="13878"/>
                  <a:pt x="9835" y="13784"/>
                </a:cubicBezTo>
                <a:lnTo>
                  <a:pt x="5945" y="10301"/>
                </a:lnTo>
                <a:cubicBezTo>
                  <a:pt x="5826" y="10428"/>
                  <a:pt x="5701" y="10549"/>
                  <a:pt x="5580" y="10671"/>
                </a:cubicBezTo>
                <a:cubicBezTo>
                  <a:pt x="5458" y="10792"/>
                  <a:pt x="5334" y="10902"/>
                  <a:pt x="5217" y="10989"/>
                </a:cubicBezTo>
                <a:lnTo>
                  <a:pt x="9299" y="14648"/>
                </a:lnTo>
                <a:close/>
                <a:moveTo>
                  <a:pt x="14354" y="15028"/>
                </a:moveTo>
                <a:cubicBezTo>
                  <a:pt x="14429" y="14918"/>
                  <a:pt x="14459" y="14791"/>
                  <a:pt x="14445" y="14642"/>
                </a:cubicBezTo>
                <a:cubicBezTo>
                  <a:pt x="14429" y="14495"/>
                  <a:pt x="14370" y="14374"/>
                  <a:pt x="14265" y="14284"/>
                </a:cubicBezTo>
                <a:cubicBezTo>
                  <a:pt x="14176" y="14196"/>
                  <a:pt x="14068" y="14157"/>
                  <a:pt x="13944" y="14174"/>
                </a:cubicBezTo>
                <a:cubicBezTo>
                  <a:pt x="13822" y="14196"/>
                  <a:pt x="13719" y="14267"/>
                  <a:pt x="13649" y="14394"/>
                </a:cubicBezTo>
                <a:cubicBezTo>
                  <a:pt x="13267" y="15006"/>
                  <a:pt x="12883" y="15530"/>
                  <a:pt x="12499" y="15959"/>
                </a:cubicBezTo>
                <a:cubicBezTo>
                  <a:pt x="12114" y="16388"/>
                  <a:pt x="11758" y="16732"/>
                  <a:pt x="11428" y="16977"/>
                </a:cubicBezTo>
                <a:cubicBezTo>
                  <a:pt x="11098" y="17225"/>
                  <a:pt x="10807" y="17386"/>
                  <a:pt x="10555" y="17462"/>
                </a:cubicBezTo>
                <a:cubicBezTo>
                  <a:pt x="10299" y="17541"/>
                  <a:pt x="10119" y="17519"/>
                  <a:pt x="10013" y="17403"/>
                </a:cubicBezTo>
                <a:cubicBezTo>
                  <a:pt x="9910" y="17316"/>
                  <a:pt x="9800" y="17282"/>
                  <a:pt x="9686" y="17310"/>
                </a:cubicBezTo>
                <a:cubicBezTo>
                  <a:pt x="9568" y="17336"/>
                  <a:pt x="9472" y="17420"/>
                  <a:pt x="9400" y="17553"/>
                </a:cubicBezTo>
                <a:cubicBezTo>
                  <a:pt x="9325" y="17663"/>
                  <a:pt x="9292" y="17790"/>
                  <a:pt x="9304" y="17936"/>
                </a:cubicBezTo>
                <a:cubicBezTo>
                  <a:pt x="9315" y="18086"/>
                  <a:pt x="9376" y="18207"/>
                  <a:pt x="9489" y="18294"/>
                </a:cubicBezTo>
                <a:cubicBezTo>
                  <a:pt x="9707" y="18503"/>
                  <a:pt x="9962" y="18605"/>
                  <a:pt x="10262" y="18605"/>
                </a:cubicBezTo>
                <a:cubicBezTo>
                  <a:pt x="10569" y="18605"/>
                  <a:pt x="10899" y="18509"/>
                  <a:pt x="11255" y="18317"/>
                </a:cubicBezTo>
                <a:cubicBezTo>
                  <a:pt x="11611" y="18125"/>
                  <a:pt x="11965" y="17866"/>
                  <a:pt x="12325" y="17541"/>
                </a:cubicBezTo>
                <a:cubicBezTo>
                  <a:pt x="12684" y="17214"/>
                  <a:pt x="13035" y="16836"/>
                  <a:pt x="13379" y="16399"/>
                </a:cubicBezTo>
                <a:cubicBezTo>
                  <a:pt x="13721" y="15959"/>
                  <a:pt x="14047" y="15502"/>
                  <a:pt x="14354" y="1502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3" name="AutoShape 46"/>
          <p:cNvSpPr>
            <a:spLocks/>
          </p:cNvSpPr>
          <p:nvPr/>
        </p:nvSpPr>
        <p:spPr bwMode="auto">
          <a:xfrm>
            <a:off x="9096055" y="527752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143" y="21048"/>
                </a:moveTo>
                <a:cubicBezTo>
                  <a:pt x="3143" y="21201"/>
                  <a:pt x="3101" y="21330"/>
                  <a:pt x="3026" y="21436"/>
                </a:cubicBezTo>
                <a:cubicBezTo>
                  <a:pt x="2947" y="21544"/>
                  <a:pt x="2842" y="21600"/>
                  <a:pt x="2707" y="21600"/>
                </a:cubicBezTo>
                <a:lnTo>
                  <a:pt x="458" y="21600"/>
                </a:lnTo>
                <a:cubicBezTo>
                  <a:pt x="154" y="21600"/>
                  <a:pt x="0" y="21415"/>
                  <a:pt x="0" y="21048"/>
                </a:cubicBezTo>
                <a:lnTo>
                  <a:pt x="0" y="17394"/>
                </a:lnTo>
                <a:cubicBezTo>
                  <a:pt x="0" y="17244"/>
                  <a:pt x="47" y="17115"/>
                  <a:pt x="135" y="17006"/>
                </a:cubicBezTo>
                <a:cubicBezTo>
                  <a:pt x="225" y="16901"/>
                  <a:pt x="333" y="16845"/>
                  <a:pt x="458" y="16845"/>
                </a:cubicBezTo>
                <a:lnTo>
                  <a:pt x="2707" y="16845"/>
                </a:lnTo>
                <a:cubicBezTo>
                  <a:pt x="2835" y="16845"/>
                  <a:pt x="2937" y="16901"/>
                  <a:pt x="3018" y="17006"/>
                </a:cubicBezTo>
                <a:cubicBezTo>
                  <a:pt x="3101" y="17115"/>
                  <a:pt x="3143" y="17244"/>
                  <a:pt x="3143" y="17394"/>
                </a:cubicBezTo>
                <a:lnTo>
                  <a:pt x="3143" y="21048"/>
                </a:lnTo>
                <a:close/>
                <a:moveTo>
                  <a:pt x="7757" y="21048"/>
                </a:moveTo>
                <a:cubicBezTo>
                  <a:pt x="7757" y="21201"/>
                  <a:pt x="7716" y="21330"/>
                  <a:pt x="7635" y="21436"/>
                </a:cubicBezTo>
                <a:cubicBezTo>
                  <a:pt x="7552" y="21544"/>
                  <a:pt x="7449" y="21600"/>
                  <a:pt x="7324" y="21600"/>
                </a:cubicBezTo>
                <a:lnTo>
                  <a:pt x="5062" y="21600"/>
                </a:lnTo>
                <a:cubicBezTo>
                  <a:pt x="4935" y="21600"/>
                  <a:pt x="4830" y="21544"/>
                  <a:pt x="4739" y="21436"/>
                </a:cubicBezTo>
                <a:cubicBezTo>
                  <a:pt x="4648" y="21330"/>
                  <a:pt x="4604" y="21201"/>
                  <a:pt x="4604" y="21048"/>
                </a:cubicBezTo>
                <a:lnTo>
                  <a:pt x="4604" y="14947"/>
                </a:lnTo>
                <a:cubicBezTo>
                  <a:pt x="4604" y="14797"/>
                  <a:pt x="4648" y="14668"/>
                  <a:pt x="4739" y="14560"/>
                </a:cubicBezTo>
                <a:cubicBezTo>
                  <a:pt x="4830" y="14454"/>
                  <a:pt x="4935" y="14398"/>
                  <a:pt x="5062" y="14398"/>
                </a:cubicBezTo>
                <a:lnTo>
                  <a:pt x="7324" y="14398"/>
                </a:lnTo>
                <a:cubicBezTo>
                  <a:pt x="7449" y="14398"/>
                  <a:pt x="7552" y="14454"/>
                  <a:pt x="7635" y="14560"/>
                </a:cubicBezTo>
                <a:cubicBezTo>
                  <a:pt x="7716" y="14668"/>
                  <a:pt x="7757" y="14797"/>
                  <a:pt x="7757" y="14947"/>
                </a:cubicBezTo>
                <a:lnTo>
                  <a:pt x="7757" y="21048"/>
                </a:lnTo>
                <a:close/>
                <a:moveTo>
                  <a:pt x="12389" y="21048"/>
                </a:moveTo>
                <a:cubicBezTo>
                  <a:pt x="12389" y="21201"/>
                  <a:pt x="12342" y="21330"/>
                  <a:pt x="12252" y="21436"/>
                </a:cubicBezTo>
                <a:cubicBezTo>
                  <a:pt x="12166" y="21544"/>
                  <a:pt x="12056" y="21600"/>
                  <a:pt x="11928" y="21600"/>
                </a:cubicBezTo>
                <a:lnTo>
                  <a:pt x="9667" y="21600"/>
                </a:lnTo>
                <a:cubicBezTo>
                  <a:pt x="9542" y="21600"/>
                  <a:pt x="9434" y="21544"/>
                  <a:pt x="9343" y="21436"/>
                </a:cubicBezTo>
                <a:cubicBezTo>
                  <a:pt x="9255" y="21330"/>
                  <a:pt x="9209" y="21201"/>
                  <a:pt x="9209" y="21048"/>
                </a:cubicBezTo>
                <a:lnTo>
                  <a:pt x="9209" y="11546"/>
                </a:lnTo>
                <a:cubicBezTo>
                  <a:pt x="9209" y="11393"/>
                  <a:pt x="9255" y="11264"/>
                  <a:pt x="9343" y="11158"/>
                </a:cubicBezTo>
                <a:cubicBezTo>
                  <a:pt x="9434" y="11050"/>
                  <a:pt x="9542" y="10997"/>
                  <a:pt x="9667" y="10997"/>
                </a:cubicBezTo>
                <a:lnTo>
                  <a:pt x="11928" y="10997"/>
                </a:lnTo>
                <a:cubicBezTo>
                  <a:pt x="12056" y="10997"/>
                  <a:pt x="12166" y="11050"/>
                  <a:pt x="12252" y="11158"/>
                </a:cubicBezTo>
                <a:cubicBezTo>
                  <a:pt x="12342" y="11264"/>
                  <a:pt x="12389" y="11393"/>
                  <a:pt x="12389" y="11546"/>
                </a:cubicBezTo>
                <a:lnTo>
                  <a:pt x="12389" y="21048"/>
                </a:lnTo>
                <a:close/>
                <a:moveTo>
                  <a:pt x="16993" y="21048"/>
                </a:moveTo>
                <a:cubicBezTo>
                  <a:pt x="16993" y="21201"/>
                  <a:pt x="16947" y="21330"/>
                  <a:pt x="16856" y="21436"/>
                </a:cubicBezTo>
                <a:cubicBezTo>
                  <a:pt x="16768" y="21544"/>
                  <a:pt x="16660" y="21600"/>
                  <a:pt x="16535" y="21600"/>
                </a:cubicBezTo>
                <a:lnTo>
                  <a:pt x="14286" y="21600"/>
                </a:lnTo>
                <a:cubicBezTo>
                  <a:pt x="14158" y="21600"/>
                  <a:pt x="14056" y="21544"/>
                  <a:pt x="13975" y="21436"/>
                </a:cubicBezTo>
                <a:cubicBezTo>
                  <a:pt x="13894" y="21330"/>
                  <a:pt x="13850" y="21201"/>
                  <a:pt x="13850" y="21048"/>
                </a:cubicBezTo>
                <a:lnTo>
                  <a:pt x="13850" y="7058"/>
                </a:lnTo>
                <a:cubicBezTo>
                  <a:pt x="13850" y="6908"/>
                  <a:pt x="13892" y="6782"/>
                  <a:pt x="13968" y="6670"/>
                </a:cubicBezTo>
                <a:cubicBezTo>
                  <a:pt x="14046" y="6565"/>
                  <a:pt x="14151" y="6512"/>
                  <a:pt x="14286" y="6512"/>
                </a:cubicBezTo>
                <a:lnTo>
                  <a:pt x="16535" y="6512"/>
                </a:lnTo>
                <a:cubicBezTo>
                  <a:pt x="16660" y="6512"/>
                  <a:pt x="16768" y="6562"/>
                  <a:pt x="16856" y="6664"/>
                </a:cubicBezTo>
                <a:cubicBezTo>
                  <a:pt x="16947" y="6767"/>
                  <a:pt x="16993" y="6899"/>
                  <a:pt x="16993" y="7058"/>
                </a:cubicBezTo>
                <a:lnTo>
                  <a:pt x="16993" y="21048"/>
                </a:lnTo>
                <a:close/>
                <a:moveTo>
                  <a:pt x="21600" y="21048"/>
                </a:moveTo>
                <a:cubicBezTo>
                  <a:pt x="21600" y="21415"/>
                  <a:pt x="21448" y="21600"/>
                  <a:pt x="21140" y="21600"/>
                </a:cubicBezTo>
                <a:lnTo>
                  <a:pt x="18915" y="21600"/>
                </a:lnTo>
                <a:cubicBezTo>
                  <a:pt x="18611" y="21600"/>
                  <a:pt x="18457" y="21415"/>
                  <a:pt x="18457" y="21048"/>
                </a:cubicBezTo>
                <a:lnTo>
                  <a:pt x="18457" y="549"/>
                </a:lnTo>
                <a:cubicBezTo>
                  <a:pt x="18457" y="182"/>
                  <a:pt x="18609" y="0"/>
                  <a:pt x="18915" y="0"/>
                </a:cubicBezTo>
                <a:lnTo>
                  <a:pt x="21140" y="0"/>
                </a:lnTo>
                <a:cubicBezTo>
                  <a:pt x="21446" y="0"/>
                  <a:pt x="21600" y="182"/>
                  <a:pt x="21600" y="549"/>
                </a:cubicBezTo>
                <a:lnTo>
                  <a:pt x="21600" y="21048"/>
                </a:lnTo>
                <a:close/>
                <a:moveTo>
                  <a:pt x="21600" y="2104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4" name="AutoShape 47"/>
          <p:cNvSpPr>
            <a:spLocks/>
          </p:cNvSpPr>
          <p:nvPr/>
        </p:nvSpPr>
        <p:spPr bwMode="auto">
          <a:xfrm>
            <a:off x="10056492" y="527752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866" y="10198"/>
                </a:moveTo>
                <a:cubicBezTo>
                  <a:pt x="15002" y="10365"/>
                  <a:pt x="15071" y="10574"/>
                  <a:pt x="15076" y="10818"/>
                </a:cubicBezTo>
                <a:cubicBezTo>
                  <a:pt x="15079" y="11061"/>
                  <a:pt x="15010" y="11255"/>
                  <a:pt x="14866" y="11408"/>
                </a:cubicBezTo>
                <a:lnTo>
                  <a:pt x="7797" y="19180"/>
                </a:lnTo>
                <a:cubicBezTo>
                  <a:pt x="7642" y="19350"/>
                  <a:pt x="7461" y="19435"/>
                  <a:pt x="7247" y="19435"/>
                </a:cubicBezTo>
                <a:cubicBezTo>
                  <a:pt x="7180" y="19435"/>
                  <a:pt x="7079" y="19415"/>
                  <a:pt x="6940" y="19379"/>
                </a:cubicBezTo>
                <a:cubicBezTo>
                  <a:pt x="6625" y="19230"/>
                  <a:pt x="6467" y="18962"/>
                  <a:pt x="6467" y="18578"/>
                </a:cubicBezTo>
                <a:lnTo>
                  <a:pt x="6467" y="14486"/>
                </a:lnTo>
                <a:lnTo>
                  <a:pt x="996" y="14486"/>
                </a:lnTo>
                <a:cubicBezTo>
                  <a:pt x="716" y="14486"/>
                  <a:pt x="478" y="14380"/>
                  <a:pt x="286" y="14169"/>
                </a:cubicBezTo>
                <a:cubicBezTo>
                  <a:pt x="93" y="13957"/>
                  <a:pt x="0" y="13699"/>
                  <a:pt x="0" y="13391"/>
                </a:cubicBezTo>
                <a:lnTo>
                  <a:pt x="0" y="8215"/>
                </a:lnTo>
                <a:cubicBezTo>
                  <a:pt x="0" y="7904"/>
                  <a:pt x="93" y="7651"/>
                  <a:pt x="286" y="7449"/>
                </a:cubicBezTo>
                <a:cubicBezTo>
                  <a:pt x="475" y="7246"/>
                  <a:pt x="713" y="7146"/>
                  <a:pt x="996" y="7146"/>
                </a:cubicBezTo>
                <a:lnTo>
                  <a:pt x="6467" y="7146"/>
                </a:lnTo>
                <a:lnTo>
                  <a:pt x="6467" y="3025"/>
                </a:lnTo>
                <a:cubicBezTo>
                  <a:pt x="6467" y="2641"/>
                  <a:pt x="6625" y="2376"/>
                  <a:pt x="6940" y="2223"/>
                </a:cubicBezTo>
                <a:cubicBezTo>
                  <a:pt x="7274" y="2094"/>
                  <a:pt x="7557" y="2159"/>
                  <a:pt x="7797" y="2420"/>
                </a:cubicBezTo>
                <a:lnTo>
                  <a:pt x="14866" y="10198"/>
                </a:lnTo>
                <a:close/>
                <a:moveTo>
                  <a:pt x="17664" y="0"/>
                </a:moveTo>
                <a:cubicBezTo>
                  <a:pt x="18201" y="0"/>
                  <a:pt x="18708" y="115"/>
                  <a:pt x="19178" y="344"/>
                </a:cubicBezTo>
                <a:cubicBezTo>
                  <a:pt x="19653" y="573"/>
                  <a:pt x="20067" y="884"/>
                  <a:pt x="20425" y="1266"/>
                </a:cubicBezTo>
                <a:cubicBezTo>
                  <a:pt x="20783" y="1648"/>
                  <a:pt x="21069" y="2106"/>
                  <a:pt x="21282" y="2635"/>
                </a:cubicBezTo>
                <a:cubicBezTo>
                  <a:pt x="21493" y="3166"/>
                  <a:pt x="21600" y="3727"/>
                  <a:pt x="21600" y="4318"/>
                </a:cubicBezTo>
                <a:lnTo>
                  <a:pt x="21600" y="17282"/>
                </a:lnTo>
                <a:cubicBezTo>
                  <a:pt x="21600" y="17870"/>
                  <a:pt x="21493" y="18425"/>
                  <a:pt x="21282" y="18948"/>
                </a:cubicBezTo>
                <a:cubicBezTo>
                  <a:pt x="21069" y="19468"/>
                  <a:pt x="20780" y="19923"/>
                  <a:pt x="20425" y="20319"/>
                </a:cubicBezTo>
                <a:cubicBezTo>
                  <a:pt x="20067" y="20713"/>
                  <a:pt x="19653" y="21021"/>
                  <a:pt x="19186" y="21253"/>
                </a:cubicBezTo>
                <a:cubicBezTo>
                  <a:pt x="18716" y="21483"/>
                  <a:pt x="18209" y="21600"/>
                  <a:pt x="17664" y="21600"/>
                </a:cubicBezTo>
                <a:lnTo>
                  <a:pt x="11784" y="21600"/>
                </a:lnTo>
                <a:lnTo>
                  <a:pt x="11784" y="18886"/>
                </a:lnTo>
                <a:lnTo>
                  <a:pt x="17664" y="18886"/>
                </a:lnTo>
                <a:cubicBezTo>
                  <a:pt x="18065" y="18886"/>
                  <a:pt x="18409" y="18727"/>
                  <a:pt x="18700" y="18413"/>
                </a:cubicBezTo>
                <a:cubicBezTo>
                  <a:pt x="18991" y="18099"/>
                  <a:pt x="19135" y="17720"/>
                  <a:pt x="19135" y="17282"/>
                </a:cubicBezTo>
                <a:lnTo>
                  <a:pt x="19135" y="4318"/>
                </a:lnTo>
                <a:cubicBezTo>
                  <a:pt x="19135" y="3874"/>
                  <a:pt x="18991" y="3498"/>
                  <a:pt x="18708" y="3184"/>
                </a:cubicBezTo>
                <a:cubicBezTo>
                  <a:pt x="18422" y="2873"/>
                  <a:pt x="18075" y="2714"/>
                  <a:pt x="17664" y="2714"/>
                </a:cubicBezTo>
                <a:lnTo>
                  <a:pt x="11784" y="2714"/>
                </a:lnTo>
                <a:lnTo>
                  <a:pt x="11784" y="0"/>
                </a:lnTo>
                <a:lnTo>
                  <a:pt x="17664" y="0"/>
                </a:lnTo>
                <a:close/>
                <a:moveTo>
                  <a:pt x="17664" y="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5" name="AutoShape 60"/>
          <p:cNvSpPr>
            <a:spLocks/>
          </p:cNvSpPr>
          <p:nvPr/>
        </p:nvSpPr>
        <p:spPr bwMode="auto">
          <a:xfrm>
            <a:off x="5420992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3" y="3223"/>
                </a:moveTo>
                <a:cubicBezTo>
                  <a:pt x="20633" y="3223"/>
                  <a:pt x="20946" y="3385"/>
                  <a:pt x="21208" y="3714"/>
                </a:cubicBezTo>
                <a:cubicBezTo>
                  <a:pt x="21470" y="4043"/>
                  <a:pt x="21600" y="4428"/>
                  <a:pt x="21600" y="4865"/>
                </a:cubicBezTo>
                <a:lnTo>
                  <a:pt x="21600" y="19984"/>
                </a:lnTo>
                <a:cubicBezTo>
                  <a:pt x="21600" y="20422"/>
                  <a:pt x="21470" y="20804"/>
                  <a:pt x="21208" y="21121"/>
                </a:cubicBezTo>
                <a:cubicBezTo>
                  <a:pt x="20946" y="21441"/>
                  <a:pt x="20633" y="21600"/>
                  <a:pt x="20263" y="21600"/>
                </a:cubicBezTo>
                <a:lnTo>
                  <a:pt x="1349" y="21600"/>
                </a:lnTo>
                <a:cubicBezTo>
                  <a:pt x="982" y="21600"/>
                  <a:pt x="663" y="21441"/>
                  <a:pt x="399" y="21121"/>
                </a:cubicBezTo>
                <a:cubicBezTo>
                  <a:pt x="135" y="20804"/>
                  <a:pt x="0" y="20422"/>
                  <a:pt x="0" y="19984"/>
                </a:cubicBezTo>
                <a:lnTo>
                  <a:pt x="0" y="4865"/>
                </a:lnTo>
                <a:cubicBezTo>
                  <a:pt x="0" y="4428"/>
                  <a:pt x="135" y="4043"/>
                  <a:pt x="399" y="3714"/>
                </a:cubicBezTo>
                <a:cubicBezTo>
                  <a:pt x="663" y="3385"/>
                  <a:pt x="982" y="3223"/>
                  <a:pt x="1349" y="3223"/>
                </a:cubicBezTo>
                <a:lnTo>
                  <a:pt x="5638" y="3223"/>
                </a:lnTo>
                <a:lnTo>
                  <a:pt x="6319" y="1460"/>
                </a:lnTo>
                <a:cubicBezTo>
                  <a:pt x="6458" y="1058"/>
                  <a:pt x="6718" y="714"/>
                  <a:pt x="7090" y="426"/>
                </a:cubicBezTo>
                <a:cubicBezTo>
                  <a:pt x="7467" y="144"/>
                  <a:pt x="7839" y="0"/>
                  <a:pt x="8204" y="0"/>
                </a:cubicBezTo>
                <a:lnTo>
                  <a:pt x="13396" y="0"/>
                </a:lnTo>
                <a:cubicBezTo>
                  <a:pt x="13763" y="0"/>
                  <a:pt x="14136" y="144"/>
                  <a:pt x="14510" y="426"/>
                </a:cubicBezTo>
                <a:cubicBezTo>
                  <a:pt x="14885" y="714"/>
                  <a:pt x="15147" y="1058"/>
                  <a:pt x="15294" y="1460"/>
                </a:cubicBezTo>
                <a:lnTo>
                  <a:pt x="15962" y="3223"/>
                </a:lnTo>
                <a:lnTo>
                  <a:pt x="20263" y="3223"/>
                </a:lnTo>
                <a:close/>
                <a:moveTo>
                  <a:pt x="10806" y="19185"/>
                </a:moveTo>
                <a:cubicBezTo>
                  <a:pt x="11572" y="19185"/>
                  <a:pt x="12299" y="19003"/>
                  <a:pt x="12987" y="18650"/>
                </a:cubicBezTo>
                <a:cubicBezTo>
                  <a:pt x="13673" y="18295"/>
                  <a:pt x="14270" y="17810"/>
                  <a:pt x="14775" y="17196"/>
                </a:cubicBezTo>
                <a:cubicBezTo>
                  <a:pt x="15279" y="16582"/>
                  <a:pt x="15678" y="15862"/>
                  <a:pt x="15974" y="15048"/>
                </a:cubicBezTo>
                <a:cubicBezTo>
                  <a:pt x="16270" y="14235"/>
                  <a:pt x="16420" y="13356"/>
                  <a:pt x="16420" y="12422"/>
                </a:cubicBezTo>
                <a:cubicBezTo>
                  <a:pt x="16420" y="11499"/>
                  <a:pt x="16270" y="10624"/>
                  <a:pt x="15974" y="9795"/>
                </a:cubicBezTo>
                <a:cubicBezTo>
                  <a:pt x="15678" y="8967"/>
                  <a:pt x="15279" y="8250"/>
                  <a:pt x="14775" y="7645"/>
                </a:cubicBezTo>
                <a:cubicBezTo>
                  <a:pt x="14270" y="7036"/>
                  <a:pt x="13673" y="6558"/>
                  <a:pt x="12987" y="6199"/>
                </a:cubicBezTo>
                <a:cubicBezTo>
                  <a:pt x="12299" y="5844"/>
                  <a:pt x="11572" y="5667"/>
                  <a:pt x="10806" y="5667"/>
                </a:cubicBezTo>
                <a:cubicBezTo>
                  <a:pt x="10040" y="5667"/>
                  <a:pt x="9313" y="5847"/>
                  <a:pt x="8620" y="6199"/>
                </a:cubicBezTo>
                <a:cubicBezTo>
                  <a:pt x="7930" y="6558"/>
                  <a:pt x="7332" y="7036"/>
                  <a:pt x="6828" y="7645"/>
                </a:cubicBezTo>
                <a:cubicBezTo>
                  <a:pt x="6324" y="8250"/>
                  <a:pt x="5922" y="8964"/>
                  <a:pt x="5626" y="9789"/>
                </a:cubicBezTo>
                <a:cubicBezTo>
                  <a:pt x="5330" y="10612"/>
                  <a:pt x="5180" y="11491"/>
                  <a:pt x="5180" y="12422"/>
                </a:cubicBezTo>
                <a:cubicBezTo>
                  <a:pt x="5180" y="13356"/>
                  <a:pt x="5330" y="14235"/>
                  <a:pt x="5626" y="15048"/>
                </a:cubicBezTo>
                <a:cubicBezTo>
                  <a:pt x="5922" y="15862"/>
                  <a:pt x="6324" y="16582"/>
                  <a:pt x="6828" y="17196"/>
                </a:cubicBezTo>
                <a:cubicBezTo>
                  <a:pt x="7332" y="17810"/>
                  <a:pt x="7930" y="18295"/>
                  <a:pt x="8620" y="18650"/>
                </a:cubicBezTo>
                <a:cubicBezTo>
                  <a:pt x="9313" y="19006"/>
                  <a:pt x="10040" y="19185"/>
                  <a:pt x="10806" y="19185"/>
                </a:cubicBezTo>
                <a:moveTo>
                  <a:pt x="10806" y="7833"/>
                </a:moveTo>
                <a:cubicBezTo>
                  <a:pt x="11337" y="7833"/>
                  <a:pt x="11834" y="7953"/>
                  <a:pt x="12295" y="8191"/>
                </a:cubicBezTo>
                <a:cubicBezTo>
                  <a:pt x="12755" y="8432"/>
                  <a:pt x="13159" y="8755"/>
                  <a:pt x="13502" y="9169"/>
                </a:cubicBezTo>
                <a:cubicBezTo>
                  <a:pt x="13847" y="9584"/>
                  <a:pt x="14118" y="10069"/>
                  <a:pt x="14317" y="10624"/>
                </a:cubicBezTo>
                <a:cubicBezTo>
                  <a:pt x="14515" y="11185"/>
                  <a:pt x="14615" y="11781"/>
                  <a:pt x="14615" y="12422"/>
                </a:cubicBezTo>
                <a:cubicBezTo>
                  <a:pt x="14615" y="13056"/>
                  <a:pt x="14515" y="13650"/>
                  <a:pt x="14317" y="14205"/>
                </a:cubicBezTo>
                <a:cubicBezTo>
                  <a:pt x="14118" y="14757"/>
                  <a:pt x="13847" y="15245"/>
                  <a:pt x="13502" y="15668"/>
                </a:cubicBezTo>
                <a:cubicBezTo>
                  <a:pt x="13159" y="16091"/>
                  <a:pt x="12752" y="16420"/>
                  <a:pt x="12290" y="16661"/>
                </a:cubicBezTo>
                <a:cubicBezTo>
                  <a:pt x="11825" y="16899"/>
                  <a:pt x="11330" y="17017"/>
                  <a:pt x="10806" y="17017"/>
                </a:cubicBezTo>
                <a:cubicBezTo>
                  <a:pt x="10275" y="17017"/>
                  <a:pt x="9778" y="16899"/>
                  <a:pt x="9313" y="16661"/>
                </a:cubicBezTo>
                <a:cubicBezTo>
                  <a:pt x="8848" y="16420"/>
                  <a:pt x="8444" y="16091"/>
                  <a:pt x="8101" y="15668"/>
                </a:cubicBezTo>
                <a:cubicBezTo>
                  <a:pt x="7756" y="15245"/>
                  <a:pt x="7484" y="14755"/>
                  <a:pt x="7286" y="14199"/>
                </a:cubicBezTo>
                <a:cubicBezTo>
                  <a:pt x="7085" y="13641"/>
                  <a:pt x="6985" y="13045"/>
                  <a:pt x="6985" y="12422"/>
                </a:cubicBezTo>
                <a:cubicBezTo>
                  <a:pt x="6985" y="11781"/>
                  <a:pt x="7085" y="11185"/>
                  <a:pt x="7286" y="10624"/>
                </a:cubicBezTo>
                <a:cubicBezTo>
                  <a:pt x="7484" y="10068"/>
                  <a:pt x="7756" y="9584"/>
                  <a:pt x="8101" y="9169"/>
                </a:cubicBezTo>
                <a:cubicBezTo>
                  <a:pt x="8444" y="8755"/>
                  <a:pt x="8848" y="8432"/>
                  <a:pt x="9313" y="8191"/>
                </a:cubicBezTo>
                <a:cubicBezTo>
                  <a:pt x="9778" y="7953"/>
                  <a:pt x="10275" y="7833"/>
                  <a:pt x="10806" y="783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6" name="AutoShape 61"/>
          <p:cNvSpPr>
            <a:spLocks/>
          </p:cNvSpPr>
          <p:nvPr/>
        </p:nvSpPr>
        <p:spPr bwMode="auto">
          <a:xfrm>
            <a:off x="6343330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3" y="0"/>
                </a:moveTo>
                <a:cubicBezTo>
                  <a:pt x="20631" y="0"/>
                  <a:pt x="20946" y="162"/>
                  <a:pt x="21208" y="482"/>
                </a:cubicBezTo>
                <a:cubicBezTo>
                  <a:pt x="21470" y="799"/>
                  <a:pt x="21600" y="1178"/>
                  <a:pt x="21600" y="1618"/>
                </a:cubicBezTo>
                <a:lnTo>
                  <a:pt x="21600" y="19982"/>
                </a:lnTo>
                <a:cubicBezTo>
                  <a:pt x="21600" y="20422"/>
                  <a:pt x="21470" y="20801"/>
                  <a:pt x="21208" y="21121"/>
                </a:cubicBezTo>
                <a:cubicBezTo>
                  <a:pt x="20946" y="21441"/>
                  <a:pt x="20631" y="21600"/>
                  <a:pt x="20263" y="21600"/>
                </a:cubicBezTo>
                <a:lnTo>
                  <a:pt x="1346" y="21600"/>
                </a:lnTo>
                <a:cubicBezTo>
                  <a:pt x="979" y="21600"/>
                  <a:pt x="663" y="21441"/>
                  <a:pt x="399" y="21121"/>
                </a:cubicBezTo>
                <a:cubicBezTo>
                  <a:pt x="132" y="20801"/>
                  <a:pt x="0" y="20422"/>
                  <a:pt x="0" y="19982"/>
                </a:cubicBezTo>
                <a:lnTo>
                  <a:pt x="0" y="1618"/>
                </a:lnTo>
                <a:cubicBezTo>
                  <a:pt x="0" y="1178"/>
                  <a:pt x="132" y="799"/>
                  <a:pt x="399" y="482"/>
                </a:cubicBezTo>
                <a:cubicBezTo>
                  <a:pt x="663" y="162"/>
                  <a:pt x="979" y="0"/>
                  <a:pt x="1346" y="0"/>
                </a:cubicBezTo>
                <a:lnTo>
                  <a:pt x="20263" y="0"/>
                </a:lnTo>
                <a:close/>
                <a:moveTo>
                  <a:pt x="19806" y="2253"/>
                </a:moveTo>
                <a:lnTo>
                  <a:pt x="8591" y="2253"/>
                </a:lnTo>
                <a:lnTo>
                  <a:pt x="8427" y="3545"/>
                </a:lnTo>
                <a:lnTo>
                  <a:pt x="1804" y="3545"/>
                </a:lnTo>
                <a:lnTo>
                  <a:pt x="1804" y="5501"/>
                </a:lnTo>
                <a:lnTo>
                  <a:pt x="19806" y="5501"/>
                </a:lnTo>
                <a:lnTo>
                  <a:pt x="19806" y="2253"/>
                </a:lnTo>
                <a:close/>
                <a:moveTo>
                  <a:pt x="19806" y="17746"/>
                </a:moveTo>
                <a:lnTo>
                  <a:pt x="1804" y="17746"/>
                </a:lnTo>
                <a:lnTo>
                  <a:pt x="1804" y="19350"/>
                </a:lnTo>
                <a:lnTo>
                  <a:pt x="19806" y="19350"/>
                </a:lnTo>
                <a:lnTo>
                  <a:pt x="19806" y="17746"/>
                </a:lnTo>
                <a:close/>
                <a:moveTo>
                  <a:pt x="3116" y="2743"/>
                </a:moveTo>
                <a:lnTo>
                  <a:pt x="6821" y="2743"/>
                </a:lnTo>
                <a:lnTo>
                  <a:pt x="6821" y="1436"/>
                </a:lnTo>
                <a:lnTo>
                  <a:pt x="3116" y="1436"/>
                </a:lnTo>
                <a:lnTo>
                  <a:pt x="3116" y="2743"/>
                </a:lnTo>
                <a:close/>
                <a:moveTo>
                  <a:pt x="6529" y="11631"/>
                </a:moveTo>
                <a:cubicBezTo>
                  <a:pt x="6529" y="12342"/>
                  <a:pt x="6639" y="13012"/>
                  <a:pt x="6862" y="13634"/>
                </a:cubicBezTo>
                <a:cubicBezTo>
                  <a:pt x="7085" y="14257"/>
                  <a:pt x="7389" y="14800"/>
                  <a:pt x="7775" y="15264"/>
                </a:cubicBezTo>
                <a:cubicBezTo>
                  <a:pt x="8162" y="15731"/>
                  <a:pt x="8617" y="16096"/>
                  <a:pt x="9134" y="16360"/>
                </a:cubicBezTo>
                <a:cubicBezTo>
                  <a:pt x="9655" y="16630"/>
                  <a:pt x="10211" y="16762"/>
                  <a:pt x="10806" y="16762"/>
                </a:cubicBezTo>
                <a:cubicBezTo>
                  <a:pt x="11399" y="16762"/>
                  <a:pt x="11954" y="16630"/>
                  <a:pt x="12471" y="16360"/>
                </a:cubicBezTo>
                <a:cubicBezTo>
                  <a:pt x="12985" y="16096"/>
                  <a:pt x="13435" y="15731"/>
                  <a:pt x="13825" y="15264"/>
                </a:cubicBezTo>
                <a:cubicBezTo>
                  <a:pt x="14211" y="14800"/>
                  <a:pt x="14515" y="14257"/>
                  <a:pt x="14738" y="13634"/>
                </a:cubicBezTo>
                <a:cubicBezTo>
                  <a:pt x="14961" y="13012"/>
                  <a:pt x="15071" y="12342"/>
                  <a:pt x="15071" y="11631"/>
                </a:cubicBezTo>
                <a:cubicBezTo>
                  <a:pt x="15071" y="10917"/>
                  <a:pt x="14961" y="10251"/>
                  <a:pt x="14738" y="9625"/>
                </a:cubicBezTo>
                <a:cubicBezTo>
                  <a:pt x="14515" y="9002"/>
                  <a:pt x="14211" y="8462"/>
                  <a:pt x="13825" y="8004"/>
                </a:cubicBezTo>
                <a:cubicBezTo>
                  <a:pt x="13435" y="7543"/>
                  <a:pt x="12983" y="7178"/>
                  <a:pt x="12464" y="6914"/>
                </a:cubicBezTo>
                <a:cubicBezTo>
                  <a:pt x="11945" y="6647"/>
                  <a:pt x="11391" y="6512"/>
                  <a:pt x="10806" y="6512"/>
                </a:cubicBezTo>
                <a:cubicBezTo>
                  <a:pt x="10211" y="6512"/>
                  <a:pt x="9655" y="6647"/>
                  <a:pt x="9134" y="6914"/>
                </a:cubicBezTo>
                <a:cubicBezTo>
                  <a:pt x="8617" y="7178"/>
                  <a:pt x="8162" y="7543"/>
                  <a:pt x="7775" y="8004"/>
                </a:cubicBezTo>
                <a:cubicBezTo>
                  <a:pt x="7389" y="8462"/>
                  <a:pt x="7085" y="9002"/>
                  <a:pt x="6862" y="9625"/>
                </a:cubicBezTo>
                <a:cubicBezTo>
                  <a:pt x="6639" y="10251"/>
                  <a:pt x="6529" y="10918"/>
                  <a:pt x="6529" y="11631"/>
                </a:cubicBezTo>
                <a:moveTo>
                  <a:pt x="13724" y="11631"/>
                </a:moveTo>
                <a:cubicBezTo>
                  <a:pt x="13724" y="12110"/>
                  <a:pt x="13648" y="12565"/>
                  <a:pt x="13502" y="13000"/>
                </a:cubicBezTo>
                <a:cubicBezTo>
                  <a:pt x="13352" y="13435"/>
                  <a:pt x="13147" y="13814"/>
                  <a:pt x="12880" y="14128"/>
                </a:cubicBezTo>
                <a:cubicBezTo>
                  <a:pt x="12613" y="14439"/>
                  <a:pt x="12302" y="14689"/>
                  <a:pt x="11942" y="14871"/>
                </a:cubicBezTo>
                <a:cubicBezTo>
                  <a:pt x="11582" y="15053"/>
                  <a:pt x="11205" y="15144"/>
                  <a:pt x="10806" y="15144"/>
                </a:cubicBezTo>
                <a:cubicBezTo>
                  <a:pt x="10407" y="15144"/>
                  <a:pt x="10025" y="15053"/>
                  <a:pt x="9663" y="14871"/>
                </a:cubicBezTo>
                <a:cubicBezTo>
                  <a:pt x="9301" y="14689"/>
                  <a:pt x="8987" y="14439"/>
                  <a:pt x="8725" y="14128"/>
                </a:cubicBezTo>
                <a:cubicBezTo>
                  <a:pt x="8463" y="13814"/>
                  <a:pt x="8258" y="13440"/>
                  <a:pt x="8103" y="13009"/>
                </a:cubicBezTo>
                <a:cubicBezTo>
                  <a:pt x="7952" y="12580"/>
                  <a:pt x="7876" y="12119"/>
                  <a:pt x="7876" y="11631"/>
                </a:cubicBezTo>
                <a:cubicBezTo>
                  <a:pt x="7876" y="11152"/>
                  <a:pt x="7952" y="10700"/>
                  <a:pt x="8103" y="10265"/>
                </a:cubicBezTo>
                <a:cubicBezTo>
                  <a:pt x="8258" y="9837"/>
                  <a:pt x="8463" y="9461"/>
                  <a:pt x="8725" y="9140"/>
                </a:cubicBezTo>
                <a:cubicBezTo>
                  <a:pt x="8987" y="8823"/>
                  <a:pt x="9298" y="8577"/>
                  <a:pt x="9658" y="8394"/>
                </a:cubicBezTo>
                <a:cubicBezTo>
                  <a:pt x="10015" y="8218"/>
                  <a:pt x="10400" y="8130"/>
                  <a:pt x="10806" y="8130"/>
                </a:cubicBezTo>
                <a:cubicBezTo>
                  <a:pt x="11205" y="8130"/>
                  <a:pt x="11582" y="8218"/>
                  <a:pt x="11942" y="8394"/>
                </a:cubicBezTo>
                <a:cubicBezTo>
                  <a:pt x="12302" y="8577"/>
                  <a:pt x="12613" y="8823"/>
                  <a:pt x="12880" y="9140"/>
                </a:cubicBezTo>
                <a:cubicBezTo>
                  <a:pt x="13147" y="9461"/>
                  <a:pt x="13352" y="9837"/>
                  <a:pt x="13502" y="10265"/>
                </a:cubicBezTo>
                <a:cubicBezTo>
                  <a:pt x="13648" y="10700"/>
                  <a:pt x="13724" y="11152"/>
                  <a:pt x="13724" y="11631"/>
                </a:cubicBezTo>
                <a:moveTo>
                  <a:pt x="9692" y="11631"/>
                </a:moveTo>
                <a:cubicBezTo>
                  <a:pt x="9692" y="11246"/>
                  <a:pt x="9800" y="10929"/>
                  <a:pt x="10020" y="10682"/>
                </a:cubicBezTo>
                <a:cubicBezTo>
                  <a:pt x="10238" y="10433"/>
                  <a:pt x="10500" y="10309"/>
                  <a:pt x="10806" y="10309"/>
                </a:cubicBezTo>
                <a:lnTo>
                  <a:pt x="10806" y="10280"/>
                </a:lnTo>
                <a:cubicBezTo>
                  <a:pt x="10946" y="10280"/>
                  <a:pt x="11066" y="10224"/>
                  <a:pt x="11164" y="10110"/>
                </a:cubicBezTo>
                <a:cubicBezTo>
                  <a:pt x="11261" y="9998"/>
                  <a:pt x="11310" y="9863"/>
                  <a:pt x="11310" y="9704"/>
                </a:cubicBezTo>
                <a:cubicBezTo>
                  <a:pt x="11310" y="9534"/>
                  <a:pt x="11261" y="9393"/>
                  <a:pt x="11164" y="9275"/>
                </a:cubicBezTo>
                <a:cubicBezTo>
                  <a:pt x="11066" y="9158"/>
                  <a:pt x="10946" y="9096"/>
                  <a:pt x="10806" y="9096"/>
                </a:cubicBezTo>
                <a:cubicBezTo>
                  <a:pt x="10228" y="9096"/>
                  <a:pt x="9734" y="9349"/>
                  <a:pt x="9323" y="9848"/>
                </a:cubicBezTo>
                <a:cubicBezTo>
                  <a:pt x="8914" y="10350"/>
                  <a:pt x="8708" y="10944"/>
                  <a:pt x="8708" y="11628"/>
                </a:cubicBezTo>
                <a:cubicBezTo>
                  <a:pt x="8708" y="11778"/>
                  <a:pt x="8757" y="11913"/>
                  <a:pt x="8855" y="12028"/>
                </a:cubicBezTo>
                <a:cubicBezTo>
                  <a:pt x="8953" y="12148"/>
                  <a:pt x="9063" y="12207"/>
                  <a:pt x="9188" y="12207"/>
                </a:cubicBezTo>
                <a:cubicBezTo>
                  <a:pt x="9330" y="12207"/>
                  <a:pt x="9447" y="12148"/>
                  <a:pt x="9545" y="12028"/>
                </a:cubicBezTo>
                <a:cubicBezTo>
                  <a:pt x="9643" y="11916"/>
                  <a:pt x="9692" y="11781"/>
                  <a:pt x="9692" y="1163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7" name="AutoShape 62"/>
          <p:cNvSpPr>
            <a:spLocks/>
          </p:cNvSpPr>
          <p:nvPr/>
        </p:nvSpPr>
        <p:spPr bwMode="auto">
          <a:xfrm>
            <a:off x="7227567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0" h="21600">
                <a:moveTo>
                  <a:pt x="21292" y="12679"/>
                </a:moveTo>
                <a:cubicBezTo>
                  <a:pt x="21501" y="12885"/>
                  <a:pt x="21600" y="13137"/>
                  <a:pt x="21589" y="13436"/>
                </a:cubicBezTo>
                <a:cubicBezTo>
                  <a:pt x="21589" y="13662"/>
                  <a:pt x="21518" y="13865"/>
                  <a:pt x="21374" y="14043"/>
                </a:cubicBezTo>
                <a:cubicBezTo>
                  <a:pt x="21230" y="14224"/>
                  <a:pt x="21047" y="14343"/>
                  <a:pt x="20821" y="14393"/>
                </a:cubicBezTo>
                <a:lnTo>
                  <a:pt x="18197" y="15057"/>
                </a:lnTo>
                <a:cubicBezTo>
                  <a:pt x="18251" y="15221"/>
                  <a:pt x="18319" y="15438"/>
                  <a:pt x="18401" y="15707"/>
                </a:cubicBezTo>
                <a:cubicBezTo>
                  <a:pt x="18480" y="15978"/>
                  <a:pt x="18564" y="16254"/>
                  <a:pt x="18649" y="16531"/>
                </a:cubicBezTo>
                <a:cubicBezTo>
                  <a:pt x="18737" y="16811"/>
                  <a:pt x="18810" y="17082"/>
                  <a:pt x="18875" y="17333"/>
                </a:cubicBezTo>
                <a:cubicBezTo>
                  <a:pt x="18937" y="17593"/>
                  <a:pt x="18968" y="17802"/>
                  <a:pt x="18968" y="17963"/>
                </a:cubicBezTo>
                <a:cubicBezTo>
                  <a:pt x="18968" y="18225"/>
                  <a:pt x="18872" y="18460"/>
                  <a:pt x="18677" y="18660"/>
                </a:cubicBezTo>
                <a:cubicBezTo>
                  <a:pt x="18482" y="18861"/>
                  <a:pt x="18245" y="18965"/>
                  <a:pt x="17968" y="18965"/>
                </a:cubicBezTo>
                <a:cubicBezTo>
                  <a:pt x="17805" y="18965"/>
                  <a:pt x="17593" y="18934"/>
                  <a:pt x="17333" y="18869"/>
                </a:cubicBezTo>
                <a:cubicBezTo>
                  <a:pt x="17070" y="18807"/>
                  <a:pt x="16802" y="18734"/>
                  <a:pt x="16525" y="18646"/>
                </a:cubicBezTo>
                <a:cubicBezTo>
                  <a:pt x="16252" y="18562"/>
                  <a:pt x="15983" y="18477"/>
                  <a:pt x="15715" y="18398"/>
                </a:cubicBezTo>
                <a:cubicBezTo>
                  <a:pt x="15450" y="18316"/>
                  <a:pt x="15232" y="18251"/>
                  <a:pt x="15060" y="18194"/>
                </a:cubicBezTo>
                <a:lnTo>
                  <a:pt x="14399" y="20818"/>
                </a:lnTo>
                <a:cubicBezTo>
                  <a:pt x="14345" y="21041"/>
                  <a:pt x="14224" y="21227"/>
                  <a:pt x="14040" y="21377"/>
                </a:cubicBezTo>
                <a:cubicBezTo>
                  <a:pt x="13854" y="21527"/>
                  <a:pt x="13651" y="21600"/>
                  <a:pt x="13425" y="21600"/>
                </a:cubicBezTo>
                <a:cubicBezTo>
                  <a:pt x="13128" y="21600"/>
                  <a:pt x="12880" y="21498"/>
                  <a:pt x="12682" y="21289"/>
                </a:cubicBezTo>
                <a:lnTo>
                  <a:pt x="10801" y="19358"/>
                </a:lnTo>
                <a:lnTo>
                  <a:pt x="8881" y="21289"/>
                </a:lnTo>
                <a:cubicBezTo>
                  <a:pt x="8720" y="21498"/>
                  <a:pt x="8480" y="21600"/>
                  <a:pt x="8167" y="21600"/>
                </a:cubicBezTo>
                <a:cubicBezTo>
                  <a:pt x="7941" y="21600"/>
                  <a:pt x="7737" y="21527"/>
                  <a:pt x="7557" y="21377"/>
                </a:cubicBezTo>
                <a:cubicBezTo>
                  <a:pt x="7379" y="21227"/>
                  <a:pt x="7255" y="21041"/>
                  <a:pt x="7192" y="20818"/>
                </a:cubicBezTo>
                <a:lnTo>
                  <a:pt x="6529" y="18194"/>
                </a:lnTo>
                <a:cubicBezTo>
                  <a:pt x="6368" y="18251"/>
                  <a:pt x="6153" y="18316"/>
                  <a:pt x="5888" y="18398"/>
                </a:cubicBezTo>
                <a:cubicBezTo>
                  <a:pt x="5622" y="18480"/>
                  <a:pt x="5348" y="18562"/>
                  <a:pt x="5069" y="18646"/>
                </a:cubicBezTo>
                <a:cubicBezTo>
                  <a:pt x="4792" y="18734"/>
                  <a:pt x="4524" y="18807"/>
                  <a:pt x="4267" y="18869"/>
                </a:cubicBezTo>
                <a:cubicBezTo>
                  <a:pt x="4010" y="18934"/>
                  <a:pt x="3795" y="18965"/>
                  <a:pt x="3623" y="18965"/>
                </a:cubicBezTo>
                <a:cubicBezTo>
                  <a:pt x="3346" y="18965"/>
                  <a:pt x="3112" y="18861"/>
                  <a:pt x="2923" y="18660"/>
                </a:cubicBezTo>
                <a:cubicBezTo>
                  <a:pt x="2731" y="18460"/>
                  <a:pt x="2638" y="18225"/>
                  <a:pt x="2638" y="17963"/>
                </a:cubicBezTo>
                <a:cubicBezTo>
                  <a:pt x="2638" y="17802"/>
                  <a:pt x="2669" y="17593"/>
                  <a:pt x="2731" y="17333"/>
                </a:cubicBezTo>
                <a:cubicBezTo>
                  <a:pt x="2796" y="17082"/>
                  <a:pt x="2866" y="16811"/>
                  <a:pt x="2948" y="16531"/>
                </a:cubicBezTo>
                <a:cubicBezTo>
                  <a:pt x="3030" y="16254"/>
                  <a:pt x="3112" y="15980"/>
                  <a:pt x="3197" y="15712"/>
                </a:cubicBezTo>
                <a:cubicBezTo>
                  <a:pt x="3284" y="15447"/>
                  <a:pt x="3352" y="15229"/>
                  <a:pt x="3408" y="15057"/>
                </a:cubicBezTo>
                <a:lnTo>
                  <a:pt x="771" y="14393"/>
                </a:lnTo>
                <a:cubicBezTo>
                  <a:pt x="545" y="14343"/>
                  <a:pt x="361" y="14224"/>
                  <a:pt x="217" y="14035"/>
                </a:cubicBezTo>
                <a:cubicBezTo>
                  <a:pt x="73" y="13854"/>
                  <a:pt x="0" y="13651"/>
                  <a:pt x="0" y="13436"/>
                </a:cubicBezTo>
                <a:cubicBezTo>
                  <a:pt x="0" y="13137"/>
                  <a:pt x="104" y="12885"/>
                  <a:pt x="311" y="12679"/>
                </a:cubicBezTo>
                <a:lnTo>
                  <a:pt x="2245" y="10799"/>
                </a:lnTo>
                <a:lnTo>
                  <a:pt x="311" y="8921"/>
                </a:lnTo>
                <a:cubicBezTo>
                  <a:pt x="104" y="8715"/>
                  <a:pt x="0" y="8460"/>
                  <a:pt x="0" y="8161"/>
                </a:cubicBezTo>
                <a:cubicBezTo>
                  <a:pt x="0" y="7938"/>
                  <a:pt x="76" y="7735"/>
                  <a:pt x="226" y="7557"/>
                </a:cubicBezTo>
                <a:cubicBezTo>
                  <a:pt x="373" y="7373"/>
                  <a:pt x="556" y="7257"/>
                  <a:pt x="771" y="7204"/>
                </a:cubicBezTo>
                <a:lnTo>
                  <a:pt x="3408" y="6540"/>
                </a:lnTo>
                <a:cubicBezTo>
                  <a:pt x="3352" y="6382"/>
                  <a:pt x="3284" y="6162"/>
                  <a:pt x="3197" y="5893"/>
                </a:cubicBezTo>
                <a:cubicBezTo>
                  <a:pt x="3112" y="5622"/>
                  <a:pt x="3030" y="5346"/>
                  <a:pt x="2948" y="5069"/>
                </a:cubicBezTo>
                <a:cubicBezTo>
                  <a:pt x="2866" y="4786"/>
                  <a:pt x="2796" y="4518"/>
                  <a:pt x="2731" y="4264"/>
                </a:cubicBezTo>
                <a:cubicBezTo>
                  <a:pt x="2669" y="4007"/>
                  <a:pt x="2638" y="3795"/>
                  <a:pt x="2638" y="3634"/>
                </a:cubicBezTo>
                <a:cubicBezTo>
                  <a:pt x="2638" y="3355"/>
                  <a:pt x="2734" y="3118"/>
                  <a:pt x="2928" y="2926"/>
                </a:cubicBezTo>
                <a:cubicBezTo>
                  <a:pt x="3120" y="2731"/>
                  <a:pt x="3352" y="2635"/>
                  <a:pt x="3623" y="2635"/>
                </a:cubicBezTo>
                <a:cubicBezTo>
                  <a:pt x="3787" y="2635"/>
                  <a:pt x="3996" y="2666"/>
                  <a:pt x="4258" y="2731"/>
                </a:cubicBezTo>
                <a:cubicBezTo>
                  <a:pt x="4521" y="2793"/>
                  <a:pt x="4792" y="2866"/>
                  <a:pt x="5069" y="2951"/>
                </a:cubicBezTo>
                <a:cubicBezTo>
                  <a:pt x="5348" y="3039"/>
                  <a:pt x="5622" y="3120"/>
                  <a:pt x="5888" y="3205"/>
                </a:cubicBezTo>
                <a:cubicBezTo>
                  <a:pt x="6153" y="3284"/>
                  <a:pt x="6368" y="3349"/>
                  <a:pt x="6529" y="3406"/>
                </a:cubicBezTo>
                <a:lnTo>
                  <a:pt x="7192" y="782"/>
                </a:lnTo>
                <a:cubicBezTo>
                  <a:pt x="7246" y="556"/>
                  <a:pt x="7368" y="370"/>
                  <a:pt x="7557" y="220"/>
                </a:cubicBezTo>
                <a:cubicBezTo>
                  <a:pt x="7749" y="71"/>
                  <a:pt x="7949" y="0"/>
                  <a:pt x="8167" y="0"/>
                </a:cubicBezTo>
                <a:cubicBezTo>
                  <a:pt x="8480" y="0"/>
                  <a:pt x="8720" y="102"/>
                  <a:pt x="8881" y="308"/>
                </a:cubicBezTo>
                <a:lnTo>
                  <a:pt x="10801" y="2242"/>
                </a:lnTo>
                <a:lnTo>
                  <a:pt x="12682" y="308"/>
                </a:lnTo>
                <a:cubicBezTo>
                  <a:pt x="12888" y="102"/>
                  <a:pt x="13128" y="0"/>
                  <a:pt x="13399" y="0"/>
                </a:cubicBezTo>
                <a:cubicBezTo>
                  <a:pt x="13642" y="0"/>
                  <a:pt x="13854" y="68"/>
                  <a:pt x="14040" y="209"/>
                </a:cubicBezTo>
                <a:cubicBezTo>
                  <a:pt x="14224" y="347"/>
                  <a:pt x="14345" y="539"/>
                  <a:pt x="14399" y="782"/>
                </a:cubicBezTo>
                <a:lnTo>
                  <a:pt x="15060" y="3406"/>
                </a:lnTo>
                <a:cubicBezTo>
                  <a:pt x="15224" y="3349"/>
                  <a:pt x="15438" y="3284"/>
                  <a:pt x="15709" y="3205"/>
                </a:cubicBezTo>
                <a:cubicBezTo>
                  <a:pt x="15980" y="3120"/>
                  <a:pt x="16252" y="3039"/>
                  <a:pt x="16525" y="2951"/>
                </a:cubicBezTo>
                <a:cubicBezTo>
                  <a:pt x="16802" y="2866"/>
                  <a:pt x="17070" y="2793"/>
                  <a:pt x="17333" y="2731"/>
                </a:cubicBezTo>
                <a:cubicBezTo>
                  <a:pt x="17593" y="2666"/>
                  <a:pt x="17805" y="2635"/>
                  <a:pt x="17968" y="2635"/>
                </a:cubicBezTo>
                <a:cubicBezTo>
                  <a:pt x="18228" y="2635"/>
                  <a:pt x="18460" y="2731"/>
                  <a:pt x="18663" y="2926"/>
                </a:cubicBezTo>
                <a:cubicBezTo>
                  <a:pt x="18866" y="3118"/>
                  <a:pt x="18968" y="3355"/>
                  <a:pt x="18968" y="3634"/>
                </a:cubicBezTo>
                <a:cubicBezTo>
                  <a:pt x="18968" y="3795"/>
                  <a:pt x="18937" y="4007"/>
                  <a:pt x="18875" y="4264"/>
                </a:cubicBezTo>
                <a:cubicBezTo>
                  <a:pt x="18810" y="4518"/>
                  <a:pt x="18737" y="4786"/>
                  <a:pt x="18649" y="5069"/>
                </a:cubicBezTo>
                <a:cubicBezTo>
                  <a:pt x="18564" y="5346"/>
                  <a:pt x="18480" y="5620"/>
                  <a:pt x="18401" y="5885"/>
                </a:cubicBezTo>
                <a:cubicBezTo>
                  <a:pt x="18319" y="6150"/>
                  <a:pt x="18251" y="6371"/>
                  <a:pt x="18197" y="6540"/>
                </a:cubicBezTo>
                <a:lnTo>
                  <a:pt x="20821" y="7204"/>
                </a:lnTo>
                <a:cubicBezTo>
                  <a:pt x="21047" y="7257"/>
                  <a:pt x="21230" y="7379"/>
                  <a:pt x="21374" y="7560"/>
                </a:cubicBezTo>
                <a:cubicBezTo>
                  <a:pt x="21518" y="7749"/>
                  <a:pt x="21589" y="7946"/>
                  <a:pt x="21589" y="8161"/>
                </a:cubicBezTo>
                <a:cubicBezTo>
                  <a:pt x="21589" y="8460"/>
                  <a:pt x="21490" y="8715"/>
                  <a:pt x="21292" y="8921"/>
                </a:cubicBezTo>
                <a:lnTo>
                  <a:pt x="19332" y="10799"/>
                </a:lnTo>
                <a:lnTo>
                  <a:pt x="21292" y="12679"/>
                </a:lnTo>
                <a:close/>
                <a:moveTo>
                  <a:pt x="21292" y="1267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8" name="AutoShape 63"/>
          <p:cNvSpPr>
            <a:spLocks/>
          </p:cNvSpPr>
          <p:nvPr/>
        </p:nvSpPr>
        <p:spPr bwMode="auto">
          <a:xfrm>
            <a:off x="8149905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8" h="21600">
                <a:moveTo>
                  <a:pt x="17537" y="12698"/>
                </a:moveTo>
                <a:lnTo>
                  <a:pt x="19799" y="9998"/>
                </a:lnTo>
                <a:lnTo>
                  <a:pt x="19799" y="17284"/>
                </a:lnTo>
                <a:cubicBezTo>
                  <a:pt x="19799" y="17875"/>
                  <a:pt x="19701" y="18430"/>
                  <a:pt x="19505" y="18950"/>
                </a:cubicBezTo>
                <a:cubicBezTo>
                  <a:pt x="19309" y="19470"/>
                  <a:pt x="19050" y="19928"/>
                  <a:pt x="18722" y="20322"/>
                </a:cubicBezTo>
                <a:cubicBezTo>
                  <a:pt x="18394" y="20716"/>
                  <a:pt x="18015" y="21027"/>
                  <a:pt x="17584" y="21256"/>
                </a:cubicBezTo>
                <a:cubicBezTo>
                  <a:pt x="17153" y="21485"/>
                  <a:pt x="16691" y="21600"/>
                  <a:pt x="16189" y="21600"/>
                </a:cubicBezTo>
                <a:lnTo>
                  <a:pt x="3595" y="21600"/>
                </a:lnTo>
                <a:cubicBezTo>
                  <a:pt x="3103" y="21600"/>
                  <a:pt x="2636" y="21485"/>
                  <a:pt x="2195" y="21256"/>
                </a:cubicBezTo>
                <a:cubicBezTo>
                  <a:pt x="1755" y="21027"/>
                  <a:pt x="1373" y="20716"/>
                  <a:pt x="1052" y="20322"/>
                </a:cubicBezTo>
                <a:cubicBezTo>
                  <a:pt x="734" y="19928"/>
                  <a:pt x="477" y="19470"/>
                  <a:pt x="286" y="18950"/>
                </a:cubicBezTo>
                <a:cubicBezTo>
                  <a:pt x="95" y="18430"/>
                  <a:pt x="0" y="17875"/>
                  <a:pt x="0" y="17284"/>
                </a:cubicBezTo>
                <a:lnTo>
                  <a:pt x="0" y="4316"/>
                </a:lnTo>
                <a:cubicBezTo>
                  <a:pt x="0" y="3722"/>
                  <a:pt x="95" y="3164"/>
                  <a:pt x="286" y="2632"/>
                </a:cubicBezTo>
                <a:cubicBezTo>
                  <a:pt x="477" y="2107"/>
                  <a:pt x="734" y="1645"/>
                  <a:pt x="1052" y="1263"/>
                </a:cubicBezTo>
                <a:cubicBezTo>
                  <a:pt x="1373" y="878"/>
                  <a:pt x="1755" y="573"/>
                  <a:pt x="2195" y="344"/>
                </a:cubicBezTo>
                <a:cubicBezTo>
                  <a:pt x="2636" y="115"/>
                  <a:pt x="3103" y="0"/>
                  <a:pt x="3595" y="0"/>
                </a:cubicBezTo>
                <a:lnTo>
                  <a:pt x="16189" y="0"/>
                </a:lnTo>
                <a:cubicBezTo>
                  <a:pt x="16402" y="0"/>
                  <a:pt x="16605" y="26"/>
                  <a:pt x="16798" y="82"/>
                </a:cubicBezTo>
                <a:lnTo>
                  <a:pt x="14608" y="2715"/>
                </a:lnTo>
                <a:lnTo>
                  <a:pt x="3595" y="2715"/>
                </a:lnTo>
                <a:cubicBezTo>
                  <a:pt x="3228" y="2715"/>
                  <a:pt x="2915" y="2868"/>
                  <a:pt x="2653" y="3185"/>
                </a:cubicBezTo>
                <a:cubicBezTo>
                  <a:pt x="2391" y="3496"/>
                  <a:pt x="2261" y="3875"/>
                  <a:pt x="2261" y="4316"/>
                </a:cubicBezTo>
                <a:lnTo>
                  <a:pt x="2261" y="17284"/>
                </a:lnTo>
                <a:cubicBezTo>
                  <a:pt x="2261" y="17725"/>
                  <a:pt x="2391" y="18101"/>
                  <a:pt x="2653" y="18412"/>
                </a:cubicBezTo>
                <a:cubicBezTo>
                  <a:pt x="2915" y="18730"/>
                  <a:pt x="3228" y="18888"/>
                  <a:pt x="3595" y="18888"/>
                </a:cubicBezTo>
                <a:lnTo>
                  <a:pt x="16189" y="18888"/>
                </a:lnTo>
                <a:cubicBezTo>
                  <a:pt x="16556" y="18888"/>
                  <a:pt x="16874" y="18730"/>
                  <a:pt x="17139" y="18412"/>
                </a:cubicBezTo>
                <a:cubicBezTo>
                  <a:pt x="17405" y="18101"/>
                  <a:pt x="17537" y="17725"/>
                  <a:pt x="17537" y="17284"/>
                </a:cubicBezTo>
                <a:lnTo>
                  <a:pt x="17537" y="12698"/>
                </a:lnTo>
                <a:close/>
                <a:moveTo>
                  <a:pt x="21333" y="2797"/>
                </a:moveTo>
                <a:cubicBezTo>
                  <a:pt x="21514" y="3011"/>
                  <a:pt x="21600" y="3273"/>
                  <a:pt x="21598" y="3578"/>
                </a:cubicBezTo>
                <a:cubicBezTo>
                  <a:pt x="21593" y="3881"/>
                  <a:pt x="21505" y="4137"/>
                  <a:pt x="21333" y="4342"/>
                </a:cubicBezTo>
                <a:lnTo>
                  <a:pt x="13005" y="14346"/>
                </a:lnTo>
                <a:lnTo>
                  <a:pt x="11855" y="15721"/>
                </a:lnTo>
                <a:cubicBezTo>
                  <a:pt x="11676" y="15938"/>
                  <a:pt x="11458" y="16044"/>
                  <a:pt x="11206" y="16044"/>
                </a:cubicBezTo>
                <a:cubicBezTo>
                  <a:pt x="10952" y="16044"/>
                  <a:pt x="10734" y="15938"/>
                  <a:pt x="10555" y="15721"/>
                </a:cubicBezTo>
                <a:lnTo>
                  <a:pt x="9383" y="14346"/>
                </a:lnTo>
                <a:lnTo>
                  <a:pt x="4780" y="8787"/>
                </a:lnTo>
                <a:cubicBezTo>
                  <a:pt x="4601" y="8573"/>
                  <a:pt x="4508" y="8314"/>
                  <a:pt x="4508" y="8006"/>
                </a:cubicBezTo>
                <a:cubicBezTo>
                  <a:pt x="4508" y="7703"/>
                  <a:pt x="4601" y="7442"/>
                  <a:pt x="4780" y="7227"/>
                </a:cubicBezTo>
                <a:lnTo>
                  <a:pt x="5927" y="5847"/>
                </a:lnTo>
                <a:cubicBezTo>
                  <a:pt x="6106" y="5635"/>
                  <a:pt x="6324" y="5526"/>
                  <a:pt x="6578" y="5526"/>
                </a:cubicBezTo>
                <a:cubicBezTo>
                  <a:pt x="6830" y="5526"/>
                  <a:pt x="7043" y="5635"/>
                  <a:pt x="7215" y="5847"/>
                </a:cubicBezTo>
                <a:lnTo>
                  <a:pt x="11199" y="10633"/>
                </a:lnTo>
                <a:lnTo>
                  <a:pt x="18861" y="1404"/>
                </a:lnTo>
                <a:cubicBezTo>
                  <a:pt x="19040" y="1187"/>
                  <a:pt x="19263" y="1084"/>
                  <a:pt x="19525" y="1087"/>
                </a:cubicBezTo>
                <a:cubicBezTo>
                  <a:pt x="19787" y="1093"/>
                  <a:pt x="20002" y="1199"/>
                  <a:pt x="20173" y="1404"/>
                </a:cubicBezTo>
                <a:lnTo>
                  <a:pt x="21333" y="2797"/>
                </a:lnTo>
                <a:close/>
                <a:moveTo>
                  <a:pt x="21333" y="2797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9" name="AutoShape 64"/>
          <p:cNvSpPr>
            <a:spLocks/>
          </p:cNvSpPr>
          <p:nvPr/>
        </p:nvSpPr>
        <p:spPr bwMode="auto">
          <a:xfrm>
            <a:off x="9097642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662" y="0"/>
                </a:moveTo>
                <a:cubicBezTo>
                  <a:pt x="18199" y="0"/>
                  <a:pt x="18703" y="118"/>
                  <a:pt x="19176" y="344"/>
                </a:cubicBezTo>
                <a:cubicBezTo>
                  <a:pt x="19651" y="576"/>
                  <a:pt x="20065" y="887"/>
                  <a:pt x="20423" y="1281"/>
                </a:cubicBezTo>
                <a:cubicBezTo>
                  <a:pt x="20780" y="1674"/>
                  <a:pt x="21066" y="2132"/>
                  <a:pt x="21280" y="2652"/>
                </a:cubicBezTo>
                <a:cubicBezTo>
                  <a:pt x="21493" y="3169"/>
                  <a:pt x="21600" y="3727"/>
                  <a:pt x="21600" y="4318"/>
                </a:cubicBezTo>
                <a:lnTo>
                  <a:pt x="21600" y="17282"/>
                </a:lnTo>
                <a:cubicBezTo>
                  <a:pt x="21600" y="17873"/>
                  <a:pt x="21493" y="18431"/>
                  <a:pt x="21280" y="18948"/>
                </a:cubicBezTo>
                <a:cubicBezTo>
                  <a:pt x="21066" y="19468"/>
                  <a:pt x="20780" y="19926"/>
                  <a:pt x="20423" y="20319"/>
                </a:cubicBezTo>
                <a:cubicBezTo>
                  <a:pt x="20065" y="20713"/>
                  <a:pt x="19651" y="21024"/>
                  <a:pt x="19184" y="21256"/>
                </a:cubicBezTo>
                <a:cubicBezTo>
                  <a:pt x="18714" y="21485"/>
                  <a:pt x="18210" y="21600"/>
                  <a:pt x="17662" y="21600"/>
                </a:cubicBezTo>
                <a:lnTo>
                  <a:pt x="3924" y="21600"/>
                </a:lnTo>
                <a:cubicBezTo>
                  <a:pt x="3388" y="21600"/>
                  <a:pt x="2883" y="21485"/>
                  <a:pt x="2411" y="21256"/>
                </a:cubicBezTo>
                <a:cubicBezTo>
                  <a:pt x="1935" y="21024"/>
                  <a:pt x="1522" y="20713"/>
                  <a:pt x="1164" y="20319"/>
                </a:cubicBezTo>
                <a:cubicBezTo>
                  <a:pt x="806" y="19926"/>
                  <a:pt x="523" y="19468"/>
                  <a:pt x="312" y="18948"/>
                </a:cubicBezTo>
                <a:cubicBezTo>
                  <a:pt x="104" y="18431"/>
                  <a:pt x="0" y="17873"/>
                  <a:pt x="0" y="17282"/>
                </a:cubicBezTo>
                <a:lnTo>
                  <a:pt x="0" y="4318"/>
                </a:lnTo>
                <a:cubicBezTo>
                  <a:pt x="0" y="3727"/>
                  <a:pt x="104" y="3169"/>
                  <a:pt x="312" y="2652"/>
                </a:cubicBezTo>
                <a:cubicBezTo>
                  <a:pt x="523" y="2132"/>
                  <a:pt x="806" y="1674"/>
                  <a:pt x="1164" y="1281"/>
                </a:cubicBezTo>
                <a:cubicBezTo>
                  <a:pt x="1522" y="887"/>
                  <a:pt x="1935" y="576"/>
                  <a:pt x="2411" y="344"/>
                </a:cubicBezTo>
                <a:cubicBezTo>
                  <a:pt x="2883" y="118"/>
                  <a:pt x="3388" y="0"/>
                  <a:pt x="3924" y="0"/>
                </a:cubicBezTo>
                <a:lnTo>
                  <a:pt x="17662" y="0"/>
                </a:lnTo>
                <a:close/>
                <a:moveTo>
                  <a:pt x="17662" y="2714"/>
                </a:moveTo>
                <a:lnTo>
                  <a:pt x="3924" y="2714"/>
                </a:lnTo>
                <a:cubicBezTo>
                  <a:pt x="3524" y="2714"/>
                  <a:pt x="3180" y="2873"/>
                  <a:pt x="2897" y="3187"/>
                </a:cubicBezTo>
                <a:cubicBezTo>
                  <a:pt x="2608" y="3501"/>
                  <a:pt x="2467" y="3877"/>
                  <a:pt x="2467" y="4318"/>
                </a:cubicBezTo>
                <a:lnTo>
                  <a:pt x="2467" y="17282"/>
                </a:lnTo>
                <a:cubicBezTo>
                  <a:pt x="2467" y="17723"/>
                  <a:pt x="2608" y="18099"/>
                  <a:pt x="2897" y="18413"/>
                </a:cubicBezTo>
                <a:cubicBezTo>
                  <a:pt x="3180" y="18728"/>
                  <a:pt x="3524" y="18886"/>
                  <a:pt x="3924" y="18886"/>
                </a:cubicBezTo>
                <a:lnTo>
                  <a:pt x="17662" y="18886"/>
                </a:lnTo>
                <a:cubicBezTo>
                  <a:pt x="18063" y="18886"/>
                  <a:pt x="18407" y="18728"/>
                  <a:pt x="18698" y="18413"/>
                </a:cubicBezTo>
                <a:cubicBezTo>
                  <a:pt x="18989" y="18102"/>
                  <a:pt x="19133" y="17723"/>
                  <a:pt x="19133" y="17282"/>
                </a:cubicBezTo>
                <a:lnTo>
                  <a:pt x="19133" y="4318"/>
                </a:lnTo>
                <a:cubicBezTo>
                  <a:pt x="19133" y="3877"/>
                  <a:pt x="18989" y="3501"/>
                  <a:pt x="18698" y="3187"/>
                </a:cubicBezTo>
                <a:cubicBezTo>
                  <a:pt x="18407" y="2873"/>
                  <a:pt x="18063" y="2714"/>
                  <a:pt x="17662" y="2714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0" name="AutoShape 65"/>
          <p:cNvSpPr>
            <a:spLocks/>
          </p:cNvSpPr>
          <p:nvPr/>
        </p:nvSpPr>
        <p:spPr bwMode="auto">
          <a:xfrm>
            <a:off x="10059667" y="21184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612" y="9346"/>
                </a:moveTo>
                <a:cubicBezTo>
                  <a:pt x="19507" y="9887"/>
                  <a:pt x="20230" y="10668"/>
                  <a:pt x="20777" y="11687"/>
                </a:cubicBezTo>
                <a:cubicBezTo>
                  <a:pt x="21324" y="12709"/>
                  <a:pt x="21600" y="13846"/>
                  <a:pt x="21600" y="15107"/>
                </a:cubicBezTo>
                <a:cubicBezTo>
                  <a:pt x="21600" y="16006"/>
                  <a:pt x="21458" y="16846"/>
                  <a:pt x="21173" y="17629"/>
                </a:cubicBezTo>
                <a:cubicBezTo>
                  <a:pt x="20890" y="18410"/>
                  <a:pt x="20503" y="19098"/>
                  <a:pt x="20009" y="19691"/>
                </a:cubicBezTo>
                <a:cubicBezTo>
                  <a:pt x="19512" y="20281"/>
                  <a:pt x="18941" y="20748"/>
                  <a:pt x="18290" y="21090"/>
                </a:cubicBezTo>
                <a:cubicBezTo>
                  <a:pt x="17640" y="21427"/>
                  <a:pt x="16939" y="21600"/>
                  <a:pt x="16188" y="21600"/>
                </a:cubicBezTo>
                <a:lnTo>
                  <a:pt x="4490" y="21600"/>
                </a:lnTo>
                <a:cubicBezTo>
                  <a:pt x="3878" y="21600"/>
                  <a:pt x="3298" y="21459"/>
                  <a:pt x="2750" y="21177"/>
                </a:cubicBezTo>
                <a:cubicBezTo>
                  <a:pt x="2203" y="20900"/>
                  <a:pt x="1723" y="20512"/>
                  <a:pt x="1313" y="20022"/>
                </a:cubicBezTo>
                <a:cubicBezTo>
                  <a:pt x="905" y="19527"/>
                  <a:pt x="583" y="18954"/>
                  <a:pt x="350" y="18295"/>
                </a:cubicBezTo>
                <a:cubicBezTo>
                  <a:pt x="115" y="17641"/>
                  <a:pt x="0" y="16947"/>
                  <a:pt x="0" y="16210"/>
                </a:cubicBezTo>
                <a:cubicBezTo>
                  <a:pt x="0" y="15565"/>
                  <a:pt x="89" y="14958"/>
                  <a:pt x="269" y="14382"/>
                </a:cubicBezTo>
                <a:cubicBezTo>
                  <a:pt x="449" y="13809"/>
                  <a:pt x="696" y="13288"/>
                  <a:pt x="1010" y="12818"/>
                </a:cubicBezTo>
                <a:cubicBezTo>
                  <a:pt x="1325" y="12352"/>
                  <a:pt x="1694" y="11955"/>
                  <a:pt x="2119" y="11632"/>
                </a:cubicBezTo>
                <a:cubicBezTo>
                  <a:pt x="2544" y="11313"/>
                  <a:pt x="3005" y="11079"/>
                  <a:pt x="3504" y="10930"/>
                </a:cubicBezTo>
                <a:cubicBezTo>
                  <a:pt x="3250" y="10552"/>
                  <a:pt x="3055" y="10141"/>
                  <a:pt x="2916" y="9689"/>
                </a:cubicBezTo>
                <a:cubicBezTo>
                  <a:pt x="2779" y="9239"/>
                  <a:pt x="2712" y="8759"/>
                  <a:pt x="2712" y="8240"/>
                </a:cubicBezTo>
                <a:cubicBezTo>
                  <a:pt x="2712" y="7636"/>
                  <a:pt x="2806" y="7071"/>
                  <a:pt x="2993" y="6547"/>
                </a:cubicBezTo>
                <a:cubicBezTo>
                  <a:pt x="3180" y="6023"/>
                  <a:pt x="3434" y="5568"/>
                  <a:pt x="3756" y="5183"/>
                </a:cubicBezTo>
                <a:cubicBezTo>
                  <a:pt x="4078" y="4797"/>
                  <a:pt x="4457" y="4489"/>
                  <a:pt x="4894" y="4264"/>
                </a:cubicBezTo>
                <a:cubicBezTo>
                  <a:pt x="5330" y="4040"/>
                  <a:pt x="5801" y="3927"/>
                  <a:pt x="6307" y="3927"/>
                </a:cubicBezTo>
                <a:cubicBezTo>
                  <a:pt x="7171" y="3927"/>
                  <a:pt x="7922" y="4258"/>
                  <a:pt x="8558" y="4921"/>
                </a:cubicBezTo>
                <a:cubicBezTo>
                  <a:pt x="8698" y="4224"/>
                  <a:pt x="8933" y="3573"/>
                  <a:pt x="9264" y="2971"/>
                </a:cubicBezTo>
                <a:cubicBezTo>
                  <a:pt x="9598" y="2370"/>
                  <a:pt x="9994" y="1848"/>
                  <a:pt x="10450" y="1405"/>
                </a:cubicBezTo>
                <a:cubicBezTo>
                  <a:pt x="10906" y="964"/>
                  <a:pt x="11412" y="622"/>
                  <a:pt x="11976" y="374"/>
                </a:cubicBezTo>
                <a:cubicBezTo>
                  <a:pt x="12540" y="124"/>
                  <a:pt x="13142" y="0"/>
                  <a:pt x="13786" y="0"/>
                </a:cubicBezTo>
                <a:cubicBezTo>
                  <a:pt x="14520" y="0"/>
                  <a:pt x="15218" y="170"/>
                  <a:pt x="15876" y="510"/>
                </a:cubicBezTo>
                <a:cubicBezTo>
                  <a:pt x="16536" y="852"/>
                  <a:pt x="17110" y="1313"/>
                  <a:pt x="17594" y="1895"/>
                </a:cubicBezTo>
                <a:cubicBezTo>
                  <a:pt x="18082" y="2476"/>
                  <a:pt x="18466" y="3167"/>
                  <a:pt x="18749" y="3956"/>
                </a:cubicBezTo>
                <a:cubicBezTo>
                  <a:pt x="19032" y="4745"/>
                  <a:pt x="19174" y="5580"/>
                  <a:pt x="19174" y="6464"/>
                </a:cubicBezTo>
                <a:cubicBezTo>
                  <a:pt x="19174" y="6988"/>
                  <a:pt x="19126" y="7492"/>
                  <a:pt x="19025" y="7973"/>
                </a:cubicBezTo>
                <a:cubicBezTo>
                  <a:pt x="18924" y="8453"/>
                  <a:pt x="18785" y="8914"/>
                  <a:pt x="18612" y="934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1" name="AutoShape 76"/>
          <p:cNvSpPr>
            <a:spLocks/>
          </p:cNvSpPr>
          <p:nvPr/>
        </p:nvSpPr>
        <p:spPr bwMode="auto">
          <a:xfrm>
            <a:off x="1755455" y="29058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8" h="21600">
                <a:moveTo>
                  <a:pt x="17528" y="11039"/>
                </a:moveTo>
                <a:lnTo>
                  <a:pt x="19788" y="8347"/>
                </a:lnTo>
                <a:lnTo>
                  <a:pt x="19788" y="17289"/>
                </a:lnTo>
                <a:cubicBezTo>
                  <a:pt x="19788" y="17878"/>
                  <a:pt x="19690" y="18436"/>
                  <a:pt x="19494" y="18955"/>
                </a:cubicBezTo>
                <a:cubicBezTo>
                  <a:pt x="19298" y="19471"/>
                  <a:pt x="19039" y="19928"/>
                  <a:pt x="18711" y="20324"/>
                </a:cubicBezTo>
                <a:cubicBezTo>
                  <a:pt x="18384" y="20714"/>
                  <a:pt x="18004" y="21028"/>
                  <a:pt x="17574" y="21257"/>
                </a:cubicBezTo>
                <a:cubicBezTo>
                  <a:pt x="17146" y="21486"/>
                  <a:pt x="16681" y="21600"/>
                  <a:pt x="16180" y="21600"/>
                </a:cubicBezTo>
                <a:lnTo>
                  <a:pt x="3593" y="21600"/>
                </a:lnTo>
                <a:cubicBezTo>
                  <a:pt x="3101" y="21600"/>
                  <a:pt x="2634" y="21486"/>
                  <a:pt x="2194" y="21257"/>
                </a:cubicBezTo>
                <a:cubicBezTo>
                  <a:pt x="1754" y="21028"/>
                  <a:pt x="1372" y="20711"/>
                  <a:pt x="1052" y="20324"/>
                </a:cubicBezTo>
                <a:cubicBezTo>
                  <a:pt x="734" y="19928"/>
                  <a:pt x="477" y="19471"/>
                  <a:pt x="286" y="18955"/>
                </a:cubicBezTo>
                <a:cubicBezTo>
                  <a:pt x="95" y="18433"/>
                  <a:pt x="0" y="17878"/>
                  <a:pt x="0" y="17289"/>
                </a:cubicBezTo>
                <a:lnTo>
                  <a:pt x="0" y="4341"/>
                </a:lnTo>
                <a:cubicBezTo>
                  <a:pt x="0" y="3751"/>
                  <a:pt x="95" y="3194"/>
                  <a:pt x="286" y="2663"/>
                </a:cubicBezTo>
                <a:cubicBezTo>
                  <a:pt x="477" y="2135"/>
                  <a:pt x="734" y="1677"/>
                  <a:pt x="1052" y="1293"/>
                </a:cubicBezTo>
                <a:cubicBezTo>
                  <a:pt x="1372" y="915"/>
                  <a:pt x="1754" y="607"/>
                  <a:pt x="2194" y="378"/>
                </a:cubicBezTo>
                <a:cubicBezTo>
                  <a:pt x="2634" y="149"/>
                  <a:pt x="3101" y="35"/>
                  <a:pt x="3593" y="35"/>
                </a:cubicBezTo>
                <a:lnTo>
                  <a:pt x="16180" y="35"/>
                </a:lnTo>
                <a:cubicBezTo>
                  <a:pt x="16212" y="35"/>
                  <a:pt x="16253" y="41"/>
                  <a:pt x="16305" y="47"/>
                </a:cubicBezTo>
                <a:cubicBezTo>
                  <a:pt x="16356" y="59"/>
                  <a:pt x="16395" y="64"/>
                  <a:pt x="16427" y="64"/>
                </a:cubicBezTo>
                <a:lnTo>
                  <a:pt x="14191" y="2745"/>
                </a:lnTo>
                <a:lnTo>
                  <a:pt x="3593" y="2745"/>
                </a:lnTo>
                <a:cubicBezTo>
                  <a:pt x="3226" y="2745"/>
                  <a:pt x="2913" y="2900"/>
                  <a:pt x="2651" y="3214"/>
                </a:cubicBezTo>
                <a:cubicBezTo>
                  <a:pt x="2390" y="3528"/>
                  <a:pt x="2260" y="3906"/>
                  <a:pt x="2260" y="4343"/>
                </a:cubicBezTo>
                <a:lnTo>
                  <a:pt x="2260" y="17289"/>
                </a:lnTo>
                <a:cubicBezTo>
                  <a:pt x="2260" y="17729"/>
                  <a:pt x="2390" y="18107"/>
                  <a:pt x="2651" y="18424"/>
                </a:cubicBezTo>
                <a:cubicBezTo>
                  <a:pt x="2913" y="18732"/>
                  <a:pt x="3226" y="18893"/>
                  <a:pt x="3593" y="18893"/>
                </a:cubicBezTo>
                <a:lnTo>
                  <a:pt x="16180" y="18893"/>
                </a:lnTo>
                <a:cubicBezTo>
                  <a:pt x="16547" y="18893"/>
                  <a:pt x="16865" y="18732"/>
                  <a:pt x="17129" y="18424"/>
                </a:cubicBezTo>
                <a:cubicBezTo>
                  <a:pt x="17395" y="18110"/>
                  <a:pt x="17528" y="17732"/>
                  <a:pt x="17528" y="17289"/>
                </a:cubicBezTo>
                <a:lnTo>
                  <a:pt x="17528" y="11039"/>
                </a:lnTo>
                <a:close/>
                <a:moveTo>
                  <a:pt x="18875" y="6393"/>
                </a:moveTo>
                <a:lnTo>
                  <a:pt x="11251" y="15535"/>
                </a:lnTo>
                <a:lnTo>
                  <a:pt x="7387" y="17054"/>
                </a:lnTo>
                <a:lnTo>
                  <a:pt x="8651" y="12432"/>
                </a:lnTo>
                <a:lnTo>
                  <a:pt x="16287" y="3279"/>
                </a:lnTo>
                <a:lnTo>
                  <a:pt x="18875" y="6393"/>
                </a:lnTo>
                <a:close/>
                <a:moveTo>
                  <a:pt x="16525" y="5607"/>
                </a:moveTo>
                <a:cubicBezTo>
                  <a:pt x="16664" y="5440"/>
                  <a:pt x="16664" y="5282"/>
                  <a:pt x="16525" y="5115"/>
                </a:cubicBezTo>
                <a:cubicBezTo>
                  <a:pt x="16383" y="4965"/>
                  <a:pt x="16246" y="4965"/>
                  <a:pt x="16114" y="5115"/>
                </a:cubicBezTo>
                <a:lnTo>
                  <a:pt x="10141" y="12273"/>
                </a:lnTo>
                <a:cubicBezTo>
                  <a:pt x="10001" y="12447"/>
                  <a:pt x="10001" y="12611"/>
                  <a:pt x="10141" y="12766"/>
                </a:cubicBezTo>
                <a:cubicBezTo>
                  <a:pt x="10190" y="12840"/>
                  <a:pt x="10256" y="12881"/>
                  <a:pt x="10341" y="12881"/>
                </a:cubicBezTo>
                <a:cubicBezTo>
                  <a:pt x="10420" y="12881"/>
                  <a:pt x="10481" y="12840"/>
                  <a:pt x="10527" y="12766"/>
                </a:cubicBezTo>
                <a:lnTo>
                  <a:pt x="16525" y="5607"/>
                </a:lnTo>
                <a:close/>
                <a:moveTo>
                  <a:pt x="21275" y="1677"/>
                </a:moveTo>
                <a:cubicBezTo>
                  <a:pt x="21485" y="1947"/>
                  <a:pt x="21593" y="2255"/>
                  <a:pt x="21598" y="2610"/>
                </a:cubicBezTo>
                <a:cubicBezTo>
                  <a:pt x="21600" y="2959"/>
                  <a:pt x="21492" y="3270"/>
                  <a:pt x="21275" y="3543"/>
                </a:cubicBezTo>
                <a:lnTo>
                  <a:pt x="20162" y="4830"/>
                </a:lnTo>
                <a:lnTo>
                  <a:pt x="17574" y="1724"/>
                </a:lnTo>
                <a:lnTo>
                  <a:pt x="18653" y="408"/>
                </a:lnTo>
                <a:cubicBezTo>
                  <a:pt x="18880" y="138"/>
                  <a:pt x="19144" y="0"/>
                  <a:pt x="19448" y="0"/>
                </a:cubicBezTo>
                <a:cubicBezTo>
                  <a:pt x="19753" y="0"/>
                  <a:pt x="20005" y="138"/>
                  <a:pt x="20208" y="408"/>
                </a:cubicBezTo>
                <a:lnTo>
                  <a:pt x="20749" y="1038"/>
                </a:lnTo>
                <a:lnTo>
                  <a:pt x="21275" y="1677"/>
                </a:lnTo>
                <a:close/>
                <a:moveTo>
                  <a:pt x="21275" y="1677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2" name="AutoShape 77"/>
          <p:cNvSpPr>
            <a:spLocks/>
          </p:cNvSpPr>
          <p:nvPr/>
        </p:nvSpPr>
        <p:spPr bwMode="auto">
          <a:xfrm>
            <a:off x="2679380" y="29058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6" y="0"/>
                </a:moveTo>
                <a:cubicBezTo>
                  <a:pt x="20633" y="0"/>
                  <a:pt x="20946" y="162"/>
                  <a:pt x="21208" y="476"/>
                </a:cubicBezTo>
                <a:cubicBezTo>
                  <a:pt x="21470" y="796"/>
                  <a:pt x="21600" y="1175"/>
                  <a:pt x="21600" y="1618"/>
                </a:cubicBezTo>
                <a:lnTo>
                  <a:pt x="21600" y="19982"/>
                </a:lnTo>
                <a:cubicBezTo>
                  <a:pt x="21600" y="20422"/>
                  <a:pt x="21470" y="20801"/>
                  <a:pt x="21208" y="21118"/>
                </a:cubicBezTo>
                <a:cubicBezTo>
                  <a:pt x="20946" y="21438"/>
                  <a:pt x="20633" y="21600"/>
                  <a:pt x="20266" y="21600"/>
                </a:cubicBezTo>
                <a:lnTo>
                  <a:pt x="1347" y="21600"/>
                </a:lnTo>
                <a:cubicBezTo>
                  <a:pt x="979" y="21600"/>
                  <a:pt x="664" y="21438"/>
                  <a:pt x="397" y="21118"/>
                </a:cubicBezTo>
                <a:cubicBezTo>
                  <a:pt x="132" y="20804"/>
                  <a:pt x="0" y="20425"/>
                  <a:pt x="0" y="19982"/>
                </a:cubicBezTo>
                <a:lnTo>
                  <a:pt x="0" y="1618"/>
                </a:lnTo>
                <a:cubicBezTo>
                  <a:pt x="0" y="1178"/>
                  <a:pt x="132" y="799"/>
                  <a:pt x="397" y="476"/>
                </a:cubicBezTo>
                <a:cubicBezTo>
                  <a:pt x="664" y="162"/>
                  <a:pt x="979" y="0"/>
                  <a:pt x="1347" y="0"/>
                </a:cubicBezTo>
                <a:lnTo>
                  <a:pt x="20266" y="0"/>
                </a:lnTo>
                <a:close/>
                <a:moveTo>
                  <a:pt x="1802" y="2162"/>
                </a:moveTo>
                <a:lnTo>
                  <a:pt x="1802" y="3078"/>
                </a:lnTo>
                <a:cubicBezTo>
                  <a:pt x="1802" y="3366"/>
                  <a:pt x="1856" y="3674"/>
                  <a:pt x="1966" y="3995"/>
                </a:cubicBezTo>
                <a:cubicBezTo>
                  <a:pt x="2074" y="4315"/>
                  <a:pt x="2213" y="4632"/>
                  <a:pt x="2382" y="4929"/>
                </a:cubicBezTo>
                <a:cubicBezTo>
                  <a:pt x="2549" y="5228"/>
                  <a:pt x="2732" y="5507"/>
                  <a:pt x="2933" y="5766"/>
                </a:cubicBezTo>
                <a:cubicBezTo>
                  <a:pt x="3132" y="6024"/>
                  <a:pt x="3330" y="6241"/>
                  <a:pt x="3526" y="6421"/>
                </a:cubicBezTo>
                <a:cubicBezTo>
                  <a:pt x="4304" y="7131"/>
                  <a:pt x="5085" y="7836"/>
                  <a:pt x="5864" y="8538"/>
                </a:cubicBezTo>
                <a:cubicBezTo>
                  <a:pt x="6640" y="9237"/>
                  <a:pt x="7419" y="9948"/>
                  <a:pt x="8202" y="10682"/>
                </a:cubicBezTo>
                <a:cubicBezTo>
                  <a:pt x="8356" y="10832"/>
                  <a:pt x="8545" y="11003"/>
                  <a:pt x="8763" y="11211"/>
                </a:cubicBezTo>
                <a:cubicBezTo>
                  <a:pt x="8983" y="11411"/>
                  <a:pt x="9209" y="11608"/>
                  <a:pt x="9444" y="11795"/>
                </a:cubicBezTo>
                <a:cubicBezTo>
                  <a:pt x="9679" y="11989"/>
                  <a:pt x="9911" y="12157"/>
                  <a:pt x="10141" y="12289"/>
                </a:cubicBezTo>
                <a:cubicBezTo>
                  <a:pt x="10372" y="12427"/>
                  <a:pt x="10585" y="12495"/>
                  <a:pt x="10780" y="12495"/>
                </a:cubicBezTo>
                <a:lnTo>
                  <a:pt x="10802" y="12495"/>
                </a:lnTo>
                <a:lnTo>
                  <a:pt x="10827" y="12495"/>
                </a:lnTo>
                <a:cubicBezTo>
                  <a:pt x="11023" y="12495"/>
                  <a:pt x="11236" y="12427"/>
                  <a:pt x="11466" y="12289"/>
                </a:cubicBezTo>
                <a:cubicBezTo>
                  <a:pt x="11696" y="12157"/>
                  <a:pt x="11926" y="11989"/>
                  <a:pt x="12156" y="11795"/>
                </a:cubicBezTo>
                <a:cubicBezTo>
                  <a:pt x="12387" y="11607"/>
                  <a:pt x="12612" y="11411"/>
                  <a:pt x="12825" y="11211"/>
                </a:cubicBezTo>
                <a:cubicBezTo>
                  <a:pt x="13040" y="11005"/>
                  <a:pt x="13229" y="10832"/>
                  <a:pt x="13393" y="10682"/>
                </a:cubicBezTo>
                <a:cubicBezTo>
                  <a:pt x="14176" y="9948"/>
                  <a:pt x="14955" y="9231"/>
                  <a:pt x="15731" y="8532"/>
                </a:cubicBezTo>
                <a:cubicBezTo>
                  <a:pt x="16510" y="7828"/>
                  <a:pt x="17288" y="7123"/>
                  <a:pt x="18072" y="6421"/>
                </a:cubicBezTo>
                <a:cubicBezTo>
                  <a:pt x="18265" y="6253"/>
                  <a:pt x="18464" y="6036"/>
                  <a:pt x="18662" y="5771"/>
                </a:cubicBezTo>
                <a:cubicBezTo>
                  <a:pt x="18863" y="5507"/>
                  <a:pt x="19044" y="5225"/>
                  <a:pt x="19213" y="4929"/>
                </a:cubicBezTo>
                <a:cubicBezTo>
                  <a:pt x="19382" y="4629"/>
                  <a:pt x="19521" y="4315"/>
                  <a:pt x="19636" y="3995"/>
                </a:cubicBezTo>
                <a:cubicBezTo>
                  <a:pt x="19749" y="3674"/>
                  <a:pt x="19805" y="3363"/>
                  <a:pt x="19805" y="3078"/>
                </a:cubicBezTo>
                <a:lnTo>
                  <a:pt x="19805" y="2162"/>
                </a:lnTo>
                <a:lnTo>
                  <a:pt x="1802" y="2162"/>
                </a:lnTo>
                <a:close/>
                <a:moveTo>
                  <a:pt x="19805" y="19429"/>
                </a:moveTo>
                <a:lnTo>
                  <a:pt x="19805" y="7452"/>
                </a:lnTo>
                <a:cubicBezTo>
                  <a:pt x="19563" y="7745"/>
                  <a:pt x="19338" y="7974"/>
                  <a:pt x="19125" y="8151"/>
                </a:cubicBezTo>
                <a:cubicBezTo>
                  <a:pt x="18297" y="8902"/>
                  <a:pt x="17467" y="9649"/>
                  <a:pt x="16635" y="10394"/>
                </a:cubicBezTo>
                <a:cubicBezTo>
                  <a:pt x="15802" y="11140"/>
                  <a:pt x="14977" y="11910"/>
                  <a:pt x="14154" y="12694"/>
                </a:cubicBezTo>
                <a:cubicBezTo>
                  <a:pt x="13679" y="13153"/>
                  <a:pt x="13165" y="13596"/>
                  <a:pt x="12614" y="14013"/>
                </a:cubicBezTo>
                <a:cubicBezTo>
                  <a:pt x="12063" y="14439"/>
                  <a:pt x="11451" y="14650"/>
                  <a:pt x="10780" y="14650"/>
                </a:cubicBezTo>
                <a:cubicBezTo>
                  <a:pt x="10139" y="14650"/>
                  <a:pt x="9542" y="14439"/>
                  <a:pt x="8988" y="14013"/>
                </a:cubicBezTo>
                <a:cubicBezTo>
                  <a:pt x="8432" y="13593"/>
                  <a:pt x="7916" y="13152"/>
                  <a:pt x="7441" y="12694"/>
                </a:cubicBezTo>
                <a:cubicBezTo>
                  <a:pt x="6628" y="11907"/>
                  <a:pt x="5803" y="11141"/>
                  <a:pt x="4965" y="10389"/>
                </a:cubicBezTo>
                <a:cubicBezTo>
                  <a:pt x="4130" y="9637"/>
                  <a:pt x="3298" y="8897"/>
                  <a:pt x="2470" y="8151"/>
                </a:cubicBezTo>
                <a:cubicBezTo>
                  <a:pt x="2257" y="7989"/>
                  <a:pt x="2037" y="7748"/>
                  <a:pt x="1802" y="7452"/>
                </a:cubicBezTo>
                <a:lnTo>
                  <a:pt x="1802" y="19429"/>
                </a:lnTo>
                <a:lnTo>
                  <a:pt x="19805" y="19429"/>
                </a:lnTo>
                <a:close/>
                <a:moveTo>
                  <a:pt x="19805" y="1942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3" name="AutoShape 78"/>
          <p:cNvSpPr>
            <a:spLocks/>
          </p:cNvSpPr>
          <p:nvPr/>
        </p:nvSpPr>
        <p:spPr bwMode="auto">
          <a:xfrm>
            <a:off x="3598542" y="29058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783" y="15634"/>
                </a:moveTo>
                <a:cubicBezTo>
                  <a:pt x="11211" y="15634"/>
                  <a:pt x="11623" y="15566"/>
                  <a:pt x="12012" y="15416"/>
                </a:cubicBezTo>
                <a:cubicBezTo>
                  <a:pt x="12404" y="15272"/>
                  <a:pt x="12778" y="15084"/>
                  <a:pt x="13138" y="14855"/>
                </a:cubicBezTo>
                <a:cubicBezTo>
                  <a:pt x="13498" y="14626"/>
                  <a:pt x="13846" y="14362"/>
                  <a:pt x="14181" y="14074"/>
                </a:cubicBezTo>
                <a:cubicBezTo>
                  <a:pt x="14517" y="13774"/>
                  <a:pt x="14845" y="13472"/>
                  <a:pt x="15168" y="13160"/>
                </a:cubicBezTo>
                <a:cubicBezTo>
                  <a:pt x="16142" y="12226"/>
                  <a:pt x="17127" y="11307"/>
                  <a:pt x="18121" y="10411"/>
                </a:cubicBezTo>
                <a:cubicBezTo>
                  <a:pt x="19112" y="9515"/>
                  <a:pt x="20114" y="8616"/>
                  <a:pt x="21120" y="7714"/>
                </a:cubicBezTo>
                <a:cubicBezTo>
                  <a:pt x="21198" y="7641"/>
                  <a:pt x="21279" y="7570"/>
                  <a:pt x="21360" y="7497"/>
                </a:cubicBezTo>
                <a:cubicBezTo>
                  <a:pt x="21443" y="7429"/>
                  <a:pt x="21524" y="7347"/>
                  <a:pt x="21600" y="7250"/>
                </a:cubicBezTo>
                <a:lnTo>
                  <a:pt x="21600" y="19981"/>
                </a:lnTo>
                <a:cubicBezTo>
                  <a:pt x="21600" y="20416"/>
                  <a:pt x="21470" y="20801"/>
                  <a:pt x="21208" y="21118"/>
                </a:cubicBezTo>
                <a:cubicBezTo>
                  <a:pt x="20946" y="21438"/>
                  <a:pt x="20633" y="21600"/>
                  <a:pt x="20266" y="21600"/>
                </a:cubicBezTo>
                <a:lnTo>
                  <a:pt x="1347" y="21600"/>
                </a:lnTo>
                <a:cubicBezTo>
                  <a:pt x="979" y="21600"/>
                  <a:pt x="664" y="21438"/>
                  <a:pt x="397" y="21118"/>
                </a:cubicBezTo>
                <a:cubicBezTo>
                  <a:pt x="132" y="20804"/>
                  <a:pt x="0" y="20419"/>
                  <a:pt x="0" y="19981"/>
                </a:cubicBezTo>
                <a:lnTo>
                  <a:pt x="0" y="7250"/>
                </a:lnTo>
                <a:cubicBezTo>
                  <a:pt x="76" y="7347"/>
                  <a:pt x="157" y="7429"/>
                  <a:pt x="240" y="7497"/>
                </a:cubicBezTo>
                <a:cubicBezTo>
                  <a:pt x="321" y="7570"/>
                  <a:pt x="402" y="7641"/>
                  <a:pt x="480" y="7714"/>
                </a:cubicBezTo>
                <a:cubicBezTo>
                  <a:pt x="1489" y="8616"/>
                  <a:pt x="2488" y="9515"/>
                  <a:pt x="3482" y="10411"/>
                </a:cubicBezTo>
                <a:cubicBezTo>
                  <a:pt x="4473" y="11307"/>
                  <a:pt x="5458" y="12223"/>
                  <a:pt x="6434" y="13160"/>
                </a:cubicBezTo>
                <a:cubicBezTo>
                  <a:pt x="6738" y="13454"/>
                  <a:pt x="7059" y="13745"/>
                  <a:pt x="7394" y="14039"/>
                </a:cubicBezTo>
                <a:cubicBezTo>
                  <a:pt x="7730" y="14338"/>
                  <a:pt x="8080" y="14600"/>
                  <a:pt x="8437" y="14841"/>
                </a:cubicBezTo>
                <a:cubicBezTo>
                  <a:pt x="8797" y="15076"/>
                  <a:pt x="9174" y="15270"/>
                  <a:pt x="9568" y="15414"/>
                </a:cubicBezTo>
                <a:cubicBezTo>
                  <a:pt x="9965" y="15563"/>
                  <a:pt x="10372" y="15634"/>
                  <a:pt x="10783" y="15634"/>
                </a:cubicBezTo>
                <a:moveTo>
                  <a:pt x="10783" y="12414"/>
                </a:moveTo>
                <a:cubicBezTo>
                  <a:pt x="10540" y="12414"/>
                  <a:pt x="10278" y="12335"/>
                  <a:pt x="9997" y="12167"/>
                </a:cubicBezTo>
                <a:cubicBezTo>
                  <a:pt x="9715" y="12006"/>
                  <a:pt x="9441" y="11806"/>
                  <a:pt x="9172" y="11577"/>
                </a:cubicBezTo>
                <a:cubicBezTo>
                  <a:pt x="8900" y="11348"/>
                  <a:pt x="8638" y="11107"/>
                  <a:pt x="8381" y="10854"/>
                </a:cubicBezTo>
                <a:cubicBezTo>
                  <a:pt x="8121" y="10602"/>
                  <a:pt x="7896" y="10390"/>
                  <a:pt x="7700" y="10223"/>
                </a:cubicBezTo>
                <a:cubicBezTo>
                  <a:pt x="6753" y="9356"/>
                  <a:pt x="5820" y="8507"/>
                  <a:pt x="4892" y="7664"/>
                </a:cubicBezTo>
                <a:cubicBezTo>
                  <a:pt x="3966" y="6815"/>
                  <a:pt x="3024" y="5960"/>
                  <a:pt x="2062" y="5088"/>
                </a:cubicBezTo>
                <a:cubicBezTo>
                  <a:pt x="1883" y="4920"/>
                  <a:pt x="1672" y="4691"/>
                  <a:pt x="1435" y="4406"/>
                </a:cubicBezTo>
                <a:cubicBezTo>
                  <a:pt x="1195" y="4119"/>
                  <a:pt x="974" y="3804"/>
                  <a:pt x="766" y="3461"/>
                </a:cubicBezTo>
                <a:cubicBezTo>
                  <a:pt x="561" y="3111"/>
                  <a:pt x="384" y="2761"/>
                  <a:pt x="240" y="2406"/>
                </a:cubicBezTo>
                <a:cubicBezTo>
                  <a:pt x="95" y="2051"/>
                  <a:pt x="22" y="1724"/>
                  <a:pt x="22" y="1436"/>
                </a:cubicBezTo>
                <a:cubicBezTo>
                  <a:pt x="22" y="1052"/>
                  <a:pt x="164" y="714"/>
                  <a:pt x="443" y="426"/>
                </a:cubicBezTo>
                <a:cubicBezTo>
                  <a:pt x="727" y="144"/>
                  <a:pt x="1026" y="0"/>
                  <a:pt x="1347" y="0"/>
                </a:cubicBezTo>
                <a:lnTo>
                  <a:pt x="20266" y="0"/>
                </a:lnTo>
                <a:cubicBezTo>
                  <a:pt x="20584" y="0"/>
                  <a:pt x="20883" y="144"/>
                  <a:pt x="21162" y="426"/>
                </a:cubicBezTo>
                <a:cubicBezTo>
                  <a:pt x="21438" y="714"/>
                  <a:pt x="21578" y="1052"/>
                  <a:pt x="21578" y="1436"/>
                </a:cubicBezTo>
                <a:cubicBezTo>
                  <a:pt x="21578" y="1724"/>
                  <a:pt x="21505" y="2050"/>
                  <a:pt x="21360" y="2406"/>
                </a:cubicBezTo>
                <a:cubicBezTo>
                  <a:pt x="21216" y="2761"/>
                  <a:pt x="21039" y="3111"/>
                  <a:pt x="20834" y="3461"/>
                </a:cubicBezTo>
                <a:cubicBezTo>
                  <a:pt x="20628" y="3804"/>
                  <a:pt x="20403" y="4121"/>
                  <a:pt x="20165" y="4406"/>
                </a:cubicBezTo>
                <a:cubicBezTo>
                  <a:pt x="19928" y="4692"/>
                  <a:pt x="19717" y="4924"/>
                  <a:pt x="19538" y="5088"/>
                </a:cubicBezTo>
                <a:cubicBezTo>
                  <a:pt x="18579" y="5949"/>
                  <a:pt x="17634" y="6803"/>
                  <a:pt x="16708" y="7652"/>
                </a:cubicBezTo>
                <a:cubicBezTo>
                  <a:pt x="15783" y="8501"/>
                  <a:pt x="14845" y="9356"/>
                  <a:pt x="13900" y="10223"/>
                </a:cubicBezTo>
                <a:cubicBezTo>
                  <a:pt x="13704" y="10390"/>
                  <a:pt x="13481" y="10602"/>
                  <a:pt x="13226" y="10854"/>
                </a:cubicBezTo>
                <a:cubicBezTo>
                  <a:pt x="12972" y="11107"/>
                  <a:pt x="12710" y="11348"/>
                  <a:pt x="12436" y="11577"/>
                </a:cubicBezTo>
                <a:cubicBezTo>
                  <a:pt x="12161" y="11806"/>
                  <a:pt x="11885" y="12006"/>
                  <a:pt x="11603" y="12167"/>
                </a:cubicBezTo>
                <a:cubicBezTo>
                  <a:pt x="11322" y="12335"/>
                  <a:pt x="11064" y="12414"/>
                  <a:pt x="10829" y="12414"/>
                </a:cubicBezTo>
                <a:lnTo>
                  <a:pt x="10805" y="12414"/>
                </a:lnTo>
                <a:lnTo>
                  <a:pt x="10783" y="12414"/>
                </a:lnTo>
                <a:close/>
                <a:moveTo>
                  <a:pt x="10783" y="12414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4" name="AutoShape 82"/>
          <p:cNvSpPr>
            <a:spLocks/>
          </p:cNvSpPr>
          <p:nvPr/>
        </p:nvSpPr>
        <p:spPr bwMode="auto">
          <a:xfrm>
            <a:off x="1766568" y="364875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739" y="0"/>
                </a:moveTo>
                <a:cubicBezTo>
                  <a:pt x="16640" y="0"/>
                  <a:pt x="17459" y="155"/>
                  <a:pt x="18185" y="472"/>
                </a:cubicBezTo>
                <a:cubicBezTo>
                  <a:pt x="18911" y="788"/>
                  <a:pt x="19527" y="1231"/>
                  <a:pt x="20035" y="1804"/>
                </a:cubicBezTo>
                <a:cubicBezTo>
                  <a:pt x="20543" y="2378"/>
                  <a:pt x="20929" y="3078"/>
                  <a:pt x="21199" y="3905"/>
                </a:cubicBezTo>
                <a:cubicBezTo>
                  <a:pt x="21465" y="4736"/>
                  <a:pt x="21600" y="5659"/>
                  <a:pt x="21600" y="6676"/>
                </a:cubicBezTo>
                <a:cubicBezTo>
                  <a:pt x="21600" y="7271"/>
                  <a:pt x="21527" y="7856"/>
                  <a:pt x="21377" y="8432"/>
                </a:cubicBezTo>
                <a:cubicBezTo>
                  <a:pt x="21227" y="9011"/>
                  <a:pt x="21027" y="9573"/>
                  <a:pt x="20766" y="10115"/>
                </a:cubicBezTo>
                <a:cubicBezTo>
                  <a:pt x="20506" y="10660"/>
                  <a:pt x="20210" y="11180"/>
                  <a:pt x="19872" y="11671"/>
                </a:cubicBezTo>
                <a:cubicBezTo>
                  <a:pt x="19539" y="12163"/>
                  <a:pt x="19189" y="12612"/>
                  <a:pt x="18831" y="13015"/>
                </a:cubicBezTo>
                <a:lnTo>
                  <a:pt x="11457" y="21289"/>
                </a:lnTo>
                <a:cubicBezTo>
                  <a:pt x="11277" y="21496"/>
                  <a:pt x="11057" y="21600"/>
                  <a:pt x="10799" y="21600"/>
                </a:cubicBezTo>
                <a:cubicBezTo>
                  <a:pt x="10553" y="21600"/>
                  <a:pt x="10323" y="21496"/>
                  <a:pt x="10118" y="21289"/>
                </a:cubicBezTo>
                <a:lnTo>
                  <a:pt x="2747" y="12990"/>
                </a:lnTo>
                <a:cubicBezTo>
                  <a:pt x="2386" y="12583"/>
                  <a:pt x="2038" y="12137"/>
                  <a:pt x="1703" y="11643"/>
                </a:cubicBezTo>
                <a:cubicBezTo>
                  <a:pt x="1367" y="11152"/>
                  <a:pt x="1074" y="10640"/>
                  <a:pt x="821" y="10104"/>
                </a:cubicBezTo>
                <a:cubicBezTo>
                  <a:pt x="568" y="9570"/>
                  <a:pt x="371" y="9005"/>
                  <a:pt x="223" y="8427"/>
                </a:cubicBezTo>
                <a:cubicBezTo>
                  <a:pt x="73" y="7845"/>
                  <a:pt x="0" y="7263"/>
                  <a:pt x="0" y="6676"/>
                </a:cubicBezTo>
                <a:cubicBezTo>
                  <a:pt x="0" y="5659"/>
                  <a:pt x="138" y="4733"/>
                  <a:pt x="408" y="3905"/>
                </a:cubicBezTo>
                <a:cubicBezTo>
                  <a:pt x="679" y="3078"/>
                  <a:pt x="1072" y="2378"/>
                  <a:pt x="1577" y="1805"/>
                </a:cubicBezTo>
                <a:cubicBezTo>
                  <a:pt x="2083" y="1231"/>
                  <a:pt x="2699" y="788"/>
                  <a:pt x="3418" y="472"/>
                </a:cubicBezTo>
                <a:cubicBezTo>
                  <a:pt x="4136" y="155"/>
                  <a:pt x="4942" y="0"/>
                  <a:pt x="5839" y="0"/>
                </a:cubicBezTo>
                <a:cubicBezTo>
                  <a:pt x="6307" y="0"/>
                  <a:pt x="6778" y="82"/>
                  <a:pt x="7238" y="249"/>
                </a:cubicBezTo>
                <a:cubicBezTo>
                  <a:pt x="7702" y="412"/>
                  <a:pt x="8142" y="635"/>
                  <a:pt x="8558" y="904"/>
                </a:cubicBezTo>
                <a:cubicBezTo>
                  <a:pt x="8973" y="1175"/>
                  <a:pt x="9369" y="1483"/>
                  <a:pt x="9745" y="1830"/>
                </a:cubicBezTo>
                <a:cubicBezTo>
                  <a:pt x="10123" y="2177"/>
                  <a:pt x="10471" y="2528"/>
                  <a:pt x="10799" y="2881"/>
                </a:cubicBezTo>
                <a:cubicBezTo>
                  <a:pt x="11109" y="2528"/>
                  <a:pt x="11457" y="2177"/>
                  <a:pt x="11843" y="1830"/>
                </a:cubicBezTo>
                <a:cubicBezTo>
                  <a:pt x="12226" y="1483"/>
                  <a:pt x="12626" y="1175"/>
                  <a:pt x="13047" y="904"/>
                </a:cubicBezTo>
                <a:cubicBezTo>
                  <a:pt x="13468" y="635"/>
                  <a:pt x="13903" y="412"/>
                  <a:pt x="14352" y="249"/>
                </a:cubicBezTo>
                <a:cubicBezTo>
                  <a:pt x="14805" y="85"/>
                  <a:pt x="15268" y="0"/>
                  <a:pt x="15739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5" name="AutoShape 83"/>
          <p:cNvSpPr>
            <a:spLocks/>
          </p:cNvSpPr>
          <p:nvPr/>
        </p:nvSpPr>
        <p:spPr bwMode="auto">
          <a:xfrm>
            <a:off x="2690493" y="364875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1482" y="21287"/>
                </a:moveTo>
                <a:cubicBezTo>
                  <a:pt x="11277" y="21496"/>
                  <a:pt x="11047" y="21600"/>
                  <a:pt x="10801" y="21600"/>
                </a:cubicBezTo>
                <a:cubicBezTo>
                  <a:pt x="10538" y="21600"/>
                  <a:pt x="10318" y="21496"/>
                  <a:pt x="10143" y="21287"/>
                </a:cubicBezTo>
                <a:lnTo>
                  <a:pt x="2747" y="12989"/>
                </a:lnTo>
                <a:cubicBezTo>
                  <a:pt x="2714" y="12972"/>
                  <a:pt x="2556" y="12786"/>
                  <a:pt x="2271" y="12436"/>
                </a:cubicBezTo>
                <a:cubicBezTo>
                  <a:pt x="1988" y="12086"/>
                  <a:pt x="1678" y="11623"/>
                  <a:pt x="1345" y="11050"/>
                </a:cubicBezTo>
                <a:cubicBezTo>
                  <a:pt x="1009" y="10477"/>
                  <a:pt x="699" y="9819"/>
                  <a:pt x="421" y="9068"/>
                </a:cubicBezTo>
                <a:cubicBezTo>
                  <a:pt x="143" y="8326"/>
                  <a:pt x="0" y="7524"/>
                  <a:pt x="0" y="6680"/>
                </a:cubicBezTo>
                <a:cubicBezTo>
                  <a:pt x="0" y="5443"/>
                  <a:pt x="173" y="4401"/>
                  <a:pt x="516" y="3549"/>
                </a:cubicBezTo>
                <a:cubicBezTo>
                  <a:pt x="861" y="2696"/>
                  <a:pt x="1312" y="2007"/>
                  <a:pt x="1863" y="1482"/>
                </a:cubicBezTo>
                <a:cubicBezTo>
                  <a:pt x="2421" y="954"/>
                  <a:pt x="3047" y="576"/>
                  <a:pt x="3741" y="345"/>
                </a:cubicBezTo>
                <a:cubicBezTo>
                  <a:pt x="4437" y="116"/>
                  <a:pt x="5145" y="0"/>
                  <a:pt x="5864" y="0"/>
                </a:cubicBezTo>
                <a:cubicBezTo>
                  <a:pt x="6367" y="0"/>
                  <a:pt x="6865" y="99"/>
                  <a:pt x="7361" y="291"/>
                </a:cubicBezTo>
                <a:cubicBezTo>
                  <a:pt x="7857" y="486"/>
                  <a:pt x="8315" y="726"/>
                  <a:pt x="8738" y="1016"/>
                </a:cubicBezTo>
                <a:cubicBezTo>
                  <a:pt x="9161" y="1304"/>
                  <a:pt x="9552" y="1620"/>
                  <a:pt x="9902" y="1962"/>
                </a:cubicBezTo>
                <a:cubicBezTo>
                  <a:pt x="10253" y="2304"/>
                  <a:pt x="10553" y="2611"/>
                  <a:pt x="10801" y="2882"/>
                </a:cubicBezTo>
                <a:cubicBezTo>
                  <a:pt x="11047" y="2600"/>
                  <a:pt x="11350" y="2292"/>
                  <a:pt x="11713" y="1956"/>
                </a:cubicBezTo>
                <a:cubicBezTo>
                  <a:pt x="12071" y="1618"/>
                  <a:pt x="12464" y="1304"/>
                  <a:pt x="12887" y="1016"/>
                </a:cubicBezTo>
                <a:cubicBezTo>
                  <a:pt x="13313" y="726"/>
                  <a:pt x="13761" y="486"/>
                  <a:pt x="14246" y="291"/>
                </a:cubicBezTo>
                <a:cubicBezTo>
                  <a:pt x="14730" y="99"/>
                  <a:pt x="15235" y="0"/>
                  <a:pt x="15761" y="0"/>
                </a:cubicBezTo>
                <a:cubicBezTo>
                  <a:pt x="16465" y="0"/>
                  <a:pt x="17166" y="116"/>
                  <a:pt x="17859" y="344"/>
                </a:cubicBezTo>
                <a:cubicBezTo>
                  <a:pt x="18555" y="576"/>
                  <a:pt x="19179" y="954"/>
                  <a:pt x="19737" y="1482"/>
                </a:cubicBezTo>
                <a:cubicBezTo>
                  <a:pt x="20293" y="2007"/>
                  <a:pt x="20739" y="2696"/>
                  <a:pt x="21084" y="3549"/>
                </a:cubicBezTo>
                <a:cubicBezTo>
                  <a:pt x="21430" y="4401"/>
                  <a:pt x="21600" y="5443"/>
                  <a:pt x="21600" y="6680"/>
                </a:cubicBezTo>
                <a:cubicBezTo>
                  <a:pt x="21600" y="7524"/>
                  <a:pt x="21462" y="8326"/>
                  <a:pt x="21187" y="9068"/>
                </a:cubicBezTo>
                <a:cubicBezTo>
                  <a:pt x="20911" y="9819"/>
                  <a:pt x="20606" y="10477"/>
                  <a:pt x="20270" y="11050"/>
                </a:cubicBezTo>
                <a:cubicBezTo>
                  <a:pt x="19932" y="11623"/>
                  <a:pt x="19620" y="12086"/>
                  <a:pt x="19322" y="12436"/>
                </a:cubicBezTo>
                <a:cubicBezTo>
                  <a:pt x="19029" y="12786"/>
                  <a:pt x="18871" y="12981"/>
                  <a:pt x="18856" y="13018"/>
                </a:cubicBezTo>
                <a:lnTo>
                  <a:pt x="11482" y="21287"/>
                </a:lnTo>
                <a:close/>
                <a:moveTo>
                  <a:pt x="5864" y="2166"/>
                </a:moveTo>
                <a:lnTo>
                  <a:pt x="5864" y="2166"/>
                </a:lnTo>
                <a:cubicBezTo>
                  <a:pt x="5406" y="2166"/>
                  <a:pt x="4945" y="2225"/>
                  <a:pt x="4477" y="2346"/>
                </a:cubicBezTo>
                <a:cubicBezTo>
                  <a:pt x="4011" y="2468"/>
                  <a:pt x="3585" y="2696"/>
                  <a:pt x="3202" y="3024"/>
                </a:cubicBezTo>
                <a:cubicBezTo>
                  <a:pt x="2817" y="3351"/>
                  <a:pt x="2509" y="3806"/>
                  <a:pt x="2271" y="4387"/>
                </a:cubicBezTo>
                <a:cubicBezTo>
                  <a:pt x="2038" y="4969"/>
                  <a:pt x="1918" y="5734"/>
                  <a:pt x="1918" y="6680"/>
                </a:cubicBezTo>
                <a:cubicBezTo>
                  <a:pt x="1918" y="7290"/>
                  <a:pt x="2031" y="7880"/>
                  <a:pt x="2251" y="8450"/>
                </a:cubicBezTo>
                <a:cubicBezTo>
                  <a:pt x="2471" y="9017"/>
                  <a:pt x="2714" y="9523"/>
                  <a:pt x="2987" y="9969"/>
                </a:cubicBezTo>
                <a:cubicBezTo>
                  <a:pt x="3257" y="10415"/>
                  <a:pt x="3510" y="10773"/>
                  <a:pt x="3741" y="11044"/>
                </a:cubicBezTo>
                <a:lnTo>
                  <a:pt x="4076" y="11434"/>
                </a:lnTo>
                <a:lnTo>
                  <a:pt x="10801" y="18991"/>
                </a:lnTo>
                <a:lnTo>
                  <a:pt x="17524" y="11434"/>
                </a:lnTo>
                <a:lnTo>
                  <a:pt x="17874" y="11044"/>
                </a:lnTo>
                <a:cubicBezTo>
                  <a:pt x="18105" y="10773"/>
                  <a:pt x="18353" y="10415"/>
                  <a:pt x="18623" y="9969"/>
                </a:cubicBezTo>
                <a:cubicBezTo>
                  <a:pt x="18888" y="9523"/>
                  <a:pt x="19134" y="9014"/>
                  <a:pt x="19354" y="8441"/>
                </a:cubicBezTo>
                <a:cubicBezTo>
                  <a:pt x="19572" y="7871"/>
                  <a:pt x="19685" y="7284"/>
                  <a:pt x="19685" y="6680"/>
                </a:cubicBezTo>
                <a:cubicBezTo>
                  <a:pt x="19685" y="5743"/>
                  <a:pt x="19567" y="4980"/>
                  <a:pt x="19329" y="4393"/>
                </a:cubicBezTo>
                <a:cubicBezTo>
                  <a:pt x="19091" y="3809"/>
                  <a:pt x="18783" y="3351"/>
                  <a:pt x="18400" y="3024"/>
                </a:cubicBezTo>
                <a:cubicBezTo>
                  <a:pt x="18017" y="2696"/>
                  <a:pt x="17591" y="2468"/>
                  <a:pt x="17123" y="2346"/>
                </a:cubicBezTo>
                <a:cubicBezTo>
                  <a:pt x="16658" y="2225"/>
                  <a:pt x="16202" y="2166"/>
                  <a:pt x="15761" y="2166"/>
                </a:cubicBezTo>
                <a:cubicBezTo>
                  <a:pt x="15341" y="2166"/>
                  <a:pt x="14910" y="2279"/>
                  <a:pt x="14474" y="2507"/>
                </a:cubicBezTo>
                <a:cubicBezTo>
                  <a:pt x="14041" y="2739"/>
                  <a:pt x="13631" y="3015"/>
                  <a:pt x="13245" y="3340"/>
                </a:cubicBezTo>
                <a:cubicBezTo>
                  <a:pt x="12862" y="3665"/>
                  <a:pt x="12519" y="3998"/>
                  <a:pt x="12216" y="4342"/>
                </a:cubicBezTo>
                <a:cubicBezTo>
                  <a:pt x="11913" y="4684"/>
                  <a:pt x="11688" y="4952"/>
                  <a:pt x="11545" y="5153"/>
                </a:cubicBezTo>
                <a:cubicBezTo>
                  <a:pt x="11345" y="5429"/>
                  <a:pt x="11097" y="5570"/>
                  <a:pt x="10801" y="5570"/>
                </a:cubicBezTo>
                <a:cubicBezTo>
                  <a:pt x="10506" y="5570"/>
                  <a:pt x="10260" y="5429"/>
                  <a:pt x="10070" y="5153"/>
                </a:cubicBezTo>
                <a:cubicBezTo>
                  <a:pt x="9927" y="4944"/>
                  <a:pt x="9700" y="4673"/>
                  <a:pt x="9392" y="4334"/>
                </a:cubicBezTo>
                <a:cubicBezTo>
                  <a:pt x="9086" y="3995"/>
                  <a:pt x="8738" y="3665"/>
                  <a:pt x="8355" y="3340"/>
                </a:cubicBezTo>
                <a:cubicBezTo>
                  <a:pt x="7972" y="3016"/>
                  <a:pt x="7561" y="2739"/>
                  <a:pt x="7126" y="2507"/>
                </a:cubicBezTo>
                <a:cubicBezTo>
                  <a:pt x="6690" y="2278"/>
                  <a:pt x="6269" y="2166"/>
                  <a:pt x="5864" y="216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6" name="AutoShape 84"/>
          <p:cNvSpPr>
            <a:spLocks/>
          </p:cNvSpPr>
          <p:nvPr/>
        </p:nvSpPr>
        <p:spPr bwMode="auto">
          <a:xfrm>
            <a:off x="3598542" y="363763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7" name="AutoShape 85"/>
          <p:cNvSpPr>
            <a:spLocks/>
          </p:cNvSpPr>
          <p:nvPr/>
        </p:nvSpPr>
        <p:spPr bwMode="auto">
          <a:xfrm>
            <a:off x="4522467" y="363763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238" y="10309"/>
                </a:moveTo>
                <a:cubicBezTo>
                  <a:pt x="21331" y="10580"/>
                  <a:pt x="21414" y="10918"/>
                  <a:pt x="21487" y="11320"/>
                </a:cubicBezTo>
                <a:cubicBezTo>
                  <a:pt x="21563" y="11726"/>
                  <a:pt x="21600" y="12081"/>
                  <a:pt x="21600" y="12392"/>
                </a:cubicBezTo>
                <a:lnTo>
                  <a:pt x="21600" y="20504"/>
                </a:lnTo>
                <a:cubicBezTo>
                  <a:pt x="21600" y="20813"/>
                  <a:pt x="21512" y="21077"/>
                  <a:pt x="21336" y="21286"/>
                </a:cubicBezTo>
                <a:cubicBezTo>
                  <a:pt x="21159" y="21497"/>
                  <a:pt x="20951" y="21600"/>
                  <a:pt x="20709" y="21600"/>
                </a:cubicBezTo>
                <a:lnTo>
                  <a:pt x="913" y="21600"/>
                </a:lnTo>
                <a:cubicBezTo>
                  <a:pt x="656" y="21600"/>
                  <a:pt x="438" y="21497"/>
                  <a:pt x="262" y="21286"/>
                </a:cubicBezTo>
                <a:cubicBezTo>
                  <a:pt x="88" y="21077"/>
                  <a:pt x="0" y="20816"/>
                  <a:pt x="0" y="20504"/>
                </a:cubicBezTo>
                <a:lnTo>
                  <a:pt x="0" y="12392"/>
                </a:lnTo>
                <a:cubicBezTo>
                  <a:pt x="0" y="12081"/>
                  <a:pt x="34" y="11726"/>
                  <a:pt x="105" y="11320"/>
                </a:cubicBezTo>
                <a:cubicBezTo>
                  <a:pt x="176" y="10918"/>
                  <a:pt x="262" y="10580"/>
                  <a:pt x="362" y="10309"/>
                </a:cubicBezTo>
                <a:lnTo>
                  <a:pt x="3692" y="984"/>
                </a:lnTo>
                <a:cubicBezTo>
                  <a:pt x="3787" y="714"/>
                  <a:pt x="3959" y="479"/>
                  <a:pt x="4208" y="288"/>
                </a:cubicBezTo>
                <a:cubicBezTo>
                  <a:pt x="4456" y="94"/>
                  <a:pt x="4705" y="0"/>
                  <a:pt x="4945" y="0"/>
                </a:cubicBezTo>
                <a:lnTo>
                  <a:pt x="16655" y="0"/>
                </a:lnTo>
                <a:cubicBezTo>
                  <a:pt x="16897" y="0"/>
                  <a:pt x="17142" y="94"/>
                  <a:pt x="17392" y="288"/>
                </a:cubicBezTo>
                <a:cubicBezTo>
                  <a:pt x="17644" y="479"/>
                  <a:pt x="17815" y="714"/>
                  <a:pt x="17908" y="984"/>
                </a:cubicBezTo>
                <a:lnTo>
                  <a:pt x="21238" y="10309"/>
                </a:lnTo>
                <a:close/>
                <a:moveTo>
                  <a:pt x="2835" y="11602"/>
                </a:moveTo>
                <a:cubicBezTo>
                  <a:pt x="2820" y="11623"/>
                  <a:pt x="2813" y="11658"/>
                  <a:pt x="2813" y="11708"/>
                </a:cubicBezTo>
                <a:cubicBezTo>
                  <a:pt x="2813" y="11761"/>
                  <a:pt x="2806" y="11805"/>
                  <a:pt x="2788" y="11840"/>
                </a:cubicBezTo>
                <a:lnTo>
                  <a:pt x="7325" y="11840"/>
                </a:lnTo>
                <a:lnTo>
                  <a:pt x="8662" y="15092"/>
                </a:lnTo>
                <a:lnTo>
                  <a:pt x="13149" y="15092"/>
                </a:lnTo>
                <a:lnTo>
                  <a:pt x="14520" y="11840"/>
                </a:lnTo>
                <a:lnTo>
                  <a:pt x="18821" y="11840"/>
                </a:lnTo>
                <a:cubicBezTo>
                  <a:pt x="18804" y="11805"/>
                  <a:pt x="18799" y="11761"/>
                  <a:pt x="18799" y="11708"/>
                </a:cubicBezTo>
                <a:cubicBezTo>
                  <a:pt x="18799" y="11658"/>
                  <a:pt x="18792" y="11611"/>
                  <a:pt x="18777" y="11576"/>
                </a:cubicBezTo>
                <a:lnTo>
                  <a:pt x="15773" y="3220"/>
                </a:lnTo>
                <a:lnTo>
                  <a:pt x="5839" y="3220"/>
                </a:lnTo>
                <a:lnTo>
                  <a:pt x="2835" y="11602"/>
                </a:lnTo>
                <a:close/>
                <a:moveTo>
                  <a:pt x="2835" y="11602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8" name="AutoShape 86"/>
          <p:cNvSpPr>
            <a:spLocks/>
          </p:cNvSpPr>
          <p:nvPr/>
        </p:nvSpPr>
        <p:spPr bwMode="auto">
          <a:xfrm>
            <a:off x="5416230" y="364875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6" y="0"/>
                </a:moveTo>
                <a:cubicBezTo>
                  <a:pt x="12303" y="0"/>
                  <a:pt x="13705" y="280"/>
                  <a:pt x="15013" y="844"/>
                </a:cubicBezTo>
                <a:cubicBezTo>
                  <a:pt x="16322" y="1409"/>
                  <a:pt x="17466" y="2177"/>
                  <a:pt x="18449" y="3157"/>
                </a:cubicBezTo>
                <a:cubicBezTo>
                  <a:pt x="19433" y="4134"/>
                  <a:pt x="20204" y="5278"/>
                  <a:pt x="20761" y="6588"/>
                </a:cubicBezTo>
                <a:cubicBezTo>
                  <a:pt x="21323" y="7901"/>
                  <a:pt x="21600" y="9305"/>
                  <a:pt x="21600" y="10801"/>
                </a:cubicBezTo>
                <a:cubicBezTo>
                  <a:pt x="21600" y="12295"/>
                  <a:pt x="21323" y="13699"/>
                  <a:pt x="20761" y="15009"/>
                </a:cubicBezTo>
                <a:cubicBezTo>
                  <a:pt x="20204" y="16322"/>
                  <a:pt x="19433" y="17466"/>
                  <a:pt x="18449" y="18446"/>
                </a:cubicBezTo>
                <a:cubicBezTo>
                  <a:pt x="17466" y="19423"/>
                  <a:pt x="16322" y="20194"/>
                  <a:pt x="15013" y="20756"/>
                </a:cubicBezTo>
                <a:cubicBezTo>
                  <a:pt x="13705" y="21320"/>
                  <a:pt x="12303" y="21600"/>
                  <a:pt x="10806" y="21600"/>
                </a:cubicBezTo>
                <a:cubicBezTo>
                  <a:pt x="9311" y="21600"/>
                  <a:pt x="7906" y="21320"/>
                  <a:pt x="6595" y="20756"/>
                </a:cubicBezTo>
                <a:cubicBezTo>
                  <a:pt x="5281" y="20194"/>
                  <a:pt x="4137" y="19423"/>
                  <a:pt x="3156" y="18446"/>
                </a:cubicBezTo>
                <a:cubicBezTo>
                  <a:pt x="2179" y="17466"/>
                  <a:pt x="1407" y="16322"/>
                  <a:pt x="845" y="15009"/>
                </a:cubicBezTo>
                <a:cubicBezTo>
                  <a:pt x="280" y="13699"/>
                  <a:pt x="0" y="12295"/>
                  <a:pt x="0" y="10801"/>
                </a:cubicBezTo>
                <a:cubicBezTo>
                  <a:pt x="0" y="9305"/>
                  <a:pt x="280" y="7901"/>
                  <a:pt x="845" y="6588"/>
                </a:cubicBezTo>
                <a:cubicBezTo>
                  <a:pt x="1407" y="5278"/>
                  <a:pt x="2179" y="4134"/>
                  <a:pt x="3156" y="3157"/>
                </a:cubicBezTo>
                <a:cubicBezTo>
                  <a:pt x="4137" y="2177"/>
                  <a:pt x="5281" y="1409"/>
                  <a:pt x="6595" y="844"/>
                </a:cubicBezTo>
                <a:cubicBezTo>
                  <a:pt x="7906" y="280"/>
                  <a:pt x="9308" y="0"/>
                  <a:pt x="10806" y="0"/>
                </a:cubicBezTo>
                <a:moveTo>
                  <a:pt x="14064" y="15899"/>
                </a:moveTo>
                <a:cubicBezTo>
                  <a:pt x="14064" y="15636"/>
                  <a:pt x="13937" y="15506"/>
                  <a:pt x="13685" y="15506"/>
                </a:cubicBezTo>
                <a:lnTo>
                  <a:pt x="12631" y="15506"/>
                </a:lnTo>
                <a:lnTo>
                  <a:pt x="12631" y="7704"/>
                </a:lnTo>
                <a:cubicBezTo>
                  <a:pt x="12631" y="7596"/>
                  <a:pt x="12597" y="7498"/>
                  <a:pt x="12521" y="7416"/>
                </a:cubicBezTo>
                <a:cubicBezTo>
                  <a:pt x="12450" y="7328"/>
                  <a:pt x="12354" y="7286"/>
                  <a:pt x="12238" y="7286"/>
                </a:cubicBezTo>
                <a:lnTo>
                  <a:pt x="8141" y="7286"/>
                </a:lnTo>
                <a:cubicBezTo>
                  <a:pt x="8034" y="7286"/>
                  <a:pt x="7938" y="7328"/>
                  <a:pt x="7861" y="7407"/>
                </a:cubicBezTo>
                <a:cubicBezTo>
                  <a:pt x="7785" y="7486"/>
                  <a:pt x="7745" y="7585"/>
                  <a:pt x="7745" y="7704"/>
                </a:cubicBezTo>
                <a:lnTo>
                  <a:pt x="7745" y="9582"/>
                </a:lnTo>
                <a:cubicBezTo>
                  <a:pt x="7745" y="9844"/>
                  <a:pt x="7878" y="9974"/>
                  <a:pt x="8141" y="9974"/>
                </a:cubicBezTo>
                <a:lnTo>
                  <a:pt x="9302" y="9974"/>
                </a:lnTo>
                <a:lnTo>
                  <a:pt x="9302" y="15506"/>
                </a:lnTo>
                <a:lnTo>
                  <a:pt x="8248" y="15506"/>
                </a:lnTo>
                <a:cubicBezTo>
                  <a:pt x="8141" y="15506"/>
                  <a:pt x="8042" y="15545"/>
                  <a:pt x="7963" y="15619"/>
                </a:cubicBezTo>
                <a:cubicBezTo>
                  <a:pt x="7884" y="15695"/>
                  <a:pt x="7841" y="15788"/>
                  <a:pt x="7841" y="15898"/>
                </a:cubicBezTo>
                <a:lnTo>
                  <a:pt x="7841" y="17776"/>
                </a:lnTo>
                <a:cubicBezTo>
                  <a:pt x="7841" y="17884"/>
                  <a:pt x="7884" y="17982"/>
                  <a:pt x="7963" y="18064"/>
                </a:cubicBezTo>
                <a:cubicBezTo>
                  <a:pt x="8042" y="18155"/>
                  <a:pt x="8141" y="18194"/>
                  <a:pt x="8248" y="18194"/>
                </a:cubicBezTo>
                <a:lnTo>
                  <a:pt x="13685" y="18194"/>
                </a:lnTo>
                <a:cubicBezTo>
                  <a:pt x="13795" y="18194"/>
                  <a:pt x="13883" y="18155"/>
                  <a:pt x="13956" y="18064"/>
                </a:cubicBezTo>
                <a:cubicBezTo>
                  <a:pt x="14030" y="17982"/>
                  <a:pt x="14064" y="17883"/>
                  <a:pt x="14064" y="17776"/>
                </a:cubicBezTo>
                <a:lnTo>
                  <a:pt x="14064" y="15899"/>
                </a:lnTo>
                <a:close/>
                <a:moveTo>
                  <a:pt x="9277" y="5622"/>
                </a:moveTo>
                <a:cubicBezTo>
                  <a:pt x="9277" y="5730"/>
                  <a:pt x="9322" y="5826"/>
                  <a:pt x="9407" y="5916"/>
                </a:cubicBezTo>
                <a:cubicBezTo>
                  <a:pt x="9492" y="5998"/>
                  <a:pt x="9591" y="6040"/>
                  <a:pt x="9695" y="6040"/>
                </a:cubicBezTo>
                <a:lnTo>
                  <a:pt x="12241" y="6040"/>
                </a:lnTo>
                <a:cubicBezTo>
                  <a:pt x="12351" y="6040"/>
                  <a:pt x="12442" y="5998"/>
                  <a:pt x="12515" y="5916"/>
                </a:cubicBezTo>
                <a:cubicBezTo>
                  <a:pt x="12594" y="5826"/>
                  <a:pt x="12634" y="5730"/>
                  <a:pt x="12634" y="5622"/>
                </a:cubicBezTo>
                <a:lnTo>
                  <a:pt x="12634" y="3377"/>
                </a:lnTo>
                <a:cubicBezTo>
                  <a:pt x="12634" y="3118"/>
                  <a:pt x="12504" y="2985"/>
                  <a:pt x="12241" y="2985"/>
                </a:cubicBezTo>
                <a:lnTo>
                  <a:pt x="9695" y="2985"/>
                </a:lnTo>
                <a:cubicBezTo>
                  <a:pt x="9591" y="2985"/>
                  <a:pt x="9492" y="3024"/>
                  <a:pt x="9407" y="3101"/>
                </a:cubicBezTo>
                <a:cubicBezTo>
                  <a:pt x="9322" y="3180"/>
                  <a:pt x="9277" y="3270"/>
                  <a:pt x="9277" y="3378"/>
                </a:cubicBezTo>
                <a:lnTo>
                  <a:pt x="9277" y="5622"/>
                </a:lnTo>
                <a:close/>
                <a:moveTo>
                  <a:pt x="9277" y="5622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9" name="AutoShape 87"/>
          <p:cNvSpPr>
            <a:spLocks/>
          </p:cNvSpPr>
          <p:nvPr/>
        </p:nvSpPr>
        <p:spPr bwMode="auto">
          <a:xfrm>
            <a:off x="6336980" y="363763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49" h="21483">
                <a:moveTo>
                  <a:pt x="19089" y="14102"/>
                </a:moveTo>
                <a:lnTo>
                  <a:pt x="17953" y="15972"/>
                </a:lnTo>
                <a:lnTo>
                  <a:pt x="20739" y="18368"/>
                </a:lnTo>
                <a:cubicBezTo>
                  <a:pt x="21061" y="18646"/>
                  <a:pt x="21258" y="19020"/>
                  <a:pt x="21331" y="19487"/>
                </a:cubicBezTo>
                <a:cubicBezTo>
                  <a:pt x="21401" y="19954"/>
                  <a:pt x="21321" y="20378"/>
                  <a:pt x="21087" y="20766"/>
                </a:cubicBezTo>
                <a:cubicBezTo>
                  <a:pt x="20842" y="21149"/>
                  <a:pt x="20528" y="21382"/>
                  <a:pt x="20145" y="21458"/>
                </a:cubicBezTo>
                <a:cubicBezTo>
                  <a:pt x="19763" y="21534"/>
                  <a:pt x="19408" y="21433"/>
                  <a:pt x="19089" y="21155"/>
                </a:cubicBezTo>
                <a:lnTo>
                  <a:pt x="10067" y="13441"/>
                </a:lnTo>
                <a:cubicBezTo>
                  <a:pt x="9483" y="14158"/>
                  <a:pt x="8844" y="14740"/>
                  <a:pt x="8154" y="15190"/>
                </a:cubicBezTo>
                <a:cubicBezTo>
                  <a:pt x="7467" y="15643"/>
                  <a:pt x="6769" y="15949"/>
                  <a:pt x="6061" y="16112"/>
                </a:cubicBezTo>
                <a:cubicBezTo>
                  <a:pt x="5354" y="16278"/>
                  <a:pt x="4657" y="16290"/>
                  <a:pt x="3976" y="16141"/>
                </a:cubicBezTo>
                <a:cubicBezTo>
                  <a:pt x="3296" y="15994"/>
                  <a:pt x="2667" y="15671"/>
                  <a:pt x="2099" y="15176"/>
                </a:cubicBezTo>
                <a:cubicBezTo>
                  <a:pt x="1456" y="14630"/>
                  <a:pt x="958" y="13922"/>
                  <a:pt x="606" y="13058"/>
                </a:cubicBezTo>
                <a:cubicBezTo>
                  <a:pt x="252" y="12192"/>
                  <a:pt x="55" y="11259"/>
                  <a:pt x="10" y="10258"/>
                </a:cubicBezTo>
                <a:cubicBezTo>
                  <a:pt x="-37" y="9256"/>
                  <a:pt x="78" y="8222"/>
                  <a:pt x="348" y="7156"/>
                </a:cubicBezTo>
                <a:cubicBezTo>
                  <a:pt x="615" y="6084"/>
                  <a:pt x="1040" y="5063"/>
                  <a:pt x="1618" y="4085"/>
                </a:cubicBezTo>
                <a:cubicBezTo>
                  <a:pt x="2200" y="3106"/>
                  <a:pt x="2873" y="2299"/>
                  <a:pt x="3634" y="1663"/>
                </a:cubicBezTo>
                <a:cubicBezTo>
                  <a:pt x="4394" y="1025"/>
                  <a:pt x="5176" y="567"/>
                  <a:pt x="5983" y="291"/>
                </a:cubicBezTo>
                <a:cubicBezTo>
                  <a:pt x="6786" y="10"/>
                  <a:pt x="7584" y="-66"/>
                  <a:pt x="8375" y="55"/>
                </a:cubicBezTo>
                <a:cubicBezTo>
                  <a:pt x="9163" y="173"/>
                  <a:pt x="9884" y="511"/>
                  <a:pt x="10525" y="1056"/>
                </a:cubicBezTo>
                <a:cubicBezTo>
                  <a:pt x="11095" y="1531"/>
                  <a:pt x="11550" y="2133"/>
                  <a:pt x="11886" y="2862"/>
                </a:cubicBezTo>
                <a:cubicBezTo>
                  <a:pt x="12224" y="3584"/>
                  <a:pt x="12445" y="4380"/>
                  <a:pt x="12548" y="5235"/>
                </a:cubicBezTo>
                <a:cubicBezTo>
                  <a:pt x="12654" y="6093"/>
                  <a:pt x="12639" y="6984"/>
                  <a:pt x="12506" y="7912"/>
                </a:cubicBezTo>
                <a:cubicBezTo>
                  <a:pt x="12367" y="8843"/>
                  <a:pt x="12116" y="9757"/>
                  <a:pt x="11741" y="10654"/>
                </a:cubicBezTo>
                <a:lnTo>
                  <a:pt x="16392" y="14653"/>
                </a:lnTo>
                <a:lnTo>
                  <a:pt x="17526" y="12780"/>
                </a:lnTo>
                <a:lnTo>
                  <a:pt x="16348" y="11785"/>
                </a:lnTo>
                <a:cubicBezTo>
                  <a:pt x="16242" y="11695"/>
                  <a:pt x="16176" y="11571"/>
                  <a:pt x="16155" y="11416"/>
                </a:cubicBezTo>
                <a:cubicBezTo>
                  <a:pt x="16134" y="11259"/>
                  <a:pt x="16160" y="11110"/>
                  <a:pt x="16235" y="10978"/>
                </a:cubicBezTo>
                <a:lnTo>
                  <a:pt x="16808" y="10049"/>
                </a:lnTo>
                <a:cubicBezTo>
                  <a:pt x="16883" y="9923"/>
                  <a:pt x="16982" y="9844"/>
                  <a:pt x="17106" y="9813"/>
                </a:cubicBezTo>
                <a:cubicBezTo>
                  <a:pt x="17230" y="9782"/>
                  <a:pt x="17350" y="9813"/>
                  <a:pt x="17470" y="9912"/>
                </a:cubicBezTo>
                <a:lnTo>
                  <a:pt x="21335" y="13238"/>
                </a:lnTo>
                <a:cubicBezTo>
                  <a:pt x="21455" y="13328"/>
                  <a:pt x="21525" y="13452"/>
                  <a:pt x="21542" y="13610"/>
                </a:cubicBezTo>
                <a:cubicBezTo>
                  <a:pt x="21563" y="13767"/>
                  <a:pt x="21535" y="13911"/>
                  <a:pt x="21457" y="14046"/>
                </a:cubicBezTo>
                <a:lnTo>
                  <a:pt x="20908" y="14976"/>
                </a:lnTo>
                <a:cubicBezTo>
                  <a:pt x="20835" y="15103"/>
                  <a:pt x="20730" y="15179"/>
                  <a:pt x="20601" y="15213"/>
                </a:cubicBezTo>
                <a:cubicBezTo>
                  <a:pt x="20467" y="15244"/>
                  <a:pt x="20347" y="15213"/>
                  <a:pt x="20235" y="15125"/>
                </a:cubicBezTo>
                <a:lnTo>
                  <a:pt x="19089" y="14102"/>
                </a:lnTo>
                <a:close/>
                <a:moveTo>
                  <a:pt x="9558" y="7732"/>
                </a:moveTo>
                <a:cubicBezTo>
                  <a:pt x="9762" y="7403"/>
                  <a:pt x="9896" y="7046"/>
                  <a:pt x="9964" y="6669"/>
                </a:cubicBezTo>
                <a:cubicBezTo>
                  <a:pt x="10030" y="6292"/>
                  <a:pt x="10037" y="5915"/>
                  <a:pt x="9987" y="5539"/>
                </a:cubicBezTo>
                <a:cubicBezTo>
                  <a:pt x="9931" y="5162"/>
                  <a:pt x="9821" y="4807"/>
                  <a:pt x="9654" y="4476"/>
                </a:cubicBezTo>
                <a:cubicBezTo>
                  <a:pt x="9485" y="4144"/>
                  <a:pt x="9262" y="3860"/>
                  <a:pt x="8985" y="3626"/>
                </a:cubicBezTo>
                <a:cubicBezTo>
                  <a:pt x="8708" y="3385"/>
                  <a:pt x="8412" y="3221"/>
                  <a:pt x="8098" y="3140"/>
                </a:cubicBezTo>
                <a:cubicBezTo>
                  <a:pt x="7781" y="3061"/>
                  <a:pt x="7469" y="3053"/>
                  <a:pt x="7154" y="3115"/>
                </a:cubicBezTo>
                <a:cubicBezTo>
                  <a:pt x="6840" y="3179"/>
                  <a:pt x="6544" y="3312"/>
                  <a:pt x="6267" y="3514"/>
                </a:cubicBezTo>
                <a:cubicBezTo>
                  <a:pt x="5988" y="3714"/>
                  <a:pt x="5753" y="3981"/>
                  <a:pt x="5558" y="4313"/>
                </a:cubicBezTo>
                <a:cubicBezTo>
                  <a:pt x="5281" y="4788"/>
                  <a:pt x="5136" y="5306"/>
                  <a:pt x="5120" y="5854"/>
                </a:cubicBezTo>
                <a:cubicBezTo>
                  <a:pt x="5105" y="6408"/>
                  <a:pt x="5202" y="6920"/>
                  <a:pt x="5411" y="7398"/>
                </a:cubicBezTo>
                <a:cubicBezTo>
                  <a:pt x="4972" y="7308"/>
                  <a:pt x="4533" y="7364"/>
                  <a:pt x="4103" y="7564"/>
                </a:cubicBezTo>
                <a:cubicBezTo>
                  <a:pt x="3671" y="7766"/>
                  <a:pt x="3312" y="8106"/>
                  <a:pt x="3019" y="8582"/>
                </a:cubicBezTo>
                <a:cubicBezTo>
                  <a:pt x="2817" y="8913"/>
                  <a:pt x="2681" y="9268"/>
                  <a:pt x="2615" y="9645"/>
                </a:cubicBezTo>
                <a:cubicBezTo>
                  <a:pt x="2547" y="10021"/>
                  <a:pt x="2542" y="10393"/>
                  <a:pt x="2596" y="10761"/>
                </a:cubicBezTo>
                <a:cubicBezTo>
                  <a:pt x="2655" y="11129"/>
                  <a:pt x="2765" y="11478"/>
                  <a:pt x="2937" y="11813"/>
                </a:cubicBezTo>
                <a:cubicBezTo>
                  <a:pt x="3103" y="12142"/>
                  <a:pt x="3322" y="12429"/>
                  <a:pt x="3592" y="12659"/>
                </a:cubicBezTo>
                <a:cubicBezTo>
                  <a:pt x="3869" y="12901"/>
                  <a:pt x="4164" y="13064"/>
                  <a:pt x="4481" y="13146"/>
                </a:cubicBezTo>
                <a:cubicBezTo>
                  <a:pt x="4793" y="13225"/>
                  <a:pt x="5105" y="13236"/>
                  <a:pt x="5411" y="13171"/>
                </a:cubicBezTo>
                <a:cubicBezTo>
                  <a:pt x="5718" y="13109"/>
                  <a:pt x="6011" y="12977"/>
                  <a:pt x="6286" y="12774"/>
                </a:cubicBezTo>
                <a:cubicBezTo>
                  <a:pt x="6568" y="12572"/>
                  <a:pt x="6805" y="12308"/>
                  <a:pt x="7007" y="11973"/>
                </a:cubicBezTo>
                <a:cubicBezTo>
                  <a:pt x="7300" y="11498"/>
                  <a:pt x="7452" y="10983"/>
                  <a:pt x="7469" y="10432"/>
                </a:cubicBezTo>
                <a:cubicBezTo>
                  <a:pt x="7483" y="9881"/>
                  <a:pt x="7382" y="9366"/>
                  <a:pt x="7164" y="8891"/>
                </a:cubicBezTo>
                <a:cubicBezTo>
                  <a:pt x="7607" y="8978"/>
                  <a:pt x="8042" y="8930"/>
                  <a:pt x="8473" y="8736"/>
                </a:cubicBezTo>
                <a:cubicBezTo>
                  <a:pt x="8908" y="8542"/>
                  <a:pt x="9267" y="8210"/>
                  <a:pt x="9558" y="773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0" name="AutoShape 88"/>
          <p:cNvSpPr>
            <a:spLocks/>
          </p:cNvSpPr>
          <p:nvPr/>
        </p:nvSpPr>
        <p:spPr bwMode="auto">
          <a:xfrm>
            <a:off x="7227567" y="363763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483" h="21600">
                <a:moveTo>
                  <a:pt x="20491" y="581"/>
                </a:moveTo>
                <a:cubicBezTo>
                  <a:pt x="20984" y="1781"/>
                  <a:pt x="21296" y="3049"/>
                  <a:pt x="21422" y="4387"/>
                </a:cubicBezTo>
                <a:cubicBezTo>
                  <a:pt x="21546" y="5723"/>
                  <a:pt x="21483" y="7180"/>
                  <a:pt x="21221" y="8744"/>
                </a:cubicBezTo>
                <a:cubicBezTo>
                  <a:pt x="20549" y="13135"/>
                  <a:pt x="18385" y="16470"/>
                  <a:pt x="14733" y="18748"/>
                </a:cubicBezTo>
                <a:cubicBezTo>
                  <a:pt x="13011" y="19858"/>
                  <a:pt x="11265" y="20408"/>
                  <a:pt x="9506" y="20408"/>
                </a:cubicBezTo>
                <a:cubicBezTo>
                  <a:pt x="8355" y="20408"/>
                  <a:pt x="7208" y="20166"/>
                  <a:pt x="6064" y="19683"/>
                </a:cubicBezTo>
                <a:cubicBezTo>
                  <a:pt x="5893" y="19609"/>
                  <a:pt x="5725" y="19519"/>
                  <a:pt x="5557" y="19412"/>
                </a:cubicBezTo>
                <a:cubicBezTo>
                  <a:pt x="5388" y="19302"/>
                  <a:pt x="5222" y="19191"/>
                  <a:pt x="5058" y="19076"/>
                </a:cubicBezTo>
                <a:cubicBezTo>
                  <a:pt x="4841" y="18929"/>
                  <a:pt x="4625" y="18790"/>
                  <a:pt x="4415" y="18661"/>
                </a:cubicBezTo>
                <a:cubicBezTo>
                  <a:pt x="4200" y="18528"/>
                  <a:pt x="4017" y="18466"/>
                  <a:pt x="3858" y="18466"/>
                </a:cubicBezTo>
                <a:cubicBezTo>
                  <a:pt x="3785" y="18486"/>
                  <a:pt x="3699" y="18562"/>
                  <a:pt x="3598" y="18700"/>
                </a:cubicBezTo>
                <a:cubicBezTo>
                  <a:pt x="3498" y="18841"/>
                  <a:pt x="3392" y="18997"/>
                  <a:pt x="3287" y="19175"/>
                </a:cubicBezTo>
                <a:cubicBezTo>
                  <a:pt x="3184" y="19350"/>
                  <a:pt x="3086" y="19536"/>
                  <a:pt x="2990" y="19728"/>
                </a:cubicBezTo>
                <a:cubicBezTo>
                  <a:pt x="2899" y="19923"/>
                  <a:pt x="2821" y="20073"/>
                  <a:pt x="2761" y="20180"/>
                </a:cubicBezTo>
                <a:cubicBezTo>
                  <a:pt x="2655" y="20389"/>
                  <a:pt x="2557" y="20575"/>
                  <a:pt x="2464" y="20742"/>
                </a:cubicBezTo>
                <a:cubicBezTo>
                  <a:pt x="2372" y="20908"/>
                  <a:pt x="2286" y="21055"/>
                  <a:pt x="2213" y="21182"/>
                </a:cubicBezTo>
                <a:cubicBezTo>
                  <a:pt x="2026" y="21462"/>
                  <a:pt x="1787" y="21600"/>
                  <a:pt x="1495" y="21600"/>
                </a:cubicBezTo>
                <a:lnTo>
                  <a:pt x="1450" y="21600"/>
                </a:lnTo>
                <a:cubicBezTo>
                  <a:pt x="1235" y="21583"/>
                  <a:pt x="1050" y="21527"/>
                  <a:pt x="896" y="21433"/>
                </a:cubicBezTo>
                <a:cubicBezTo>
                  <a:pt x="744" y="21335"/>
                  <a:pt x="617" y="21224"/>
                  <a:pt x="522" y="21097"/>
                </a:cubicBezTo>
                <a:cubicBezTo>
                  <a:pt x="426" y="20976"/>
                  <a:pt x="348" y="20846"/>
                  <a:pt x="292" y="20716"/>
                </a:cubicBezTo>
                <a:cubicBezTo>
                  <a:pt x="236" y="20586"/>
                  <a:pt x="199" y="20485"/>
                  <a:pt x="185" y="20408"/>
                </a:cubicBezTo>
                <a:cubicBezTo>
                  <a:pt x="-17" y="20078"/>
                  <a:pt x="-54" y="19725"/>
                  <a:pt x="75" y="19355"/>
                </a:cubicBezTo>
                <a:cubicBezTo>
                  <a:pt x="222" y="18878"/>
                  <a:pt x="430" y="18480"/>
                  <a:pt x="699" y="18152"/>
                </a:cubicBezTo>
                <a:cubicBezTo>
                  <a:pt x="971" y="17828"/>
                  <a:pt x="1235" y="17537"/>
                  <a:pt x="1495" y="17277"/>
                </a:cubicBezTo>
                <a:cubicBezTo>
                  <a:pt x="1712" y="17068"/>
                  <a:pt x="1902" y="16873"/>
                  <a:pt x="2061" y="16693"/>
                </a:cubicBezTo>
                <a:cubicBezTo>
                  <a:pt x="2223" y="16512"/>
                  <a:pt x="2325" y="16320"/>
                  <a:pt x="2368" y="16114"/>
                </a:cubicBezTo>
                <a:cubicBezTo>
                  <a:pt x="2384" y="16057"/>
                  <a:pt x="2384" y="16004"/>
                  <a:pt x="2368" y="15950"/>
                </a:cubicBezTo>
                <a:cubicBezTo>
                  <a:pt x="2354" y="15899"/>
                  <a:pt x="2318" y="15783"/>
                  <a:pt x="2258" y="15611"/>
                </a:cubicBezTo>
                <a:cubicBezTo>
                  <a:pt x="2213" y="15504"/>
                  <a:pt x="2169" y="15380"/>
                  <a:pt x="2129" y="15241"/>
                </a:cubicBezTo>
                <a:cubicBezTo>
                  <a:pt x="2087" y="15100"/>
                  <a:pt x="2052" y="14942"/>
                  <a:pt x="2021" y="14761"/>
                </a:cubicBezTo>
                <a:cubicBezTo>
                  <a:pt x="1836" y="13321"/>
                  <a:pt x="1883" y="11989"/>
                  <a:pt x="2166" y="10774"/>
                </a:cubicBezTo>
                <a:cubicBezTo>
                  <a:pt x="2449" y="9557"/>
                  <a:pt x="2899" y="8465"/>
                  <a:pt x="3509" y="7494"/>
                </a:cubicBezTo>
                <a:cubicBezTo>
                  <a:pt x="4122" y="6528"/>
                  <a:pt x="4852" y="5689"/>
                  <a:pt x="5695" y="4986"/>
                </a:cubicBezTo>
                <a:cubicBezTo>
                  <a:pt x="6539" y="4283"/>
                  <a:pt x="7417" y="3741"/>
                  <a:pt x="8327" y="3351"/>
                </a:cubicBezTo>
                <a:cubicBezTo>
                  <a:pt x="8940" y="3092"/>
                  <a:pt x="9611" y="2939"/>
                  <a:pt x="10337" y="2894"/>
                </a:cubicBezTo>
                <a:cubicBezTo>
                  <a:pt x="11067" y="2849"/>
                  <a:pt x="11827" y="2818"/>
                  <a:pt x="12618" y="2798"/>
                </a:cubicBezTo>
                <a:cubicBezTo>
                  <a:pt x="13074" y="2798"/>
                  <a:pt x="13547" y="2790"/>
                  <a:pt x="14038" y="2773"/>
                </a:cubicBezTo>
                <a:cubicBezTo>
                  <a:pt x="14532" y="2753"/>
                  <a:pt x="15009" y="2705"/>
                  <a:pt x="15470" y="2623"/>
                </a:cubicBezTo>
                <a:cubicBezTo>
                  <a:pt x="15926" y="2541"/>
                  <a:pt x="16352" y="2414"/>
                  <a:pt x="16740" y="2239"/>
                </a:cubicBezTo>
                <a:cubicBezTo>
                  <a:pt x="17129" y="2064"/>
                  <a:pt x="17447" y="1816"/>
                  <a:pt x="17693" y="1499"/>
                </a:cubicBezTo>
                <a:cubicBezTo>
                  <a:pt x="17840" y="1321"/>
                  <a:pt x="17985" y="1135"/>
                  <a:pt x="18125" y="949"/>
                </a:cubicBezTo>
                <a:cubicBezTo>
                  <a:pt x="18261" y="757"/>
                  <a:pt x="18404" y="596"/>
                  <a:pt x="18549" y="460"/>
                </a:cubicBezTo>
                <a:cubicBezTo>
                  <a:pt x="18696" y="325"/>
                  <a:pt x="18855" y="215"/>
                  <a:pt x="19028" y="130"/>
                </a:cubicBezTo>
                <a:cubicBezTo>
                  <a:pt x="19206" y="42"/>
                  <a:pt x="19424" y="0"/>
                  <a:pt x="19688" y="0"/>
                </a:cubicBezTo>
                <a:cubicBezTo>
                  <a:pt x="19857" y="0"/>
                  <a:pt x="20016" y="51"/>
                  <a:pt x="20163" y="155"/>
                </a:cubicBezTo>
                <a:cubicBezTo>
                  <a:pt x="20308" y="262"/>
                  <a:pt x="20418" y="400"/>
                  <a:pt x="20491" y="581"/>
                </a:cubicBezTo>
                <a:moveTo>
                  <a:pt x="15350" y="9978"/>
                </a:moveTo>
                <a:cubicBezTo>
                  <a:pt x="15596" y="10017"/>
                  <a:pt x="15811" y="9927"/>
                  <a:pt x="15994" y="9713"/>
                </a:cubicBezTo>
                <a:cubicBezTo>
                  <a:pt x="16179" y="9504"/>
                  <a:pt x="16277" y="9249"/>
                  <a:pt x="16291" y="8953"/>
                </a:cubicBezTo>
                <a:cubicBezTo>
                  <a:pt x="16305" y="8637"/>
                  <a:pt x="16230" y="8374"/>
                  <a:pt x="16064" y="8160"/>
                </a:cubicBezTo>
                <a:cubicBezTo>
                  <a:pt x="15893" y="7948"/>
                  <a:pt x="15680" y="7832"/>
                  <a:pt x="15418" y="7815"/>
                </a:cubicBezTo>
                <a:cubicBezTo>
                  <a:pt x="14321" y="7762"/>
                  <a:pt x="13285" y="7835"/>
                  <a:pt x="12316" y="8038"/>
                </a:cubicBezTo>
                <a:cubicBezTo>
                  <a:pt x="11345" y="8241"/>
                  <a:pt x="10425" y="8572"/>
                  <a:pt x="9550" y="9032"/>
                </a:cubicBezTo>
                <a:cubicBezTo>
                  <a:pt x="8673" y="9492"/>
                  <a:pt x="7842" y="10091"/>
                  <a:pt x="7047" y="10831"/>
                </a:cubicBezTo>
                <a:cubicBezTo>
                  <a:pt x="6249" y="11568"/>
                  <a:pt x="5479" y="12465"/>
                  <a:pt x="4733" y="13519"/>
                </a:cubicBezTo>
                <a:cubicBezTo>
                  <a:pt x="4562" y="13764"/>
                  <a:pt x="4483" y="14033"/>
                  <a:pt x="4497" y="14323"/>
                </a:cubicBezTo>
                <a:cubicBezTo>
                  <a:pt x="4511" y="14617"/>
                  <a:pt x="4621" y="14863"/>
                  <a:pt x="4822" y="15063"/>
                </a:cubicBezTo>
                <a:cubicBezTo>
                  <a:pt x="4972" y="15221"/>
                  <a:pt x="5163" y="15312"/>
                  <a:pt x="5393" y="15317"/>
                </a:cubicBezTo>
                <a:cubicBezTo>
                  <a:pt x="5669" y="15317"/>
                  <a:pt x="5900" y="15196"/>
                  <a:pt x="6088" y="14953"/>
                </a:cubicBezTo>
                <a:cubicBezTo>
                  <a:pt x="6759" y="14035"/>
                  <a:pt x="7435" y="13245"/>
                  <a:pt x="8116" y="12587"/>
                </a:cubicBezTo>
                <a:cubicBezTo>
                  <a:pt x="8795" y="11929"/>
                  <a:pt x="9511" y="11401"/>
                  <a:pt x="10259" y="11006"/>
                </a:cubicBezTo>
                <a:cubicBezTo>
                  <a:pt x="11010" y="10610"/>
                  <a:pt x="11801" y="10331"/>
                  <a:pt x="12636" y="10167"/>
                </a:cubicBezTo>
                <a:cubicBezTo>
                  <a:pt x="13467" y="10003"/>
                  <a:pt x="14373" y="9938"/>
                  <a:pt x="15350" y="997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1" name="AutoShape 89"/>
          <p:cNvSpPr>
            <a:spLocks/>
          </p:cNvSpPr>
          <p:nvPr/>
        </p:nvSpPr>
        <p:spPr bwMode="auto">
          <a:xfrm>
            <a:off x="8148317" y="364875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287" y="12518"/>
                </a:moveTo>
                <a:cubicBezTo>
                  <a:pt x="14687" y="12518"/>
                  <a:pt x="15038" y="12648"/>
                  <a:pt x="15346" y="12910"/>
                </a:cubicBezTo>
                <a:lnTo>
                  <a:pt x="20701" y="17165"/>
                </a:lnTo>
                <a:cubicBezTo>
                  <a:pt x="20976" y="17407"/>
                  <a:pt x="21198" y="17704"/>
                  <a:pt x="21358" y="18051"/>
                </a:cubicBezTo>
                <a:cubicBezTo>
                  <a:pt x="21518" y="18398"/>
                  <a:pt x="21600" y="18780"/>
                  <a:pt x="21600" y="19192"/>
                </a:cubicBezTo>
                <a:cubicBezTo>
                  <a:pt x="21600" y="19861"/>
                  <a:pt x="21402" y="20428"/>
                  <a:pt x="21007" y="20897"/>
                </a:cubicBezTo>
                <a:cubicBezTo>
                  <a:pt x="20614" y="21366"/>
                  <a:pt x="20143" y="21600"/>
                  <a:pt x="19595" y="21600"/>
                </a:cubicBezTo>
                <a:cubicBezTo>
                  <a:pt x="19183" y="21600"/>
                  <a:pt x="18811" y="21459"/>
                  <a:pt x="18479" y="21179"/>
                </a:cubicBezTo>
                <a:lnTo>
                  <a:pt x="13129" y="16925"/>
                </a:lnTo>
                <a:cubicBezTo>
                  <a:pt x="12599" y="16498"/>
                  <a:pt x="12319" y="15908"/>
                  <a:pt x="12282" y="15155"/>
                </a:cubicBezTo>
                <a:lnTo>
                  <a:pt x="9714" y="13097"/>
                </a:lnTo>
                <a:lnTo>
                  <a:pt x="8518" y="15234"/>
                </a:lnTo>
                <a:cubicBezTo>
                  <a:pt x="8412" y="15412"/>
                  <a:pt x="8273" y="15505"/>
                  <a:pt x="8101" y="15505"/>
                </a:cubicBezTo>
                <a:cubicBezTo>
                  <a:pt x="7996" y="15505"/>
                  <a:pt x="7901" y="15468"/>
                  <a:pt x="7819" y="15397"/>
                </a:cubicBezTo>
                <a:cubicBezTo>
                  <a:pt x="8233" y="15748"/>
                  <a:pt x="8445" y="16199"/>
                  <a:pt x="8452" y="16747"/>
                </a:cubicBezTo>
                <a:cubicBezTo>
                  <a:pt x="8452" y="16973"/>
                  <a:pt x="8412" y="17187"/>
                  <a:pt x="8334" y="17391"/>
                </a:cubicBezTo>
                <a:cubicBezTo>
                  <a:pt x="8254" y="17591"/>
                  <a:pt x="8151" y="17778"/>
                  <a:pt x="8017" y="17944"/>
                </a:cubicBezTo>
                <a:cubicBezTo>
                  <a:pt x="7885" y="18108"/>
                  <a:pt x="7737" y="18240"/>
                  <a:pt x="7567" y="18342"/>
                </a:cubicBezTo>
                <a:cubicBezTo>
                  <a:pt x="7395" y="18441"/>
                  <a:pt x="7221" y="18489"/>
                  <a:pt x="7042" y="18489"/>
                </a:cubicBezTo>
                <a:cubicBezTo>
                  <a:pt x="6781" y="18489"/>
                  <a:pt x="6546" y="18410"/>
                  <a:pt x="6343" y="18246"/>
                </a:cubicBezTo>
                <a:lnTo>
                  <a:pt x="551" y="13627"/>
                </a:lnTo>
                <a:cubicBezTo>
                  <a:pt x="184" y="13328"/>
                  <a:pt x="0" y="12916"/>
                  <a:pt x="0" y="12380"/>
                </a:cubicBezTo>
                <a:cubicBezTo>
                  <a:pt x="0" y="11939"/>
                  <a:pt x="137" y="11530"/>
                  <a:pt x="417" y="11151"/>
                </a:cubicBezTo>
                <a:cubicBezTo>
                  <a:pt x="694" y="10773"/>
                  <a:pt x="1024" y="10581"/>
                  <a:pt x="1408" y="10581"/>
                </a:cubicBezTo>
                <a:cubicBezTo>
                  <a:pt x="1673" y="10581"/>
                  <a:pt x="1925" y="10683"/>
                  <a:pt x="2175" y="10880"/>
                </a:cubicBezTo>
                <a:cubicBezTo>
                  <a:pt x="2024" y="10756"/>
                  <a:pt x="1944" y="10587"/>
                  <a:pt x="1939" y="10381"/>
                </a:cubicBezTo>
                <a:cubicBezTo>
                  <a:pt x="1939" y="10310"/>
                  <a:pt x="1968" y="10203"/>
                  <a:pt x="2027" y="10059"/>
                </a:cubicBezTo>
                <a:lnTo>
                  <a:pt x="5792" y="3272"/>
                </a:lnTo>
                <a:cubicBezTo>
                  <a:pt x="5898" y="3094"/>
                  <a:pt x="6035" y="2998"/>
                  <a:pt x="6209" y="2990"/>
                </a:cubicBezTo>
                <a:cubicBezTo>
                  <a:pt x="6329" y="2990"/>
                  <a:pt x="6419" y="3029"/>
                  <a:pt x="6480" y="3111"/>
                </a:cubicBezTo>
                <a:cubicBezTo>
                  <a:pt x="6294" y="2947"/>
                  <a:pt x="6141" y="2755"/>
                  <a:pt x="6028" y="2530"/>
                </a:cubicBezTo>
                <a:cubicBezTo>
                  <a:pt x="5915" y="2304"/>
                  <a:pt x="5861" y="2052"/>
                  <a:pt x="5861" y="1770"/>
                </a:cubicBezTo>
                <a:cubicBezTo>
                  <a:pt x="5861" y="1330"/>
                  <a:pt x="6002" y="926"/>
                  <a:pt x="6289" y="556"/>
                </a:cubicBezTo>
                <a:cubicBezTo>
                  <a:pt x="6574" y="189"/>
                  <a:pt x="6899" y="0"/>
                  <a:pt x="7268" y="0"/>
                </a:cubicBezTo>
                <a:cubicBezTo>
                  <a:pt x="7515" y="0"/>
                  <a:pt x="7751" y="90"/>
                  <a:pt x="7965" y="260"/>
                </a:cubicBezTo>
                <a:lnTo>
                  <a:pt x="13757" y="4881"/>
                </a:lnTo>
                <a:cubicBezTo>
                  <a:pt x="13932" y="5025"/>
                  <a:pt x="14066" y="5206"/>
                  <a:pt x="14162" y="5426"/>
                </a:cubicBezTo>
                <a:cubicBezTo>
                  <a:pt x="14259" y="5646"/>
                  <a:pt x="14311" y="5889"/>
                  <a:pt x="14311" y="6152"/>
                </a:cubicBezTo>
                <a:cubicBezTo>
                  <a:pt x="14311" y="6375"/>
                  <a:pt x="14271" y="6595"/>
                  <a:pt x="14191" y="6807"/>
                </a:cubicBezTo>
                <a:cubicBezTo>
                  <a:pt x="14113" y="7021"/>
                  <a:pt x="14014" y="7205"/>
                  <a:pt x="13892" y="7368"/>
                </a:cubicBezTo>
                <a:cubicBezTo>
                  <a:pt x="13772" y="7529"/>
                  <a:pt x="13623" y="7662"/>
                  <a:pt x="13442" y="7764"/>
                </a:cubicBezTo>
                <a:cubicBezTo>
                  <a:pt x="13261" y="7871"/>
                  <a:pt x="13082" y="7922"/>
                  <a:pt x="12901" y="7922"/>
                </a:cubicBezTo>
                <a:cubicBezTo>
                  <a:pt x="12656" y="7922"/>
                  <a:pt x="12397" y="7820"/>
                  <a:pt x="12136" y="7611"/>
                </a:cubicBezTo>
                <a:cubicBezTo>
                  <a:pt x="12284" y="7738"/>
                  <a:pt x="12366" y="7902"/>
                  <a:pt x="12373" y="8111"/>
                </a:cubicBezTo>
                <a:cubicBezTo>
                  <a:pt x="12373" y="8238"/>
                  <a:pt x="12343" y="8348"/>
                  <a:pt x="12282" y="8450"/>
                </a:cubicBezTo>
                <a:lnTo>
                  <a:pt x="11100" y="10581"/>
                </a:lnTo>
                <a:lnTo>
                  <a:pt x="13656" y="12625"/>
                </a:lnTo>
                <a:cubicBezTo>
                  <a:pt x="13762" y="12589"/>
                  <a:pt x="13866" y="12563"/>
                  <a:pt x="13972" y="12546"/>
                </a:cubicBezTo>
                <a:cubicBezTo>
                  <a:pt x="14078" y="12526"/>
                  <a:pt x="14183" y="12518"/>
                  <a:pt x="14287" y="1251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2" name="AutoShape 90"/>
          <p:cNvSpPr>
            <a:spLocks/>
          </p:cNvSpPr>
          <p:nvPr/>
        </p:nvSpPr>
        <p:spPr bwMode="auto">
          <a:xfrm>
            <a:off x="9099230" y="364875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75" h="21600">
                <a:moveTo>
                  <a:pt x="12387" y="0"/>
                </a:moveTo>
                <a:lnTo>
                  <a:pt x="12387" y="0"/>
                </a:lnTo>
                <a:cubicBezTo>
                  <a:pt x="12914" y="0"/>
                  <a:pt x="13416" y="44"/>
                  <a:pt x="13895" y="126"/>
                </a:cubicBezTo>
                <a:cubicBezTo>
                  <a:pt x="14374" y="211"/>
                  <a:pt x="14851" y="305"/>
                  <a:pt x="15325" y="408"/>
                </a:cubicBezTo>
                <a:cubicBezTo>
                  <a:pt x="15692" y="481"/>
                  <a:pt x="16070" y="552"/>
                  <a:pt x="16466" y="619"/>
                </a:cubicBezTo>
                <a:cubicBezTo>
                  <a:pt x="16861" y="684"/>
                  <a:pt x="17276" y="716"/>
                  <a:pt x="17713" y="716"/>
                </a:cubicBezTo>
                <a:lnTo>
                  <a:pt x="17741" y="716"/>
                </a:lnTo>
                <a:cubicBezTo>
                  <a:pt x="17999" y="716"/>
                  <a:pt x="18279" y="693"/>
                  <a:pt x="18579" y="649"/>
                </a:cubicBezTo>
                <a:cubicBezTo>
                  <a:pt x="18877" y="602"/>
                  <a:pt x="19176" y="575"/>
                  <a:pt x="19471" y="575"/>
                </a:cubicBezTo>
                <a:cubicBezTo>
                  <a:pt x="19695" y="575"/>
                  <a:pt x="19900" y="604"/>
                  <a:pt x="20079" y="660"/>
                </a:cubicBezTo>
                <a:cubicBezTo>
                  <a:pt x="20267" y="716"/>
                  <a:pt x="20410" y="833"/>
                  <a:pt x="20517" y="1012"/>
                </a:cubicBezTo>
                <a:cubicBezTo>
                  <a:pt x="20724" y="1300"/>
                  <a:pt x="20842" y="1637"/>
                  <a:pt x="20867" y="2018"/>
                </a:cubicBezTo>
                <a:cubicBezTo>
                  <a:pt x="20895" y="2394"/>
                  <a:pt x="20884" y="2752"/>
                  <a:pt x="20842" y="3078"/>
                </a:cubicBezTo>
                <a:cubicBezTo>
                  <a:pt x="20802" y="3403"/>
                  <a:pt x="20769" y="3735"/>
                  <a:pt x="20732" y="4075"/>
                </a:cubicBezTo>
                <a:cubicBezTo>
                  <a:pt x="20699" y="4412"/>
                  <a:pt x="20704" y="4747"/>
                  <a:pt x="20758" y="5081"/>
                </a:cubicBezTo>
                <a:cubicBezTo>
                  <a:pt x="20797" y="5301"/>
                  <a:pt x="20847" y="5483"/>
                  <a:pt x="20912" y="5639"/>
                </a:cubicBezTo>
                <a:cubicBezTo>
                  <a:pt x="20979" y="5794"/>
                  <a:pt x="21049" y="5964"/>
                  <a:pt x="21119" y="6152"/>
                </a:cubicBezTo>
                <a:cubicBezTo>
                  <a:pt x="21195" y="6319"/>
                  <a:pt x="21243" y="6510"/>
                  <a:pt x="21268" y="6712"/>
                </a:cubicBezTo>
                <a:cubicBezTo>
                  <a:pt x="21296" y="6918"/>
                  <a:pt x="21327" y="7117"/>
                  <a:pt x="21363" y="7302"/>
                </a:cubicBezTo>
                <a:cubicBezTo>
                  <a:pt x="21526" y="8276"/>
                  <a:pt x="21593" y="9191"/>
                  <a:pt x="21571" y="10051"/>
                </a:cubicBezTo>
                <a:cubicBezTo>
                  <a:pt x="21548" y="10904"/>
                  <a:pt x="21444" y="11702"/>
                  <a:pt x="21262" y="12445"/>
                </a:cubicBezTo>
                <a:cubicBezTo>
                  <a:pt x="21080" y="13184"/>
                  <a:pt x="20828" y="13876"/>
                  <a:pt x="20505" y="14530"/>
                </a:cubicBezTo>
                <a:cubicBezTo>
                  <a:pt x="20183" y="15179"/>
                  <a:pt x="19818" y="15800"/>
                  <a:pt x="19418" y="16390"/>
                </a:cubicBezTo>
                <a:cubicBezTo>
                  <a:pt x="19087" y="16848"/>
                  <a:pt x="18734" y="17302"/>
                  <a:pt x="18358" y="17760"/>
                </a:cubicBezTo>
                <a:cubicBezTo>
                  <a:pt x="17982" y="18215"/>
                  <a:pt x="17570" y="18640"/>
                  <a:pt x="17122" y="19045"/>
                </a:cubicBezTo>
                <a:cubicBezTo>
                  <a:pt x="16673" y="19447"/>
                  <a:pt x="16182" y="19808"/>
                  <a:pt x="15639" y="20130"/>
                </a:cubicBezTo>
                <a:cubicBezTo>
                  <a:pt x="15098" y="20456"/>
                  <a:pt x="14495" y="20732"/>
                  <a:pt x="13836" y="20966"/>
                </a:cubicBezTo>
                <a:cubicBezTo>
                  <a:pt x="13152" y="21219"/>
                  <a:pt x="12446" y="21380"/>
                  <a:pt x="11708" y="21447"/>
                </a:cubicBezTo>
                <a:cubicBezTo>
                  <a:pt x="10968" y="21509"/>
                  <a:pt x="10259" y="21562"/>
                  <a:pt x="9581" y="21600"/>
                </a:cubicBezTo>
                <a:lnTo>
                  <a:pt x="9166" y="21600"/>
                </a:lnTo>
                <a:cubicBezTo>
                  <a:pt x="8235" y="21600"/>
                  <a:pt x="7363" y="21521"/>
                  <a:pt x="6556" y="21365"/>
                </a:cubicBezTo>
                <a:cubicBezTo>
                  <a:pt x="5746" y="21213"/>
                  <a:pt x="4882" y="21136"/>
                  <a:pt x="3971" y="21136"/>
                </a:cubicBezTo>
                <a:lnTo>
                  <a:pt x="3918" y="21136"/>
                </a:lnTo>
                <a:cubicBezTo>
                  <a:pt x="3604" y="21136"/>
                  <a:pt x="3259" y="21186"/>
                  <a:pt x="2880" y="21283"/>
                </a:cubicBezTo>
                <a:cubicBezTo>
                  <a:pt x="2510" y="21383"/>
                  <a:pt x="2138" y="21442"/>
                  <a:pt x="1770" y="21456"/>
                </a:cubicBezTo>
                <a:lnTo>
                  <a:pt x="1742" y="21456"/>
                </a:lnTo>
                <a:cubicBezTo>
                  <a:pt x="1411" y="21456"/>
                  <a:pt x="1117" y="21377"/>
                  <a:pt x="865" y="21213"/>
                </a:cubicBezTo>
                <a:cubicBezTo>
                  <a:pt x="610" y="21051"/>
                  <a:pt x="416" y="20849"/>
                  <a:pt x="293" y="20614"/>
                </a:cubicBezTo>
                <a:cubicBezTo>
                  <a:pt x="114" y="20289"/>
                  <a:pt x="35" y="19951"/>
                  <a:pt x="57" y="19599"/>
                </a:cubicBezTo>
                <a:cubicBezTo>
                  <a:pt x="80" y="19247"/>
                  <a:pt x="139" y="18925"/>
                  <a:pt x="226" y="18637"/>
                </a:cubicBezTo>
                <a:cubicBezTo>
                  <a:pt x="313" y="18347"/>
                  <a:pt x="363" y="18036"/>
                  <a:pt x="369" y="17701"/>
                </a:cubicBezTo>
                <a:cubicBezTo>
                  <a:pt x="371" y="17370"/>
                  <a:pt x="349" y="17018"/>
                  <a:pt x="299" y="16642"/>
                </a:cubicBezTo>
                <a:cubicBezTo>
                  <a:pt x="251" y="16267"/>
                  <a:pt x="192" y="15888"/>
                  <a:pt x="133" y="15504"/>
                </a:cubicBezTo>
                <a:cubicBezTo>
                  <a:pt x="69" y="15120"/>
                  <a:pt x="29" y="14735"/>
                  <a:pt x="13" y="14354"/>
                </a:cubicBezTo>
                <a:cubicBezTo>
                  <a:pt x="-7" y="14025"/>
                  <a:pt x="-4" y="13706"/>
                  <a:pt x="24" y="13389"/>
                </a:cubicBezTo>
                <a:cubicBezTo>
                  <a:pt x="52" y="13078"/>
                  <a:pt x="83" y="12729"/>
                  <a:pt x="119" y="12344"/>
                </a:cubicBezTo>
                <a:cubicBezTo>
                  <a:pt x="156" y="12019"/>
                  <a:pt x="186" y="11679"/>
                  <a:pt x="212" y="11332"/>
                </a:cubicBezTo>
                <a:cubicBezTo>
                  <a:pt x="240" y="10986"/>
                  <a:pt x="285" y="10681"/>
                  <a:pt x="346" y="10405"/>
                </a:cubicBezTo>
                <a:cubicBezTo>
                  <a:pt x="472" y="9789"/>
                  <a:pt x="610" y="9191"/>
                  <a:pt x="758" y="8610"/>
                </a:cubicBezTo>
                <a:cubicBezTo>
                  <a:pt x="904" y="8026"/>
                  <a:pt x="1103" y="7484"/>
                  <a:pt x="1353" y="6967"/>
                </a:cubicBezTo>
                <a:cubicBezTo>
                  <a:pt x="1532" y="6583"/>
                  <a:pt x="1731" y="6202"/>
                  <a:pt x="1955" y="5826"/>
                </a:cubicBezTo>
                <a:cubicBezTo>
                  <a:pt x="2180" y="5454"/>
                  <a:pt x="2421" y="5081"/>
                  <a:pt x="2681" y="4717"/>
                </a:cubicBezTo>
                <a:cubicBezTo>
                  <a:pt x="2771" y="4588"/>
                  <a:pt x="2866" y="4474"/>
                  <a:pt x="2965" y="4374"/>
                </a:cubicBezTo>
                <a:cubicBezTo>
                  <a:pt x="3063" y="4277"/>
                  <a:pt x="3169" y="4183"/>
                  <a:pt x="3287" y="4087"/>
                </a:cubicBezTo>
                <a:cubicBezTo>
                  <a:pt x="3492" y="3872"/>
                  <a:pt x="3691" y="3658"/>
                  <a:pt x="3890" y="3450"/>
                </a:cubicBezTo>
                <a:cubicBezTo>
                  <a:pt x="4086" y="3239"/>
                  <a:pt x="4305" y="3036"/>
                  <a:pt x="4546" y="2852"/>
                </a:cubicBezTo>
                <a:cubicBezTo>
                  <a:pt x="4787" y="2664"/>
                  <a:pt x="5045" y="2494"/>
                  <a:pt x="5319" y="2338"/>
                </a:cubicBezTo>
                <a:cubicBezTo>
                  <a:pt x="5591" y="2183"/>
                  <a:pt x="5886" y="2027"/>
                  <a:pt x="6200" y="1869"/>
                </a:cubicBezTo>
                <a:cubicBezTo>
                  <a:pt x="6494" y="1719"/>
                  <a:pt x="6797" y="1581"/>
                  <a:pt x="7102" y="1455"/>
                </a:cubicBezTo>
                <a:cubicBezTo>
                  <a:pt x="7414" y="1329"/>
                  <a:pt x="7733" y="1197"/>
                  <a:pt x="8064" y="1065"/>
                </a:cubicBezTo>
                <a:cubicBezTo>
                  <a:pt x="8692" y="795"/>
                  <a:pt x="9387" y="555"/>
                  <a:pt x="10158" y="349"/>
                </a:cubicBezTo>
                <a:lnTo>
                  <a:pt x="10186" y="323"/>
                </a:lnTo>
                <a:cubicBezTo>
                  <a:pt x="10584" y="211"/>
                  <a:pt x="10968" y="129"/>
                  <a:pt x="11324" y="77"/>
                </a:cubicBezTo>
                <a:cubicBezTo>
                  <a:pt x="11683" y="26"/>
                  <a:pt x="12036" y="0"/>
                  <a:pt x="12387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3" name="AutoShape 91"/>
          <p:cNvSpPr>
            <a:spLocks/>
          </p:cNvSpPr>
          <p:nvPr/>
        </p:nvSpPr>
        <p:spPr bwMode="auto">
          <a:xfrm>
            <a:off x="10067605" y="363763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71" y="9830"/>
                </a:moveTo>
                <a:cubicBezTo>
                  <a:pt x="20671" y="9939"/>
                  <a:pt x="20995" y="10132"/>
                  <a:pt x="21233" y="10408"/>
                </a:cubicBezTo>
                <a:cubicBezTo>
                  <a:pt x="21481" y="10682"/>
                  <a:pt x="21600" y="11001"/>
                  <a:pt x="21600" y="11358"/>
                </a:cubicBezTo>
                <a:lnTo>
                  <a:pt x="21600" y="19987"/>
                </a:lnTo>
                <a:cubicBezTo>
                  <a:pt x="21600" y="20419"/>
                  <a:pt x="21398" y="20797"/>
                  <a:pt x="21002" y="21116"/>
                </a:cubicBezTo>
                <a:cubicBezTo>
                  <a:pt x="20606" y="21439"/>
                  <a:pt x="20138" y="21600"/>
                  <a:pt x="19598" y="21600"/>
                </a:cubicBezTo>
                <a:lnTo>
                  <a:pt x="2016" y="21600"/>
                </a:lnTo>
                <a:cubicBezTo>
                  <a:pt x="1476" y="21600"/>
                  <a:pt x="1005" y="21439"/>
                  <a:pt x="605" y="21116"/>
                </a:cubicBezTo>
                <a:cubicBezTo>
                  <a:pt x="198" y="20797"/>
                  <a:pt x="0" y="20419"/>
                  <a:pt x="0" y="19987"/>
                </a:cubicBezTo>
                <a:lnTo>
                  <a:pt x="0" y="11358"/>
                </a:lnTo>
                <a:cubicBezTo>
                  <a:pt x="0" y="11001"/>
                  <a:pt x="122" y="10682"/>
                  <a:pt x="367" y="10408"/>
                </a:cubicBezTo>
                <a:cubicBezTo>
                  <a:pt x="619" y="10132"/>
                  <a:pt x="940" y="9939"/>
                  <a:pt x="1347" y="9830"/>
                </a:cubicBezTo>
                <a:lnTo>
                  <a:pt x="1347" y="7567"/>
                </a:lnTo>
                <a:cubicBezTo>
                  <a:pt x="1347" y="6530"/>
                  <a:pt x="1591" y="5551"/>
                  <a:pt x="2085" y="4633"/>
                </a:cubicBezTo>
                <a:cubicBezTo>
                  <a:pt x="2582" y="3711"/>
                  <a:pt x="3255" y="2908"/>
                  <a:pt x="4108" y="2220"/>
                </a:cubicBezTo>
                <a:cubicBezTo>
                  <a:pt x="4969" y="1532"/>
                  <a:pt x="5973" y="990"/>
                  <a:pt x="7126" y="593"/>
                </a:cubicBezTo>
                <a:cubicBezTo>
                  <a:pt x="8281" y="199"/>
                  <a:pt x="9509" y="0"/>
                  <a:pt x="10809" y="0"/>
                </a:cubicBezTo>
                <a:cubicBezTo>
                  <a:pt x="12105" y="0"/>
                  <a:pt x="13329" y="199"/>
                  <a:pt x="14478" y="593"/>
                </a:cubicBezTo>
                <a:cubicBezTo>
                  <a:pt x="15630" y="990"/>
                  <a:pt x="16635" y="1532"/>
                  <a:pt x="17495" y="2220"/>
                </a:cubicBezTo>
                <a:cubicBezTo>
                  <a:pt x="18356" y="2908"/>
                  <a:pt x="19036" y="3714"/>
                  <a:pt x="19533" y="4641"/>
                </a:cubicBezTo>
                <a:cubicBezTo>
                  <a:pt x="20023" y="5563"/>
                  <a:pt x="20271" y="6539"/>
                  <a:pt x="20271" y="7567"/>
                </a:cubicBezTo>
                <a:lnTo>
                  <a:pt x="20271" y="9830"/>
                </a:lnTo>
                <a:close/>
                <a:moveTo>
                  <a:pt x="16203" y="7567"/>
                </a:moveTo>
                <a:cubicBezTo>
                  <a:pt x="16203" y="6962"/>
                  <a:pt x="16062" y="6395"/>
                  <a:pt x="15781" y="5871"/>
                </a:cubicBezTo>
                <a:cubicBezTo>
                  <a:pt x="15497" y="5349"/>
                  <a:pt x="15108" y="4895"/>
                  <a:pt x="14615" y="4509"/>
                </a:cubicBezTo>
                <a:cubicBezTo>
                  <a:pt x="14125" y="4123"/>
                  <a:pt x="13545" y="3818"/>
                  <a:pt x="12887" y="3593"/>
                </a:cubicBezTo>
                <a:cubicBezTo>
                  <a:pt x="12224" y="3366"/>
                  <a:pt x="11533" y="3254"/>
                  <a:pt x="10809" y="3254"/>
                </a:cubicBezTo>
                <a:cubicBezTo>
                  <a:pt x="10049" y="3254"/>
                  <a:pt x="9347" y="3366"/>
                  <a:pt x="8706" y="3593"/>
                </a:cubicBezTo>
                <a:cubicBezTo>
                  <a:pt x="8062" y="3818"/>
                  <a:pt x="7489" y="4123"/>
                  <a:pt x="6989" y="4509"/>
                </a:cubicBezTo>
                <a:cubicBezTo>
                  <a:pt x="6488" y="4895"/>
                  <a:pt x="6099" y="5352"/>
                  <a:pt x="5819" y="5879"/>
                </a:cubicBezTo>
                <a:cubicBezTo>
                  <a:pt x="5538" y="6406"/>
                  <a:pt x="5397" y="6971"/>
                  <a:pt x="5397" y="7567"/>
                </a:cubicBezTo>
                <a:lnTo>
                  <a:pt x="5397" y="9717"/>
                </a:lnTo>
                <a:lnTo>
                  <a:pt x="16203" y="9717"/>
                </a:lnTo>
                <a:lnTo>
                  <a:pt x="16203" y="7567"/>
                </a:lnTo>
                <a:close/>
                <a:moveTo>
                  <a:pt x="11965" y="15409"/>
                </a:moveTo>
                <a:cubicBezTo>
                  <a:pt x="12296" y="15245"/>
                  <a:pt x="12570" y="15021"/>
                  <a:pt x="12782" y="14744"/>
                </a:cubicBezTo>
                <a:cubicBezTo>
                  <a:pt x="12991" y="14462"/>
                  <a:pt x="13099" y="14160"/>
                  <a:pt x="13099" y="13840"/>
                </a:cubicBezTo>
                <a:cubicBezTo>
                  <a:pt x="13099" y="13333"/>
                  <a:pt x="12876" y="12899"/>
                  <a:pt x="12429" y="12530"/>
                </a:cubicBezTo>
                <a:cubicBezTo>
                  <a:pt x="11979" y="12162"/>
                  <a:pt x="11439" y="11980"/>
                  <a:pt x="10809" y="11980"/>
                </a:cubicBezTo>
                <a:cubicBezTo>
                  <a:pt x="10175" y="11980"/>
                  <a:pt x="9639" y="12162"/>
                  <a:pt x="9189" y="12530"/>
                </a:cubicBezTo>
                <a:cubicBezTo>
                  <a:pt x="8739" y="12899"/>
                  <a:pt x="8515" y="13333"/>
                  <a:pt x="8515" y="13840"/>
                </a:cubicBezTo>
                <a:cubicBezTo>
                  <a:pt x="8515" y="14160"/>
                  <a:pt x="8616" y="14462"/>
                  <a:pt x="8825" y="14744"/>
                </a:cubicBezTo>
                <a:cubicBezTo>
                  <a:pt x="9034" y="15021"/>
                  <a:pt x="9300" y="15234"/>
                  <a:pt x="9639" y="15383"/>
                </a:cubicBezTo>
                <a:lnTo>
                  <a:pt x="8515" y="19340"/>
                </a:lnTo>
                <a:lnTo>
                  <a:pt x="13099" y="19340"/>
                </a:lnTo>
                <a:lnTo>
                  <a:pt x="11965" y="15409"/>
                </a:lnTo>
                <a:close/>
                <a:moveTo>
                  <a:pt x="11965" y="1540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4" name="AutoShape 108"/>
          <p:cNvSpPr>
            <a:spLocks/>
          </p:cNvSpPr>
          <p:nvPr/>
        </p:nvSpPr>
        <p:spPr bwMode="auto">
          <a:xfrm>
            <a:off x="1766568" y="527752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478" h="21600">
                <a:moveTo>
                  <a:pt x="9108" y="16747"/>
                </a:moveTo>
                <a:cubicBezTo>
                  <a:pt x="9155" y="16837"/>
                  <a:pt x="9197" y="16925"/>
                  <a:pt x="9244" y="17012"/>
                </a:cubicBezTo>
                <a:cubicBezTo>
                  <a:pt x="9291" y="17097"/>
                  <a:pt x="9352" y="17182"/>
                  <a:pt x="9431" y="17275"/>
                </a:cubicBezTo>
                <a:lnTo>
                  <a:pt x="12260" y="21069"/>
                </a:lnTo>
                <a:lnTo>
                  <a:pt x="4473" y="21069"/>
                </a:lnTo>
                <a:cubicBezTo>
                  <a:pt x="4228" y="21069"/>
                  <a:pt x="4015" y="20965"/>
                  <a:pt x="3839" y="20756"/>
                </a:cubicBezTo>
                <a:cubicBezTo>
                  <a:pt x="3664" y="20544"/>
                  <a:pt x="3575" y="20287"/>
                  <a:pt x="3575" y="19988"/>
                </a:cubicBezTo>
                <a:lnTo>
                  <a:pt x="3575" y="7555"/>
                </a:lnTo>
                <a:lnTo>
                  <a:pt x="788" y="7555"/>
                </a:lnTo>
                <a:cubicBezTo>
                  <a:pt x="377" y="7555"/>
                  <a:pt x="126" y="7419"/>
                  <a:pt x="33" y="7145"/>
                </a:cubicBezTo>
                <a:cubicBezTo>
                  <a:pt x="-61" y="6872"/>
                  <a:pt x="47" y="6530"/>
                  <a:pt x="353" y="6123"/>
                </a:cubicBezTo>
                <a:lnTo>
                  <a:pt x="4665" y="392"/>
                </a:lnTo>
                <a:cubicBezTo>
                  <a:pt x="4850" y="133"/>
                  <a:pt x="5089" y="0"/>
                  <a:pt x="5372" y="0"/>
                </a:cubicBezTo>
                <a:cubicBezTo>
                  <a:pt x="5662" y="0"/>
                  <a:pt x="5903" y="133"/>
                  <a:pt x="6090" y="392"/>
                </a:cubicBezTo>
                <a:lnTo>
                  <a:pt x="10402" y="6123"/>
                </a:lnTo>
                <a:cubicBezTo>
                  <a:pt x="10709" y="6530"/>
                  <a:pt x="10814" y="6872"/>
                  <a:pt x="10723" y="7145"/>
                </a:cubicBezTo>
                <a:cubicBezTo>
                  <a:pt x="10629" y="7419"/>
                  <a:pt x="10376" y="7555"/>
                  <a:pt x="9967" y="7555"/>
                </a:cubicBezTo>
                <a:lnTo>
                  <a:pt x="7166" y="7555"/>
                </a:lnTo>
                <a:lnTo>
                  <a:pt x="7166" y="16747"/>
                </a:lnTo>
                <a:lnTo>
                  <a:pt x="9108" y="16747"/>
                </a:lnTo>
                <a:close/>
                <a:moveTo>
                  <a:pt x="20690" y="14045"/>
                </a:moveTo>
                <a:cubicBezTo>
                  <a:pt x="21101" y="14045"/>
                  <a:pt x="21352" y="14184"/>
                  <a:pt x="21445" y="14457"/>
                </a:cubicBezTo>
                <a:cubicBezTo>
                  <a:pt x="21539" y="14731"/>
                  <a:pt x="21431" y="15070"/>
                  <a:pt x="21127" y="15477"/>
                </a:cubicBezTo>
                <a:lnTo>
                  <a:pt x="16813" y="21208"/>
                </a:lnTo>
                <a:cubicBezTo>
                  <a:pt x="16626" y="21467"/>
                  <a:pt x="16389" y="21600"/>
                  <a:pt x="16106" y="21600"/>
                </a:cubicBezTo>
                <a:cubicBezTo>
                  <a:pt x="15814" y="21600"/>
                  <a:pt x="15575" y="21467"/>
                  <a:pt x="15388" y="21208"/>
                </a:cubicBezTo>
                <a:lnTo>
                  <a:pt x="11076" y="15477"/>
                </a:lnTo>
                <a:cubicBezTo>
                  <a:pt x="10769" y="15070"/>
                  <a:pt x="10662" y="14731"/>
                  <a:pt x="10755" y="14457"/>
                </a:cubicBezTo>
                <a:cubicBezTo>
                  <a:pt x="10849" y="14183"/>
                  <a:pt x="11099" y="14045"/>
                  <a:pt x="11511" y="14045"/>
                </a:cubicBezTo>
                <a:lnTo>
                  <a:pt x="14312" y="14045"/>
                </a:lnTo>
                <a:lnTo>
                  <a:pt x="14312" y="4881"/>
                </a:lnTo>
                <a:lnTo>
                  <a:pt x="12363" y="4881"/>
                </a:lnTo>
                <a:cubicBezTo>
                  <a:pt x="12316" y="4791"/>
                  <a:pt x="12271" y="4698"/>
                  <a:pt x="12220" y="4605"/>
                </a:cubicBezTo>
                <a:cubicBezTo>
                  <a:pt x="12171" y="4509"/>
                  <a:pt x="12117" y="4418"/>
                  <a:pt x="12056" y="4328"/>
                </a:cubicBezTo>
                <a:lnTo>
                  <a:pt x="9214" y="556"/>
                </a:lnTo>
                <a:lnTo>
                  <a:pt x="16998" y="556"/>
                </a:lnTo>
                <a:cubicBezTo>
                  <a:pt x="17243" y="556"/>
                  <a:pt x="17452" y="658"/>
                  <a:pt x="17627" y="861"/>
                </a:cubicBezTo>
                <a:cubicBezTo>
                  <a:pt x="17798" y="1061"/>
                  <a:pt x="17882" y="1321"/>
                  <a:pt x="17882" y="1637"/>
                </a:cubicBezTo>
                <a:lnTo>
                  <a:pt x="17882" y="14045"/>
                </a:lnTo>
                <a:lnTo>
                  <a:pt x="20690" y="14045"/>
                </a:lnTo>
                <a:close/>
                <a:moveTo>
                  <a:pt x="20690" y="1404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5" name="AutoShape 109"/>
          <p:cNvSpPr>
            <a:spLocks/>
          </p:cNvSpPr>
          <p:nvPr/>
        </p:nvSpPr>
        <p:spPr bwMode="auto">
          <a:xfrm>
            <a:off x="2688905" y="52791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71" h="21600">
                <a:moveTo>
                  <a:pt x="21539" y="21107"/>
                </a:moveTo>
                <a:cubicBezTo>
                  <a:pt x="21585" y="21239"/>
                  <a:pt x="21580" y="21353"/>
                  <a:pt x="21526" y="21453"/>
                </a:cubicBezTo>
                <a:cubicBezTo>
                  <a:pt x="21473" y="21550"/>
                  <a:pt x="21380" y="21600"/>
                  <a:pt x="21258" y="21600"/>
                </a:cubicBezTo>
                <a:lnTo>
                  <a:pt x="12601" y="21600"/>
                </a:lnTo>
                <a:lnTo>
                  <a:pt x="12299" y="14400"/>
                </a:lnTo>
                <a:lnTo>
                  <a:pt x="9281" y="14400"/>
                </a:lnTo>
                <a:lnTo>
                  <a:pt x="8966" y="21600"/>
                </a:lnTo>
                <a:lnTo>
                  <a:pt x="322" y="21600"/>
                </a:lnTo>
                <a:cubicBezTo>
                  <a:pt x="198" y="21600"/>
                  <a:pt x="105" y="21556"/>
                  <a:pt x="49" y="21462"/>
                </a:cubicBezTo>
                <a:cubicBezTo>
                  <a:pt x="-10" y="21365"/>
                  <a:pt x="-15" y="21247"/>
                  <a:pt x="29" y="21107"/>
                </a:cubicBezTo>
                <a:lnTo>
                  <a:pt x="6980" y="494"/>
                </a:lnTo>
                <a:cubicBezTo>
                  <a:pt x="7026" y="361"/>
                  <a:pt x="7109" y="247"/>
                  <a:pt x="7231" y="150"/>
                </a:cubicBezTo>
                <a:cubicBezTo>
                  <a:pt x="7351" y="50"/>
                  <a:pt x="7476" y="0"/>
                  <a:pt x="7598" y="0"/>
                </a:cubicBezTo>
                <a:lnTo>
                  <a:pt x="9880" y="0"/>
                </a:lnTo>
                <a:lnTo>
                  <a:pt x="9787" y="2391"/>
                </a:lnTo>
                <a:lnTo>
                  <a:pt x="11798" y="2391"/>
                </a:lnTo>
                <a:lnTo>
                  <a:pt x="11693" y="0"/>
                </a:lnTo>
                <a:lnTo>
                  <a:pt x="13975" y="0"/>
                </a:lnTo>
                <a:cubicBezTo>
                  <a:pt x="14099" y="0"/>
                  <a:pt x="14224" y="47"/>
                  <a:pt x="14341" y="141"/>
                </a:cubicBezTo>
                <a:cubicBezTo>
                  <a:pt x="14463" y="235"/>
                  <a:pt x="14546" y="349"/>
                  <a:pt x="14595" y="493"/>
                </a:cubicBezTo>
                <a:lnTo>
                  <a:pt x="21539" y="21107"/>
                </a:lnTo>
                <a:close/>
                <a:moveTo>
                  <a:pt x="12120" y="10393"/>
                </a:moveTo>
                <a:lnTo>
                  <a:pt x="11886" y="4583"/>
                </a:lnTo>
                <a:lnTo>
                  <a:pt x="9677" y="4583"/>
                </a:lnTo>
                <a:lnTo>
                  <a:pt x="9442" y="10393"/>
                </a:lnTo>
                <a:lnTo>
                  <a:pt x="12120" y="10393"/>
                </a:lnTo>
                <a:close/>
                <a:moveTo>
                  <a:pt x="12120" y="1039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6" name="AutoShape 110"/>
          <p:cNvSpPr>
            <a:spLocks/>
          </p:cNvSpPr>
          <p:nvPr/>
        </p:nvSpPr>
        <p:spPr bwMode="auto">
          <a:xfrm>
            <a:off x="3609655" y="52791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70" h="21600">
                <a:moveTo>
                  <a:pt x="1132" y="0"/>
                </a:moveTo>
                <a:cubicBezTo>
                  <a:pt x="3894" y="147"/>
                  <a:pt x="6483" y="774"/>
                  <a:pt x="8906" y="1889"/>
                </a:cubicBezTo>
                <a:cubicBezTo>
                  <a:pt x="11329" y="3000"/>
                  <a:pt x="13450" y="4471"/>
                  <a:pt x="15275" y="6296"/>
                </a:cubicBezTo>
                <a:cubicBezTo>
                  <a:pt x="17102" y="8124"/>
                  <a:pt x="18568" y="10252"/>
                  <a:pt x="19672" y="12678"/>
                </a:cubicBezTo>
                <a:cubicBezTo>
                  <a:pt x="20778" y="15102"/>
                  <a:pt x="21407" y="17699"/>
                  <a:pt x="21563" y="20466"/>
                </a:cubicBezTo>
                <a:cubicBezTo>
                  <a:pt x="21600" y="20751"/>
                  <a:pt x="21494" y="21013"/>
                  <a:pt x="21247" y="21252"/>
                </a:cubicBezTo>
                <a:cubicBezTo>
                  <a:pt x="21037" y="21482"/>
                  <a:pt x="20784" y="21597"/>
                  <a:pt x="20488" y="21597"/>
                </a:cubicBezTo>
                <a:lnTo>
                  <a:pt x="18315" y="21597"/>
                </a:lnTo>
                <a:cubicBezTo>
                  <a:pt x="18034" y="21597"/>
                  <a:pt x="17784" y="21497"/>
                  <a:pt x="17579" y="21298"/>
                </a:cubicBezTo>
                <a:cubicBezTo>
                  <a:pt x="17373" y="21102"/>
                  <a:pt x="17260" y="20860"/>
                  <a:pt x="17243" y="20575"/>
                </a:cubicBezTo>
                <a:cubicBezTo>
                  <a:pt x="17114" y="18390"/>
                  <a:pt x="16608" y="16340"/>
                  <a:pt x="15729" y="14423"/>
                </a:cubicBezTo>
                <a:cubicBezTo>
                  <a:pt x="14849" y="12506"/>
                  <a:pt x="13680" y="10819"/>
                  <a:pt x="12220" y="9356"/>
                </a:cubicBezTo>
                <a:cubicBezTo>
                  <a:pt x="10763" y="7897"/>
                  <a:pt x="9073" y="6725"/>
                  <a:pt x="7156" y="5841"/>
                </a:cubicBezTo>
                <a:cubicBezTo>
                  <a:pt x="5239" y="4963"/>
                  <a:pt x="3193" y="4456"/>
                  <a:pt x="1020" y="4327"/>
                </a:cubicBezTo>
                <a:cubicBezTo>
                  <a:pt x="736" y="4310"/>
                  <a:pt x="494" y="4194"/>
                  <a:pt x="299" y="3990"/>
                </a:cubicBezTo>
                <a:cubicBezTo>
                  <a:pt x="101" y="3783"/>
                  <a:pt x="0" y="3535"/>
                  <a:pt x="0" y="3253"/>
                </a:cubicBezTo>
                <a:lnTo>
                  <a:pt x="0" y="1074"/>
                </a:lnTo>
                <a:cubicBezTo>
                  <a:pt x="0" y="769"/>
                  <a:pt x="115" y="521"/>
                  <a:pt x="345" y="317"/>
                </a:cubicBezTo>
                <a:cubicBezTo>
                  <a:pt x="555" y="106"/>
                  <a:pt x="796" y="0"/>
                  <a:pt x="1075" y="0"/>
                </a:cubicBezTo>
                <a:lnTo>
                  <a:pt x="1132" y="0"/>
                </a:lnTo>
                <a:close/>
                <a:moveTo>
                  <a:pt x="1161" y="7059"/>
                </a:moveTo>
                <a:cubicBezTo>
                  <a:pt x="2931" y="7188"/>
                  <a:pt x="4592" y="7623"/>
                  <a:pt x="6147" y="8369"/>
                </a:cubicBezTo>
                <a:cubicBezTo>
                  <a:pt x="7702" y="9112"/>
                  <a:pt x="9081" y="10090"/>
                  <a:pt x="10288" y="11297"/>
                </a:cubicBezTo>
                <a:cubicBezTo>
                  <a:pt x="11493" y="12506"/>
                  <a:pt x="12467" y="13890"/>
                  <a:pt x="13205" y="15451"/>
                </a:cubicBezTo>
                <a:cubicBezTo>
                  <a:pt x="13944" y="17014"/>
                  <a:pt x="14381" y="18675"/>
                  <a:pt x="14519" y="20443"/>
                </a:cubicBezTo>
                <a:cubicBezTo>
                  <a:pt x="14556" y="20762"/>
                  <a:pt x="14458" y="21033"/>
                  <a:pt x="14229" y="21255"/>
                </a:cubicBezTo>
                <a:cubicBezTo>
                  <a:pt x="14019" y="21485"/>
                  <a:pt x="13757" y="21600"/>
                  <a:pt x="13447" y="21600"/>
                </a:cubicBezTo>
                <a:lnTo>
                  <a:pt x="11271" y="21600"/>
                </a:lnTo>
                <a:cubicBezTo>
                  <a:pt x="11004" y="21600"/>
                  <a:pt x="10768" y="21505"/>
                  <a:pt x="10564" y="21315"/>
                </a:cubicBezTo>
                <a:cubicBezTo>
                  <a:pt x="10357" y="21128"/>
                  <a:pt x="10237" y="20892"/>
                  <a:pt x="10199" y="20604"/>
                </a:cubicBezTo>
                <a:cubicBezTo>
                  <a:pt x="10087" y="19383"/>
                  <a:pt x="9774" y="18237"/>
                  <a:pt x="9257" y="17169"/>
                </a:cubicBezTo>
                <a:cubicBezTo>
                  <a:pt x="8737" y="16098"/>
                  <a:pt x="8070" y="15154"/>
                  <a:pt x="7259" y="14334"/>
                </a:cubicBezTo>
                <a:cubicBezTo>
                  <a:pt x="6440" y="13519"/>
                  <a:pt x="5498" y="12851"/>
                  <a:pt x="4429" y="12330"/>
                </a:cubicBezTo>
                <a:cubicBezTo>
                  <a:pt x="3360" y="11809"/>
                  <a:pt x="2216" y="11495"/>
                  <a:pt x="997" y="11386"/>
                </a:cubicBezTo>
                <a:cubicBezTo>
                  <a:pt x="713" y="11348"/>
                  <a:pt x="477" y="11225"/>
                  <a:pt x="290" y="11014"/>
                </a:cubicBezTo>
                <a:cubicBezTo>
                  <a:pt x="103" y="10804"/>
                  <a:pt x="6" y="10568"/>
                  <a:pt x="6" y="10312"/>
                </a:cubicBezTo>
                <a:lnTo>
                  <a:pt x="6" y="8133"/>
                </a:lnTo>
                <a:cubicBezTo>
                  <a:pt x="6" y="7813"/>
                  <a:pt x="121" y="7551"/>
                  <a:pt x="351" y="7350"/>
                </a:cubicBezTo>
                <a:cubicBezTo>
                  <a:pt x="560" y="7137"/>
                  <a:pt x="802" y="7030"/>
                  <a:pt x="1081" y="7030"/>
                </a:cubicBezTo>
                <a:cubicBezTo>
                  <a:pt x="1098" y="7030"/>
                  <a:pt x="1112" y="7036"/>
                  <a:pt x="1121" y="7044"/>
                </a:cubicBezTo>
                <a:cubicBezTo>
                  <a:pt x="1129" y="7053"/>
                  <a:pt x="1141" y="7059"/>
                  <a:pt x="1161" y="7059"/>
                </a:cubicBezTo>
                <a:moveTo>
                  <a:pt x="3250" y="15102"/>
                </a:moveTo>
                <a:cubicBezTo>
                  <a:pt x="3699" y="15102"/>
                  <a:pt x="4118" y="15189"/>
                  <a:pt x="4503" y="15362"/>
                </a:cubicBezTo>
                <a:cubicBezTo>
                  <a:pt x="4888" y="15528"/>
                  <a:pt x="5230" y="15762"/>
                  <a:pt x="5526" y="16064"/>
                </a:cubicBezTo>
                <a:cubicBezTo>
                  <a:pt x="5825" y="16363"/>
                  <a:pt x="6064" y="16706"/>
                  <a:pt x="6228" y="17086"/>
                </a:cubicBezTo>
                <a:cubicBezTo>
                  <a:pt x="6400" y="17475"/>
                  <a:pt x="6483" y="17892"/>
                  <a:pt x="6483" y="18341"/>
                </a:cubicBezTo>
                <a:cubicBezTo>
                  <a:pt x="6483" y="18793"/>
                  <a:pt x="6400" y="19219"/>
                  <a:pt x="6228" y="19616"/>
                </a:cubicBezTo>
                <a:cubicBezTo>
                  <a:pt x="6061" y="20016"/>
                  <a:pt x="5825" y="20362"/>
                  <a:pt x="5526" y="20653"/>
                </a:cubicBezTo>
                <a:cubicBezTo>
                  <a:pt x="5228" y="20941"/>
                  <a:pt x="4886" y="21168"/>
                  <a:pt x="4503" y="21341"/>
                </a:cubicBezTo>
                <a:cubicBezTo>
                  <a:pt x="4121" y="21514"/>
                  <a:pt x="3702" y="21597"/>
                  <a:pt x="3250" y="21597"/>
                </a:cubicBezTo>
                <a:cubicBezTo>
                  <a:pt x="2799" y="21597"/>
                  <a:pt x="2377" y="21514"/>
                  <a:pt x="1980" y="21341"/>
                </a:cubicBezTo>
                <a:cubicBezTo>
                  <a:pt x="1578" y="21168"/>
                  <a:pt x="1236" y="20941"/>
                  <a:pt x="948" y="20653"/>
                </a:cubicBezTo>
                <a:cubicBezTo>
                  <a:pt x="658" y="20362"/>
                  <a:pt x="428" y="20019"/>
                  <a:pt x="261" y="19622"/>
                </a:cubicBezTo>
                <a:cubicBezTo>
                  <a:pt x="89" y="19231"/>
                  <a:pt x="6" y="18802"/>
                  <a:pt x="6" y="18341"/>
                </a:cubicBezTo>
                <a:cubicBezTo>
                  <a:pt x="6" y="17892"/>
                  <a:pt x="89" y="17474"/>
                  <a:pt x="261" y="17086"/>
                </a:cubicBezTo>
                <a:cubicBezTo>
                  <a:pt x="431" y="16706"/>
                  <a:pt x="661" y="16363"/>
                  <a:pt x="948" y="16064"/>
                </a:cubicBezTo>
                <a:cubicBezTo>
                  <a:pt x="1239" y="15762"/>
                  <a:pt x="1581" y="15529"/>
                  <a:pt x="1980" y="15362"/>
                </a:cubicBezTo>
                <a:cubicBezTo>
                  <a:pt x="2380" y="15192"/>
                  <a:pt x="2802" y="15102"/>
                  <a:pt x="3250" y="1510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7" name="AutoShape 111"/>
          <p:cNvSpPr>
            <a:spLocks/>
          </p:cNvSpPr>
          <p:nvPr/>
        </p:nvSpPr>
        <p:spPr bwMode="auto">
          <a:xfrm>
            <a:off x="4524055" y="528070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051" y="9183"/>
                </a:moveTo>
                <a:cubicBezTo>
                  <a:pt x="21201" y="9183"/>
                  <a:pt x="21330" y="9230"/>
                  <a:pt x="21436" y="9327"/>
                </a:cubicBezTo>
                <a:cubicBezTo>
                  <a:pt x="21544" y="9427"/>
                  <a:pt x="21600" y="9550"/>
                  <a:pt x="21600" y="9700"/>
                </a:cubicBezTo>
                <a:lnTo>
                  <a:pt x="21600" y="11868"/>
                </a:lnTo>
                <a:cubicBezTo>
                  <a:pt x="21600" y="12232"/>
                  <a:pt x="21415" y="12414"/>
                  <a:pt x="21051" y="12414"/>
                </a:cubicBezTo>
                <a:lnTo>
                  <a:pt x="18746" y="12414"/>
                </a:lnTo>
                <a:cubicBezTo>
                  <a:pt x="18576" y="13204"/>
                  <a:pt x="18300" y="13947"/>
                  <a:pt x="17915" y="14647"/>
                </a:cubicBezTo>
                <a:cubicBezTo>
                  <a:pt x="17531" y="15343"/>
                  <a:pt x="17067" y="15966"/>
                  <a:pt x="16518" y="16515"/>
                </a:cubicBezTo>
                <a:cubicBezTo>
                  <a:pt x="15969" y="17061"/>
                  <a:pt x="15346" y="17528"/>
                  <a:pt x="14648" y="17913"/>
                </a:cubicBezTo>
                <a:cubicBezTo>
                  <a:pt x="13949" y="18298"/>
                  <a:pt x="13206" y="18577"/>
                  <a:pt x="12419" y="18742"/>
                </a:cubicBezTo>
                <a:lnTo>
                  <a:pt x="12419" y="21051"/>
                </a:lnTo>
                <a:cubicBezTo>
                  <a:pt x="12419" y="21197"/>
                  <a:pt x="12369" y="21330"/>
                  <a:pt x="12269" y="21435"/>
                </a:cubicBezTo>
                <a:cubicBezTo>
                  <a:pt x="12173" y="21544"/>
                  <a:pt x="12049" y="21600"/>
                  <a:pt x="11897" y="21600"/>
                </a:cubicBezTo>
                <a:lnTo>
                  <a:pt x="9733" y="21600"/>
                </a:lnTo>
                <a:cubicBezTo>
                  <a:pt x="9369" y="21600"/>
                  <a:pt x="9184" y="21418"/>
                  <a:pt x="9184" y="21051"/>
                </a:cubicBezTo>
                <a:lnTo>
                  <a:pt x="9184" y="18742"/>
                </a:lnTo>
                <a:cubicBezTo>
                  <a:pt x="8397" y="18577"/>
                  <a:pt x="7654" y="18298"/>
                  <a:pt x="6955" y="17913"/>
                </a:cubicBezTo>
                <a:cubicBezTo>
                  <a:pt x="6260" y="17529"/>
                  <a:pt x="5634" y="17061"/>
                  <a:pt x="5085" y="16515"/>
                </a:cubicBezTo>
                <a:cubicBezTo>
                  <a:pt x="4536" y="15966"/>
                  <a:pt x="4069" y="15343"/>
                  <a:pt x="3688" y="14647"/>
                </a:cubicBezTo>
                <a:cubicBezTo>
                  <a:pt x="3300" y="13948"/>
                  <a:pt x="3024" y="13204"/>
                  <a:pt x="2857" y="12414"/>
                </a:cubicBezTo>
                <a:lnTo>
                  <a:pt x="552" y="12414"/>
                </a:lnTo>
                <a:cubicBezTo>
                  <a:pt x="188" y="12414"/>
                  <a:pt x="0" y="12232"/>
                  <a:pt x="0" y="11868"/>
                </a:cubicBezTo>
                <a:lnTo>
                  <a:pt x="0" y="9700"/>
                </a:lnTo>
                <a:cubicBezTo>
                  <a:pt x="0" y="9550"/>
                  <a:pt x="59" y="9427"/>
                  <a:pt x="167" y="9327"/>
                </a:cubicBezTo>
                <a:cubicBezTo>
                  <a:pt x="273" y="9230"/>
                  <a:pt x="402" y="9183"/>
                  <a:pt x="552" y="9183"/>
                </a:cubicBezTo>
                <a:lnTo>
                  <a:pt x="2857" y="9183"/>
                </a:lnTo>
                <a:cubicBezTo>
                  <a:pt x="3027" y="8393"/>
                  <a:pt x="3300" y="7652"/>
                  <a:pt x="3688" y="6953"/>
                </a:cubicBezTo>
                <a:cubicBezTo>
                  <a:pt x="4069" y="6251"/>
                  <a:pt x="4536" y="5631"/>
                  <a:pt x="5085" y="5082"/>
                </a:cubicBezTo>
                <a:cubicBezTo>
                  <a:pt x="5634" y="4532"/>
                  <a:pt x="6257" y="4065"/>
                  <a:pt x="6955" y="3681"/>
                </a:cubicBezTo>
                <a:cubicBezTo>
                  <a:pt x="7654" y="3299"/>
                  <a:pt x="8397" y="3023"/>
                  <a:pt x="9184" y="2852"/>
                </a:cubicBezTo>
                <a:lnTo>
                  <a:pt x="9184" y="546"/>
                </a:lnTo>
                <a:cubicBezTo>
                  <a:pt x="9184" y="182"/>
                  <a:pt x="9366" y="0"/>
                  <a:pt x="9733" y="0"/>
                </a:cubicBezTo>
                <a:lnTo>
                  <a:pt x="11897" y="0"/>
                </a:lnTo>
                <a:cubicBezTo>
                  <a:pt x="12049" y="0"/>
                  <a:pt x="12173" y="50"/>
                  <a:pt x="12269" y="159"/>
                </a:cubicBezTo>
                <a:cubicBezTo>
                  <a:pt x="12369" y="267"/>
                  <a:pt x="12419" y="397"/>
                  <a:pt x="12419" y="546"/>
                </a:cubicBezTo>
                <a:lnTo>
                  <a:pt x="12419" y="2852"/>
                </a:lnTo>
                <a:cubicBezTo>
                  <a:pt x="13206" y="3023"/>
                  <a:pt x="13949" y="3299"/>
                  <a:pt x="14648" y="3681"/>
                </a:cubicBezTo>
                <a:cubicBezTo>
                  <a:pt x="15343" y="4066"/>
                  <a:pt x="15969" y="4533"/>
                  <a:pt x="16518" y="5082"/>
                </a:cubicBezTo>
                <a:cubicBezTo>
                  <a:pt x="17067" y="5631"/>
                  <a:pt x="17531" y="6251"/>
                  <a:pt x="17915" y="6953"/>
                </a:cubicBezTo>
                <a:cubicBezTo>
                  <a:pt x="18300" y="7652"/>
                  <a:pt x="18579" y="8393"/>
                  <a:pt x="18746" y="9183"/>
                </a:cubicBezTo>
                <a:lnTo>
                  <a:pt x="21051" y="9183"/>
                </a:lnTo>
                <a:close/>
                <a:moveTo>
                  <a:pt x="12419" y="16465"/>
                </a:moveTo>
                <a:cubicBezTo>
                  <a:pt x="13412" y="16195"/>
                  <a:pt x="14269" y="15698"/>
                  <a:pt x="14991" y="14982"/>
                </a:cubicBezTo>
                <a:cubicBezTo>
                  <a:pt x="15710" y="14265"/>
                  <a:pt x="16204" y="13410"/>
                  <a:pt x="16468" y="12414"/>
                </a:cubicBezTo>
                <a:lnTo>
                  <a:pt x="14049" y="12414"/>
                </a:lnTo>
                <a:cubicBezTo>
                  <a:pt x="13685" y="12414"/>
                  <a:pt x="13506" y="12232"/>
                  <a:pt x="13514" y="11868"/>
                </a:cubicBezTo>
                <a:lnTo>
                  <a:pt x="13514" y="9700"/>
                </a:lnTo>
                <a:cubicBezTo>
                  <a:pt x="13514" y="9550"/>
                  <a:pt x="13567" y="9427"/>
                  <a:pt x="13670" y="9327"/>
                </a:cubicBezTo>
                <a:cubicBezTo>
                  <a:pt x="13773" y="9230"/>
                  <a:pt x="13899" y="9183"/>
                  <a:pt x="14049" y="9183"/>
                </a:cubicBezTo>
                <a:lnTo>
                  <a:pt x="16468" y="9183"/>
                </a:lnTo>
                <a:cubicBezTo>
                  <a:pt x="16195" y="8187"/>
                  <a:pt x="15699" y="7332"/>
                  <a:pt x="14982" y="6609"/>
                </a:cubicBezTo>
                <a:cubicBezTo>
                  <a:pt x="14266" y="5884"/>
                  <a:pt x="13412" y="5390"/>
                  <a:pt x="12419" y="5132"/>
                </a:cubicBezTo>
                <a:lnTo>
                  <a:pt x="12419" y="7550"/>
                </a:lnTo>
                <a:cubicBezTo>
                  <a:pt x="12419" y="7699"/>
                  <a:pt x="12369" y="7828"/>
                  <a:pt x="12269" y="7929"/>
                </a:cubicBezTo>
                <a:cubicBezTo>
                  <a:pt x="12173" y="8031"/>
                  <a:pt x="12049" y="8081"/>
                  <a:pt x="11897" y="8081"/>
                </a:cubicBezTo>
                <a:lnTo>
                  <a:pt x="9733" y="8081"/>
                </a:lnTo>
                <a:cubicBezTo>
                  <a:pt x="9369" y="8081"/>
                  <a:pt x="9184" y="7905"/>
                  <a:pt x="9184" y="7550"/>
                </a:cubicBezTo>
                <a:lnTo>
                  <a:pt x="9184" y="5132"/>
                </a:lnTo>
                <a:cubicBezTo>
                  <a:pt x="8191" y="5402"/>
                  <a:pt x="7334" y="5896"/>
                  <a:pt x="6609" y="6613"/>
                </a:cubicBezTo>
                <a:cubicBezTo>
                  <a:pt x="5890" y="7332"/>
                  <a:pt x="5399" y="8187"/>
                  <a:pt x="5135" y="9183"/>
                </a:cubicBezTo>
                <a:lnTo>
                  <a:pt x="7581" y="9183"/>
                </a:lnTo>
                <a:cubicBezTo>
                  <a:pt x="7733" y="9183"/>
                  <a:pt x="7854" y="9230"/>
                  <a:pt x="7948" y="9327"/>
                </a:cubicBezTo>
                <a:cubicBezTo>
                  <a:pt x="8039" y="9427"/>
                  <a:pt x="8089" y="9550"/>
                  <a:pt x="8089" y="9700"/>
                </a:cubicBezTo>
                <a:lnTo>
                  <a:pt x="8089" y="11868"/>
                </a:lnTo>
                <a:cubicBezTo>
                  <a:pt x="8089" y="12018"/>
                  <a:pt x="8039" y="12144"/>
                  <a:pt x="7948" y="12253"/>
                </a:cubicBezTo>
                <a:cubicBezTo>
                  <a:pt x="7854" y="12364"/>
                  <a:pt x="7733" y="12414"/>
                  <a:pt x="7581" y="12414"/>
                </a:cubicBezTo>
                <a:lnTo>
                  <a:pt x="5135" y="12414"/>
                </a:lnTo>
                <a:cubicBezTo>
                  <a:pt x="5408" y="13410"/>
                  <a:pt x="5904" y="14268"/>
                  <a:pt x="6621" y="14991"/>
                </a:cubicBezTo>
                <a:cubicBezTo>
                  <a:pt x="7337" y="15710"/>
                  <a:pt x="8191" y="16204"/>
                  <a:pt x="9184" y="16465"/>
                </a:cubicBezTo>
                <a:lnTo>
                  <a:pt x="9184" y="14018"/>
                </a:lnTo>
                <a:cubicBezTo>
                  <a:pt x="9184" y="13868"/>
                  <a:pt x="9240" y="13745"/>
                  <a:pt x="9348" y="13654"/>
                </a:cubicBezTo>
                <a:cubicBezTo>
                  <a:pt x="9454" y="13560"/>
                  <a:pt x="9583" y="13513"/>
                  <a:pt x="9733" y="13513"/>
                </a:cubicBezTo>
                <a:lnTo>
                  <a:pt x="11897" y="13513"/>
                </a:lnTo>
                <a:cubicBezTo>
                  <a:pt x="12049" y="13513"/>
                  <a:pt x="12173" y="13560"/>
                  <a:pt x="12269" y="13654"/>
                </a:cubicBezTo>
                <a:cubicBezTo>
                  <a:pt x="12369" y="13745"/>
                  <a:pt x="12419" y="13868"/>
                  <a:pt x="12419" y="14018"/>
                </a:cubicBezTo>
                <a:lnTo>
                  <a:pt x="12419" y="16465"/>
                </a:lnTo>
                <a:close/>
                <a:moveTo>
                  <a:pt x="12419" y="1646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8" name="AutoShape 112"/>
          <p:cNvSpPr>
            <a:spLocks/>
          </p:cNvSpPr>
          <p:nvPr/>
        </p:nvSpPr>
        <p:spPr bwMode="auto">
          <a:xfrm>
            <a:off x="5414642" y="527911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357" y="18802"/>
                </a:moveTo>
                <a:cubicBezTo>
                  <a:pt x="21518" y="18965"/>
                  <a:pt x="21600" y="19177"/>
                  <a:pt x="21600" y="19437"/>
                </a:cubicBezTo>
                <a:cubicBezTo>
                  <a:pt x="21600" y="19581"/>
                  <a:pt x="21518" y="19776"/>
                  <a:pt x="21357" y="20019"/>
                </a:cubicBezTo>
                <a:cubicBezTo>
                  <a:pt x="21193" y="20261"/>
                  <a:pt x="20990" y="20504"/>
                  <a:pt x="20747" y="20741"/>
                </a:cubicBezTo>
                <a:cubicBezTo>
                  <a:pt x="20504" y="20979"/>
                  <a:pt x="20261" y="21185"/>
                  <a:pt x="20023" y="21349"/>
                </a:cubicBezTo>
                <a:cubicBezTo>
                  <a:pt x="19783" y="21518"/>
                  <a:pt x="19594" y="21600"/>
                  <a:pt x="19447" y="21600"/>
                </a:cubicBezTo>
                <a:cubicBezTo>
                  <a:pt x="19190" y="21600"/>
                  <a:pt x="18975" y="21515"/>
                  <a:pt x="18811" y="21343"/>
                </a:cubicBezTo>
                <a:lnTo>
                  <a:pt x="13957" y="16503"/>
                </a:lnTo>
                <a:cubicBezTo>
                  <a:pt x="13217" y="16980"/>
                  <a:pt x="12429" y="17350"/>
                  <a:pt x="11590" y="17604"/>
                </a:cubicBezTo>
                <a:cubicBezTo>
                  <a:pt x="10751" y="17864"/>
                  <a:pt x="9892" y="17991"/>
                  <a:pt x="9007" y="17991"/>
                </a:cubicBezTo>
                <a:cubicBezTo>
                  <a:pt x="7770" y="17991"/>
                  <a:pt x="6609" y="17760"/>
                  <a:pt x="5518" y="17291"/>
                </a:cubicBezTo>
                <a:cubicBezTo>
                  <a:pt x="4427" y="16822"/>
                  <a:pt x="3470" y="16175"/>
                  <a:pt x="2645" y="15354"/>
                </a:cubicBezTo>
                <a:cubicBezTo>
                  <a:pt x="1817" y="14535"/>
                  <a:pt x="1173" y="13580"/>
                  <a:pt x="701" y="12487"/>
                </a:cubicBezTo>
                <a:cubicBezTo>
                  <a:pt x="232" y="11400"/>
                  <a:pt x="0" y="10237"/>
                  <a:pt x="0" y="9000"/>
                </a:cubicBezTo>
                <a:cubicBezTo>
                  <a:pt x="0" y="7769"/>
                  <a:pt x="232" y="6602"/>
                  <a:pt x="701" y="5515"/>
                </a:cubicBezTo>
                <a:cubicBezTo>
                  <a:pt x="1170" y="4422"/>
                  <a:pt x="1817" y="3468"/>
                  <a:pt x="2645" y="2646"/>
                </a:cubicBezTo>
                <a:cubicBezTo>
                  <a:pt x="3470" y="1827"/>
                  <a:pt x="4425" y="1180"/>
                  <a:pt x="5512" y="709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03" y="237"/>
                  <a:pt x="12488" y="709"/>
                </a:cubicBezTo>
                <a:cubicBezTo>
                  <a:pt x="13573" y="1180"/>
                  <a:pt x="14531" y="1827"/>
                  <a:pt x="15359" y="2646"/>
                </a:cubicBezTo>
                <a:cubicBezTo>
                  <a:pt x="16184" y="3468"/>
                  <a:pt x="16831" y="4422"/>
                  <a:pt x="17300" y="5515"/>
                </a:cubicBezTo>
                <a:cubicBezTo>
                  <a:pt x="17769" y="6602"/>
                  <a:pt x="18003" y="7769"/>
                  <a:pt x="18003" y="9000"/>
                </a:cubicBezTo>
                <a:cubicBezTo>
                  <a:pt x="18003" y="9887"/>
                  <a:pt x="17873" y="10748"/>
                  <a:pt x="17616" y="11589"/>
                </a:cubicBezTo>
                <a:cubicBezTo>
                  <a:pt x="17359" y="12434"/>
                  <a:pt x="16992" y="13219"/>
                  <a:pt x="16514" y="13947"/>
                </a:cubicBezTo>
                <a:lnTo>
                  <a:pt x="21357" y="18802"/>
                </a:lnTo>
                <a:close/>
                <a:moveTo>
                  <a:pt x="3597" y="9000"/>
                </a:moveTo>
                <a:cubicBezTo>
                  <a:pt x="3597" y="9759"/>
                  <a:pt x="3741" y="10465"/>
                  <a:pt x="4029" y="11118"/>
                </a:cubicBezTo>
                <a:cubicBezTo>
                  <a:pt x="4317" y="11770"/>
                  <a:pt x="4707" y="12338"/>
                  <a:pt x="5193" y="12821"/>
                </a:cubicBezTo>
                <a:cubicBezTo>
                  <a:pt x="5679" y="13301"/>
                  <a:pt x="6253" y="13685"/>
                  <a:pt x="6908" y="13970"/>
                </a:cubicBezTo>
                <a:cubicBezTo>
                  <a:pt x="7566" y="14252"/>
                  <a:pt x="8264" y="14394"/>
                  <a:pt x="9004" y="14394"/>
                </a:cubicBezTo>
                <a:cubicBezTo>
                  <a:pt x="9745" y="14394"/>
                  <a:pt x="10440" y="14252"/>
                  <a:pt x="11092" y="13970"/>
                </a:cubicBezTo>
                <a:cubicBezTo>
                  <a:pt x="11745" y="13685"/>
                  <a:pt x="12319" y="13301"/>
                  <a:pt x="12802" y="12821"/>
                </a:cubicBezTo>
                <a:cubicBezTo>
                  <a:pt x="13291" y="12338"/>
                  <a:pt x="13678" y="11770"/>
                  <a:pt x="13966" y="11118"/>
                </a:cubicBezTo>
                <a:cubicBezTo>
                  <a:pt x="14254" y="10465"/>
                  <a:pt x="14398" y="9759"/>
                  <a:pt x="14398" y="9000"/>
                </a:cubicBezTo>
                <a:cubicBezTo>
                  <a:pt x="14398" y="8260"/>
                  <a:pt x="14254" y="7565"/>
                  <a:pt x="13966" y="6913"/>
                </a:cubicBezTo>
                <a:cubicBezTo>
                  <a:pt x="13675" y="6258"/>
                  <a:pt x="13291" y="5684"/>
                  <a:pt x="12802" y="5193"/>
                </a:cubicBezTo>
                <a:cubicBezTo>
                  <a:pt x="12316" y="4704"/>
                  <a:pt x="11745" y="4317"/>
                  <a:pt x="11092" y="4032"/>
                </a:cubicBezTo>
                <a:cubicBezTo>
                  <a:pt x="10440" y="3750"/>
                  <a:pt x="9742" y="3606"/>
                  <a:pt x="9004" y="3606"/>
                </a:cubicBezTo>
                <a:cubicBezTo>
                  <a:pt x="8267" y="3606"/>
                  <a:pt x="7566" y="3750"/>
                  <a:pt x="6908" y="4032"/>
                </a:cubicBezTo>
                <a:cubicBezTo>
                  <a:pt x="6253" y="4317"/>
                  <a:pt x="5676" y="4704"/>
                  <a:pt x="5193" y="5193"/>
                </a:cubicBezTo>
                <a:cubicBezTo>
                  <a:pt x="4707" y="5684"/>
                  <a:pt x="4317" y="6258"/>
                  <a:pt x="4029" y="6913"/>
                </a:cubicBezTo>
                <a:cubicBezTo>
                  <a:pt x="3741" y="7565"/>
                  <a:pt x="3597" y="8257"/>
                  <a:pt x="3597" y="9000"/>
                </a:cubicBezTo>
                <a:moveTo>
                  <a:pt x="9007" y="5591"/>
                </a:moveTo>
                <a:cubicBezTo>
                  <a:pt x="9185" y="5591"/>
                  <a:pt x="9344" y="5656"/>
                  <a:pt x="9473" y="5786"/>
                </a:cubicBezTo>
                <a:cubicBezTo>
                  <a:pt x="9603" y="5919"/>
                  <a:pt x="9668" y="6082"/>
                  <a:pt x="9668" y="6280"/>
                </a:cubicBezTo>
                <a:cubicBezTo>
                  <a:pt x="9668" y="6461"/>
                  <a:pt x="9603" y="6616"/>
                  <a:pt x="9473" y="6746"/>
                </a:cubicBezTo>
                <a:cubicBezTo>
                  <a:pt x="9344" y="6879"/>
                  <a:pt x="9185" y="6944"/>
                  <a:pt x="9007" y="6944"/>
                </a:cubicBezTo>
                <a:cubicBezTo>
                  <a:pt x="8439" y="6944"/>
                  <a:pt x="7953" y="7144"/>
                  <a:pt x="7552" y="7537"/>
                </a:cubicBezTo>
                <a:cubicBezTo>
                  <a:pt x="7151" y="7935"/>
                  <a:pt x="6950" y="8423"/>
                  <a:pt x="6950" y="8997"/>
                </a:cubicBezTo>
                <a:cubicBezTo>
                  <a:pt x="6950" y="9180"/>
                  <a:pt x="6885" y="9333"/>
                  <a:pt x="6755" y="9466"/>
                </a:cubicBezTo>
                <a:cubicBezTo>
                  <a:pt x="6623" y="9596"/>
                  <a:pt x="6467" y="9658"/>
                  <a:pt x="6289" y="9658"/>
                </a:cubicBezTo>
                <a:cubicBezTo>
                  <a:pt x="6080" y="9658"/>
                  <a:pt x="5914" y="9596"/>
                  <a:pt x="5786" y="9466"/>
                </a:cubicBezTo>
                <a:cubicBezTo>
                  <a:pt x="5659" y="9333"/>
                  <a:pt x="5600" y="9180"/>
                  <a:pt x="5600" y="8997"/>
                </a:cubicBezTo>
                <a:cubicBezTo>
                  <a:pt x="5600" y="8539"/>
                  <a:pt x="5685" y="8104"/>
                  <a:pt x="5863" y="7686"/>
                </a:cubicBezTo>
                <a:cubicBezTo>
                  <a:pt x="6038" y="7271"/>
                  <a:pt x="6281" y="6907"/>
                  <a:pt x="6597" y="6591"/>
                </a:cubicBezTo>
                <a:cubicBezTo>
                  <a:pt x="6905" y="6277"/>
                  <a:pt x="7264" y="6029"/>
                  <a:pt x="7677" y="5856"/>
                </a:cubicBezTo>
                <a:cubicBezTo>
                  <a:pt x="8086" y="5681"/>
                  <a:pt x="8530" y="5591"/>
                  <a:pt x="9007" y="559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9" name="AutoShape 113"/>
          <p:cNvSpPr>
            <a:spLocks/>
          </p:cNvSpPr>
          <p:nvPr/>
        </p:nvSpPr>
        <p:spPr bwMode="auto">
          <a:xfrm>
            <a:off x="6340155" y="528863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1" h="21524">
                <a:moveTo>
                  <a:pt x="17535" y="15669"/>
                </a:moveTo>
                <a:cubicBezTo>
                  <a:pt x="17660" y="15575"/>
                  <a:pt x="17785" y="15475"/>
                  <a:pt x="17905" y="15367"/>
                </a:cubicBezTo>
                <a:cubicBezTo>
                  <a:pt x="18024" y="15259"/>
                  <a:pt x="18152" y="15130"/>
                  <a:pt x="18284" y="14981"/>
                </a:cubicBezTo>
                <a:lnTo>
                  <a:pt x="19794" y="13201"/>
                </a:lnTo>
                <a:lnTo>
                  <a:pt x="19794" y="17223"/>
                </a:lnTo>
                <a:cubicBezTo>
                  <a:pt x="19794" y="17812"/>
                  <a:pt x="19696" y="18368"/>
                  <a:pt x="19503" y="18883"/>
                </a:cubicBezTo>
                <a:cubicBezTo>
                  <a:pt x="19307" y="19402"/>
                  <a:pt x="19045" y="19858"/>
                  <a:pt x="18717" y="20250"/>
                </a:cubicBezTo>
                <a:cubicBezTo>
                  <a:pt x="18389" y="20643"/>
                  <a:pt x="18010" y="20953"/>
                  <a:pt x="17581" y="21181"/>
                </a:cubicBezTo>
                <a:cubicBezTo>
                  <a:pt x="17151" y="21410"/>
                  <a:pt x="16688" y="21524"/>
                  <a:pt x="16187" y="21524"/>
                </a:cubicBezTo>
                <a:lnTo>
                  <a:pt x="3593" y="21524"/>
                </a:lnTo>
                <a:cubicBezTo>
                  <a:pt x="3103" y="21524"/>
                  <a:pt x="2633" y="21410"/>
                  <a:pt x="2195" y="21181"/>
                </a:cubicBezTo>
                <a:cubicBezTo>
                  <a:pt x="1752" y="20953"/>
                  <a:pt x="1373" y="20640"/>
                  <a:pt x="1052" y="20250"/>
                </a:cubicBezTo>
                <a:cubicBezTo>
                  <a:pt x="732" y="19861"/>
                  <a:pt x="477" y="19402"/>
                  <a:pt x="286" y="18883"/>
                </a:cubicBezTo>
                <a:cubicBezTo>
                  <a:pt x="95" y="18365"/>
                  <a:pt x="0" y="17812"/>
                  <a:pt x="0" y="17223"/>
                </a:cubicBezTo>
                <a:lnTo>
                  <a:pt x="0" y="4301"/>
                </a:lnTo>
                <a:cubicBezTo>
                  <a:pt x="0" y="3712"/>
                  <a:pt x="95" y="3153"/>
                  <a:pt x="286" y="2629"/>
                </a:cubicBezTo>
                <a:cubicBezTo>
                  <a:pt x="477" y="2099"/>
                  <a:pt x="734" y="1645"/>
                  <a:pt x="1052" y="1262"/>
                </a:cubicBezTo>
                <a:cubicBezTo>
                  <a:pt x="1371" y="878"/>
                  <a:pt x="1752" y="574"/>
                  <a:pt x="2195" y="345"/>
                </a:cubicBezTo>
                <a:cubicBezTo>
                  <a:pt x="2636" y="120"/>
                  <a:pt x="3103" y="0"/>
                  <a:pt x="3593" y="0"/>
                </a:cubicBezTo>
                <a:lnTo>
                  <a:pt x="13389" y="0"/>
                </a:lnTo>
                <a:cubicBezTo>
                  <a:pt x="13340" y="293"/>
                  <a:pt x="13318" y="586"/>
                  <a:pt x="13318" y="884"/>
                </a:cubicBezTo>
                <a:lnTo>
                  <a:pt x="13318" y="1613"/>
                </a:lnTo>
                <a:cubicBezTo>
                  <a:pt x="12038" y="1801"/>
                  <a:pt x="10827" y="2164"/>
                  <a:pt x="9689" y="2708"/>
                </a:cubicBezTo>
                <a:lnTo>
                  <a:pt x="3595" y="2708"/>
                </a:lnTo>
                <a:cubicBezTo>
                  <a:pt x="3230" y="2708"/>
                  <a:pt x="2915" y="2863"/>
                  <a:pt x="2653" y="3177"/>
                </a:cubicBezTo>
                <a:cubicBezTo>
                  <a:pt x="2391" y="3487"/>
                  <a:pt x="2261" y="3864"/>
                  <a:pt x="2261" y="4304"/>
                </a:cubicBezTo>
                <a:lnTo>
                  <a:pt x="2261" y="17226"/>
                </a:lnTo>
                <a:cubicBezTo>
                  <a:pt x="2261" y="17666"/>
                  <a:pt x="2391" y="18040"/>
                  <a:pt x="2653" y="18357"/>
                </a:cubicBezTo>
                <a:cubicBezTo>
                  <a:pt x="2912" y="18664"/>
                  <a:pt x="3228" y="18825"/>
                  <a:pt x="3595" y="18825"/>
                </a:cubicBezTo>
                <a:lnTo>
                  <a:pt x="16189" y="18825"/>
                </a:lnTo>
                <a:cubicBezTo>
                  <a:pt x="16556" y="18825"/>
                  <a:pt x="16872" y="18664"/>
                  <a:pt x="17141" y="18357"/>
                </a:cubicBezTo>
                <a:cubicBezTo>
                  <a:pt x="17405" y="18043"/>
                  <a:pt x="17537" y="17669"/>
                  <a:pt x="17537" y="17226"/>
                </a:cubicBezTo>
                <a:lnTo>
                  <a:pt x="17537" y="15669"/>
                </a:lnTo>
                <a:close/>
                <a:moveTo>
                  <a:pt x="21287" y="5914"/>
                </a:moveTo>
                <a:cubicBezTo>
                  <a:pt x="21497" y="6148"/>
                  <a:pt x="21600" y="6452"/>
                  <a:pt x="21590" y="6827"/>
                </a:cubicBezTo>
                <a:cubicBezTo>
                  <a:pt x="21590" y="7190"/>
                  <a:pt x="21490" y="7492"/>
                  <a:pt x="21287" y="7723"/>
                </a:cubicBezTo>
                <a:lnTo>
                  <a:pt x="16693" y="13204"/>
                </a:lnTo>
                <a:cubicBezTo>
                  <a:pt x="16373" y="13587"/>
                  <a:pt x="16103" y="13722"/>
                  <a:pt x="15878" y="13605"/>
                </a:cubicBezTo>
                <a:cubicBezTo>
                  <a:pt x="15655" y="13488"/>
                  <a:pt x="15545" y="13163"/>
                  <a:pt x="15545" y="12630"/>
                </a:cubicBezTo>
                <a:lnTo>
                  <a:pt x="15545" y="8988"/>
                </a:lnTo>
                <a:cubicBezTo>
                  <a:pt x="13928" y="8988"/>
                  <a:pt x="12506" y="9187"/>
                  <a:pt x="11275" y="9588"/>
                </a:cubicBezTo>
                <a:cubicBezTo>
                  <a:pt x="10044" y="9992"/>
                  <a:pt x="9006" y="10534"/>
                  <a:pt x="8159" y="11228"/>
                </a:cubicBezTo>
                <a:cubicBezTo>
                  <a:pt x="7310" y="11910"/>
                  <a:pt x="6649" y="12724"/>
                  <a:pt x="6170" y="13663"/>
                </a:cubicBezTo>
                <a:cubicBezTo>
                  <a:pt x="5690" y="14600"/>
                  <a:pt x="5387" y="15607"/>
                  <a:pt x="5262" y="16682"/>
                </a:cubicBezTo>
                <a:cubicBezTo>
                  <a:pt x="5227" y="16934"/>
                  <a:pt x="5110" y="17060"/>
                  <a:pt x="4899" y="17060"/>
                </a:cubicBezTo>
                <a:cubicBezTo>
                  <a:pt x="4704" y="17060"/>
                  <a:pt x="4591" y="16934"/>
                  <a:pt x="4559" y="16682"/>
                </a:cubicBezTo>
                <a:cubicBezTo>
                  <a:pt x="4528" y="16471"/>
                  <a:pt x="4510" y="16266"/>
                  <a:pt x="4510" y="16088"/>
                </a:cubicBezTo>
                <a:lnTo>
                  <a:pt x="4510" y="15561"/>
                </a:lnTo>
                <a:cubicBezTo>
                  <a:pt x="4510" y="14009"/>
                  <a:pt x="4731" y="12551"/>
                  <a:pt x="5174" y="11181"/>
                </a:cubicBezTo>
                <a:cubicBezTo>
                  <a:pt x="5617" y="9811"/>
                  <a:pt x="6290" y="8616"/>
                  <a:pt x="7200" y="7591"/>
                </a:cubicBezTo>
                <a:cubicBezTo>
                  <a:pt x="8110" y="6567"/>
                  <a:pt x="9256" y="5762"/>
                  <a:pt x="10638" y="5167"/>
                </a:cubicBezTo>
                <a:cubicBezTo>
                  <a:pt x="12019" y="4573"/>
                  <a:pt x="13656" y="4266"/>
                  <a:pt x="15548" y="4251"/>
                </a:cubicBezTo>
                <a:lnTo>
                  <a:pt x="15548" y="1013"/>
                </a:lnTo>
                <a:cubicBezTo>
                  <a:pt x="15548" y="480"/>
                  <a:pt x="15658" y="158"/>
                  <a:pt x="15881" y="41"/>
                </a:cubicBezTo>
                <a:cubicBezTo>
                  <a:pt x="16106" y="-76"/>
                  <a:pt x="16375" y="59"/>
                  <a:pt x="16696" y="439"/>
                </a:cubicBezTo>
                <a:lnTo>
                  <a:pt x="21287" y="5914"/>
                </a:lnTo>
                <a:close/>
                <a:moveTo>
                  <a:pt x="21287" y="5914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60" name="AutoShape 114"/>
          <p:cNvSpPr>
            <a:spLocks/>
          </p:cNvSpPr>
          <p:nvPr/>
        </p:nvSpPr>
        <p:spPr bwMode="auto">
          <a:xfrm>
            <a:off x="7238680" y="528863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08">
                <a:moveTo>
                  <a:pt x="21191" y="7447"/>
                </a:moveTo>
                <a:cubicBezTo>
                  <a:pt x="21463" y="7754"/>
                  <a:pt x="21600" y="8138"/>
                  <a:pt x="21600" y="8597"/>
                </a:cubicBezTo>
                <a:cubicBezTo>
                  <a:pt x="21600" y="9035"/>
                  <a:pt x="21463" y="9418"/>
                  <a:pt x="21191" y="9746"/>
                </a:cubicBezTo>
                <a:lnTo>
                  <a:pt x="15436" y="16662"/>
                </a:lnTo>
                <a:cubicBezTo>
                  <a:pt x="15037" y="17136"/>
                  <a:pt x="14691" y="17303"/>
                  <a:pt x="14402" y="17159"/>
                </a:cubicBezTo>
                <a:cubicBezTo>
                  <a:pt x="14114" y="17016"/>
                  <a:pt x="13969" y="16610"/>
                  <a:pt x="13969" y="15949"/>
                </a:cubicBezTo>
                <a:lnTo>
                  <a:pt x="13969" y="11328"/>
                </a:lnTo>
                <a:cubicBezTo>
                  <a:pt x="11922" y="11345"/>
                  <a:pt x="10123" y="11609"/>
                  <a:pt x="8566" y="12118"/>
                </a:cubicBezTo>
                <a:cubicBezTo>
                  <a:pt x="7011" y="12632"/>
                  <a:pt x="5699" y="13317"/>
                  <a:pt x="4629" y="14185"/>
                </a:cubicBezTo>
                <a:cubicBezTo>
                  <a:pt x="3560" y="15054"/>
                  <a:pt x="2720" y="16074"/>
                  <a:pt x="2110" y="17253"/>
                </a:cubicBezTo>
                <a:cubicBezTo>
                  <a:pt x="1501" y="18423"/>
                  <a:pt x="1119" y="19692"/>
                  <a:pt x="962" y="21046"/>
                </a:cubicBezTo>
                <a:cubicBezTo>
                  <a:pt x="930" y="21353"/>
                  <a:pt x="786" y="21508"/>
                  <a:pt x="526" y="21508"/>
                </a:cubicBezTo>
                <a:lnTo>
                  <a:pt x="502" y="21508"/>
                </a:lnTo>
                <a:cubicBezTo>
                  <a:pt x="247" y="21508"/>
                  <a:pt x="100" y="21353"/>
                  <a:pt x="69" y="21046"/>
                </a:cubicBezTo>
                <a:cubicBezTo>
                  <a:pt x="22" y="20566"/>
                  <a:pt x="0" y="20093"/>
                  <a:pt x="0" y="19619"/>
                </a:cubicBezTo>
                <a:cubicBezTo>
                  <a:pt x="0" y="17665"/>
                  <a:pt x="277" y="15832"/>
                  <a:pt x="840" y="14106"/>
                </a:cubicBezTo>
                <a:cubicBezTo>
                  <a:pt x="1398" y="12387"/>
                  <a:pt x="2247" y="10878"/>
                  <a:pt x="3393" y="9594"/>
                </a:cubicBezTo>
                <a:cubicBezTo>
                  <a:pt x="4539" y="8304"/>
                  <a:pt x="5988" y="7280"/>
                  <a:pt x="7741" y="6526"/>
                </a:cubicBezTo>
                <a:cubicBezTo>
                  <a:pt x="9494" y="5772"/>
                  <a:pt x="11570" y="5383"/>
                  <a:pt x="13969" y="5368"/>
                </a:cubicBezTo>
                <a:lnTo>
                  <a:pt x="13969" y="1262"/>
                </a:lnTo>
                <a:cubicBezTo>
                  <a:pt x="13969" y="592"/>
                  <a:pt x="14111" y="189"/>
                  <a:pt x="14393" y="45"/>
                </a:cubicBezTo>
                <a:cubicBezTo>
                  <a:pt x="14672" y="-92"/>
                  <a:pt x="15022" y="81"/>
                  <a:pt x="15436" y="548"/>
                </a:cubicBezTo>
                <a:lnTo>
                  <a:pt x="21191" y="7447"/>
                </a:lnTo>
                <a:close/>
                <a:moveTo>
                  <a:pt x="21191" y="7447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61" name="AutoShape 115"/>
          <p:cNvSpPr>
            <a:spLocks/>
          </p:cNvSpPr>
          <p:nvPr/>
        </p:nvSpPr>
        <p:spPr bwMode="auto">
          <a:xfrm>
            <a:off x="8159430" y="528863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64" h="21600">
                <a:moveTo>
                  <a:pt x="20681" y="3131"/>
                </a:moveTo>
                <a:cubicBezTo>
                  <a:pt x="20952" y="3131"/>
                  <a:pt x="21180" y="3257"/>
                  <a:pt x="21358" y="3515"/>
                </a:cubicBezTo>
                <a:cubicBezTo>
                  <a:pt x="21536" y="3768"/>
                  <a:pt x="21600" y="4044"/>
                  <a:pt x="21544" y="4341"/>
                </a:cubicBezTo>
                <a:lnTo>
                  <a:pt x="20280" y="12471"/>
                </a:lnTo>
                <a:cubicBezTo>
                  <a:pt x="20231" y="12706"/>
                  <a:pt x="20128" y="12900"/>
                  <a:pt x="19969" y="13061"/>
                </a:cubicBezTo>
                <a:cubicBezTo>
                  <a:pt x="19810" y="13223"/>
                  <a:pt x="19615" y="13296"/>
                  <a:pt x="19390" y="13296"/>
                </a:cubicBezTo>
                <a:lnTo>
                  <a:pt x="6706" y="13296"/>
                </a:lnTo>
                <a:lnTo>
                  <a:pt x="7114" y="15661"/>
                </a:lnTo>
                <a:cubicBezTo>
                  <a:pt x="7146" y="15811"/>
                  <a:pt x="7215" y="15937"/>
                  <a:pt x="7320" y="16034"/>
                </a:cubicBezTo>
                <a:cubicBezTo>
                  <a:pt x="7425" y="16131"/>
                  <a:pt x="7540" y="16184"/>
                  <a:pt x="7667" y="16184"/>
                </a:cubicBezTo>
                <a:lnTo>
                  <a:pt x="17686" y="16184"/>
                </a:lnTo>
                <a:cubicBezTo>
                  <a:pt x="17811" y="16184"/>
                  <a:pt x="17918" y="16237"/>
                  <a:pt x="18009" y="16345"/>
                </a:cubicBezTo>
                <a:cubicBezTo>
                  <a:pt x="18097" y="16454"/>
                  <a:pt x="18143" y="16580"/>
                  <a:pt x="18143" y="16736"/>
                </a:cubicBezTo>
                <a:lnTo>
                  <a:pt x="18143" y="17831"/>
                </a:lnTo>
                <a:cubicBezTo>
                  <a:pt x="18143" y="17981"/>
                  <a:pt x="18099" y="18108"/>
                  <a:pt x="18013" y="18205"/>
                </a:cubicBezTo>
                <a:cubicBezTo>
                  <a:pt x="17928" y="18302"/>
                  <a:pt x="17818" y="18349"/>
                  <a:pt x="17686" y="18349"/>
                </a:cubicBezTo>
                <a:lnTo>
                  <a:pt x="15776" y="18349"/>
                </a:lnTo>
                <a:lnTo>
                  <a:pt x="8146" y="18349"/>
                </a:lnTo>
                <a:lnTo>
                  <a:pt x="6929" y="18349"/>
                </a:lnTo>
                <a:cubicBezTo>
                  <a:pt x="6801" y="18349"/>
                  <a:pt x="6662" y="18337"/>
                  <a:pt x="6501" y="18302"/>
                </a:cubicBezTo>
                <a:cubicBezTo>
                  <a:pt x="6339" y="18266"/>
                  <a:pt x="6202" y="18222"/>
                  <a:pt x="6085" y="18169"/>
                </a:cubicBezTo>
                <a:cubicBezTo>
                  <a:pt x="6036" y="18146"/>
                  <a:pt x="5982" y="18090"/>
                  <a:pt x="5921" y="17987"/>
                </a:cubicBezTo>
                <a:cubicBezTo>
                  <a:pt x="5860" y="17884"/>
                  <a:pt x="5799" y="17770"/>
                  <a:pt x="5740" y="17644"/>
                </a:cubicBezTo>
                <a:cubicBezTo>
                  <a:pt x="5684" y="17517"/>
                  <a:pt x="5633" y="17391"/>
                  <a:pt x="5594" y="17259"/>
                </a:cubicBezTo>
                <a:cubicBezTo>
                  <a:pt x="5552" y="17132"/>
                  <a:pt x="5528" y="17036"/>
                  <a:pt x="5513" y="16959"/>
                </a:cubicBezTo>
                <a:lnTo>
                  <a:pt x="2997" y="2670"/>
                </a:lnTo>
                <a:cubicBezTo>
                  <a:pt x="2966" y="2520"/>
                  <a:pt x="2897" y="2400"/>
                  <a:pt x="2792" y="2309"/>
                </a:cubicBezTo>
                <a:cubicBezTo>
                  <a:pt x="2687" y="2212"/>
                  <a:pt x="2569" y="2165"/>
                  <a:pt x="2445" y="2165"/>
                </a:cubicBezTo>
                <a:lnTo>
                  <a:pt x="457" y="2165"/>
                </a:lnTo>
                <a:cubicBezTo>
                  <a:pt x="152" y="2165"/>
                  <a:pt x="0" y="1982"/>
                  <a:pt x="0" y="1618"/>
                </a:cubicBezTo>
                <a:lnTo>
                  <a:pt x="0" y="546"/>
                </a:lnTo>
                <a:cubicBezTo>
                  <a:pt x="0" y="185"/>
                  <a:pt x="152" y="0"/>
                  <a:pt x="457" y="0"/>
                </a:cubicBezTo>
                <a:lnTo>
                  <a:pt x="3159" y="0"/>
                </a:lnTo>
                <a:cubicBezTo>
                  <a:pt x="3286" y="0"/>
                  <a:pt x="3433" y="18"/>
                  <a:pt x="3606" y="59"/>
                </a:cubicBezTo>
                <a:cubicBezTo>
                  <a:pt x="3775" y="94"/>
                  <a:pt x="3917" y="132"/>
                  <a:pt x="4027" y="167"/>
                </a:cubicBezTo>
                <a:cubicBezTo>
                  <a:pt x="4075" y="208"/>
                  <a:pt x="4129" y="276"/>
                  <a:pt x="4193" y="373"/>
                </a:cubicBezTo>
                <a:cubicBezTo>
                  <a:pt x="4261" y="470"/>
                  <a:pt x="4322" y="585"/>
                  <a:pt x="4376" y="705"/>
                </a:cubicBezTo>
                <a:cubicBezTo>
                  <a:pt x="4430" y="825"/>
                  <a:pt x="4479" y="952"/>
                  <a:pt x="4518" y="1072"/>
                </a:cubicBezTo>
                <a:cubicBezTo>
                  <a:pt x="4557" y="1198"/>
                  <a:pt x="4584" y="1301"/>
                  <a:pt x="4599" y="1378"/>
                </a:cubicBezTo>
                <a:lnTo>
                  <a:pt x="4917" y="3134"/>
                </a:lnTo>
                <a:lnTo>
                  <a:pt x="20681" y="3134"/>
                </a:lnTo>
                <a:close/>
                <a:moveTo>
                  <a:pt x="6811" y="19982"/>
                </a:moveTo>
                <a:cubicBezTo>
                  <a:pt x="6811" y="19541"/>
                  <a:pt x="6941" y="19156"/>
                  <a:pt x="7202" y="18833"/>
                </a:cubicBezTo>
                <a:cubicBezTo>
                  <a:pt x="7462" y="18513"/>
                  <a:pt x="7777" y="18345"/>
                  <a:pt x="8146" y="18345"/>
                </a:cubicBezTo>
                <a:cubicBezTo>
                  <a:pt x="8528" y="18345"/>
                  <a:pt x="8850" y="18513"/>
                  <a:pt x="9114" y="18833"/>
                </a:cubicBezTo>
                <a:cubicBezTo>
                  <a:pt x="9381" y="19153"/>
                  <a:pt x="9513" y="19538"/>
                  <a:pt x="9513" y="19982"/>
                </a:cubicBezTo>
                <a:cubicBezTo>
                  <a:pt x="9513" y="20425"/>
                  <a:pt x="9381" y="20801"/>
                  <a:pt x="9114" y="21118"/>
                </a:cubicBezTo>
                <a:cubicBezTo>
                  <a:pt x="8850" y="21438"/>
                  <a:pt x="8528" y="21600"/>
                  <a:pt x="8146" y="21600"/>
                </a:cubicBezTo>
                <a:cubicBezTo>
                  <a:pt x="7779" y="21600"/>
                  <a:pt x="7464" y="21438"/>
                  <a:pt x="7202" y="21118"/>
                </a:cubicBezTo>
                <a:cubicBezTo>
                  <a:pt x="6941" y="20801"/>
                  <a:pt x="6811" y="20422"/>
                  <a:pt x="6811" y="19982"/>
                </a:cubicBezTo>
                <a:moveTo>
                  <a:pt x="14432" y="19982"/>
                </a:moveTo>
                <a:cubicBezTo>
                  <a:pt x="14432" y="19541"/>
                  <a:pt x="14564" y="19156"/>
                  <a:pt x="14823" y="18833"/>
                </a:cubicBezTo>
                <a:cubicBezTo>
                  <a:pt x="15085" y="18513"/>
                  <a:pt x="15400" y="18345"/>
                  <a:pt x="15779" y="18345"/>
                </a:cubicBezTo>
                <a:cubicBezTo>
                  <a:pt x="16143" y="18345"/>
                  <a:pt x="16459" y="18513"/>
                  <a:pt x="16720" y="18833"/>
                </a:cubicBezTo>
                <a:cubicBezTo>
                  <a:pt x="16982" y="19153"/>
                  <a:pt x="17114" y="19538"/>
                  <a:pt x="17114" y="19982"/>
                </a:cubicBezTo>
                <a:cubicBezTo>
                  <a:pt x="17114" y="20425"/>
                  <a:pt x="16982" y="20801"/>
                  <a:pt x="16720" y="21118"/>
                </a:cubicBezTo>
                <a:cubicBezTo>
                  <a:pt x="16461" y="21438"/>
                  <a:pt x="16146" y="21600"/>
                  <a:pt x="15779" y="21600"/>
                </a:cubicBezTo>
                <a:cubicBezTo>
                  <a:pt x="15412" y="21600"/>
                  <a:pt x="15094" y="21438"/>
                  <a:pt x="14830" y="21118"/>
                </a:cubicBezTo>
                <a:cubicBezTo>
                  <a:pt x="14564" y="20801"/>
                  <a:pt x="14432" y="20422"/>
                  <a:pt x="14432" y="1998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552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443261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Font awesome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Font Based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2" name="AutoShape 48"/>
          <p:cNvSpPr>
            <a:spLocks/>
          </p:cNvSpPr>
          <p:nvPr/>
        </p:nvSpPr>
        <p:spPr bwMode="auto">
          <a:xfrm>
            <a:off x="1781176" y="282347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7" h="21600">
                <a:moveTo>
                  <a:pt x="3920" y="21600"/>
                </a:moveTo>
                <a:cubicBezTo>
                  <a:pt x="3386" y="21600"/>
                  <a:pt x="2879" y="21485"/>
                  <a:pt x="2409" y="21256"/>
                </a:cubicBezTo>
                <a:cubicBezTo>
                  <a:pt x="1933" y="21027"/>
                  <a:pt x="1519" y="20716"/>
                  <a:pt x="1164" y="20319"/>
                </a:cubicBezTo>
                <a:cubicBezTo>
                  <a:pt x="801" y="19928"/>
                  <a:pt x="521" y="19470"/>
                  <a:pt x="312" y="18947"/>
                </a:cubicBezTo>
                <a:cubicBezTo>
                  <a:pt x="101" y="18430"/>
                  <a:pt x="0" y="17872"/>
                  <a:pt x="0" y="17282"/>
                </a:cubicBezTo>
                <a:lnTo>
                  <a:pt x="0" y="4318"/>
                </a:lnTo>
                <a:cubicBezTo>
                  <a:pt x="0" y="3728"/>
                  <a:pt x="101" y="3170"/>
                  <a:pt x="312" y="2653"/>
                </a:cubicBezTo>
                <a:cubicBezTo>
                  <a:pt x="521" y="2130"/>
                  <a:pt x="804" y="1674"/>
                  <a:pt x="1164" y="1281"/>
                </a:cubicBezTo>
                <a:cubicBezTo>
                  <a:pt x="1519" y="887"/>
                  <a:pt x="1933" y="576"/>
                  <a:pt x="2409" y="344"/>
                </a:cubicBezTo>
                <a:cubicBezTo>
                  <a:pt x="2881" y="115"/>
                  <a:pt x="3386" y="0"/>
                  <a:pt x="3920" y="0"/>
                </a:cubicBezTo>
                <a:lnTo>
                  <a:pt x="9813" y="0"/>
                </a:lnTo>
                <a:lnTo>
                  <a:pt x="9813" y="2714"/>
                </a:lnTo>
                <a:lnTo>
                  <a:pt x="3920" y="2714"/>
                </a:lnTo>
                <a:cubicBezTo>
                  <a:pt x="3522" y="2714"/>
                  <a:pt x="3178" y="2873"/>
                  <a:pt x="2892" y="3184"/>
                </a:cubicBezTo>
                <a:cubicBezTo>
                  <a:pt x="2609" y="3502"/>
                  <a:pt x="2465" y="3878"/>
                  <a:pt x="2465" y="4318"/>
                </a:cubicBezTo>
                <a:lnTo>
                  <a:pt x="2465" y="17282"/>
                </a:lnTo>
                <a:cubicBezTo>
                  <a:pt x="2465" y="17725"/>
                  <a:pt x="2609" y="18101"/>
                  <a:pt x="2892" y="18416"/>
                </a:cubicBezTo>
                <a:cubicBezTo>
                  <a:pt x="3175" y="18730"/>
                  <a:pt x="3519" y="18886"/>
                  <a:pt x="3920" y="18886"/>
                </a:cubicBezTo>
                <a:lnTo>
                  <a:pt x="9813" y="18886"/>
                </a:lnTo>
                <a:lnTo>
                  <a:pt x="9813" y="21600"/>
                </a:lnTo>
                <a:lnTo>
                  <a:pt x="3920" y="21600"/>
                </a:lnTo>
                <a:close/>
                <a:moveTo>
                  <a:pt x="21360" y="10199"/>
                </a:moveTo>
                <a:cubicBezTo>
                  <a:pt x="21515" y="10370"/>
                  <a:pt x="21592" y="10572"/>
                  <a:pt x="21597" y="10819"/>
                </a:cubicBezTo>
                <a:cubicBezTo>
                  <a:pt x="21600" y="11060"/>
                  <a:pt x="21523" y="11257"/>
                  <a:pt x="21360" y="11407"/>
                </a:cubicBezTo>
                <a:lnTo>
                  <a:pt x="14294" y="19185"/>
                </a:lnTo>
                <a:cubicBezTo>
                  <a:pt x="14137" y="19353"/>
                  <a:pt x="13955" y="19438"/>
                  <a:pt x="13741" y="19438"/>
                </a:cubicBezTo>
                <a:cubicBezTo>
                  <a:pt x="13659" y="19438"/>
                  <a:pt x="13565" y="19420"/>
                  <a:pt x="13461" y="19382"/>
                </a:cubicBezTo>
                <a:cubicBezTo>
                  <a:pt x="13130" y="19232"/>
                  <a:pt x="12962" y="18965"/>
                  <a:pt x="12962" y="18583"/>
                </a:cubicBezTo>
                <a:lnTo>
                  <a:pt x="12962" y="14488"/>
                </a:lnTo>
                <a:lnTo>
                  <a:pt x="7490" y="14488"/>
                </a:lnTo>
                <a:cubicBezTo>
                  <a:pt x="7210" y="14488"/>
                  <a:pt x="6975" y="14382"/>
                  <a:pt x="6780" y="14174"/>
                </a:cubicBezTo>
                <a:cubicBezTo>
                  <a:pt x="6590" y="13959"/>
                  <a:pt x="6494" y="13698"/>
                  <a:pt x="6494" y="13389"/>
                </a:cubicBezTo>
                <a:lnTo>
                  <a:pt x="6494" y="8216"/>
                </a:lnTo>
                <a:cubicBezTo>
                  <a:pt x="6494" y="7911"/>
                  <a:pt x="6590" y="7655"/>
                  <a:pt x="6780" y="7447"/>
                </a:cubicBezTo>
                <a:cubicBezTo>
                  <a:pt x="6972" y="7247"/>
                  <a:pt x="7207" y="7147"/>
                  <a:pt x="7490" y="7147"/>
                </a:cubicBezTo>
                <a:lnTo>
                  <a:pt x="12962" y="7147"/>
                </a:lnTo>
                <a:lnTo>
                  <a:pt x="12962" y="3029"/>
                </a:lnTo>
                <a:cubicBezTo>
                  <a:pt x="12962" y="2644"/>
                  <a:pt x="13127" y="2376"/>
                  <a:pt x="13461" y="2224"/>
                </a:cubicBezTo>
                <a:cubicBezTo>
                  <a:pt x="13795" y="2092"/>
                  <a:pt x="14072" y="2162"/>
                  <a:pt x="14294" y="2423"/>
                </a:cubicBezTo>
                <a:lnTo>
                  <a:pt x="21360" y="10199"/>
                </a:lnTo>
                <a:close/>
                <a:moveTo>
                  <a:pt x="21360" y="1019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3" name="AutoShape 49"/>
          <p:cNvSpPr>
            <a:spLocks/>
          </p:cNvSpPr>
          <p:nvPr/>
        </p:nvSpPr>
        <p:spPr bwMode="auto">
          <a:xfrm>
            <a:off x="2670176" y="2812358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0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  <a:moveTo>
                  <a:pt x="20709" y="1402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4" name="AutoShape 50"/>
          <p:cNvSpPr>
            <a:spLocks/>
          </p:cNvSpPr>
          <p:nvPr/>
        </p:nvSpPr>
        <p:spPr bwMode="auto">
          <a:xfrm>
            <a:off x="3603626" y="282347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33" y="9367"/>
                </a:moveTo>
                <a:cubicBezTo>
                  <a:pt x="969" y="9367"/>
                  <a:pt x="657" y="9262"/>
                  <a:pt x="393" y="9056"/>
                </a:cubicBezTo>
                <a:cubicBezTo>
                  <a:pt x="132" y="8850"/>
                  <a:pt x="0" y="8602"/>
                  <a:pt x="0" y="8311"/>
                </a:cubicBezTo>
                <a:cubicBezTo>
                  <a:pt x="0" y="8014"/>
                  <a:pt x="136" y="7763"/>
                  <a:pt x="404" y="7557"/>
                </a:cubicBezTo>
                <a:lnTo>
                  <a:pt x="9820" y="308"/>
                </a:lnTo>
                <a:cubicBezTo>
                  <a:pt x="10088" y="102"/>
                  <a:pt x="10411" y="0"/>
                  <a:pt x="10789" y="0"/>
                </a:cubicBezTo>
                <a:cubicBezTo>
                  <a:pt x="11174" y="0"/>
                  <a:pt x="11501" y="102"/>
                  <a:pt x="11773" y="308"/>
                </a:cubicBezTo>
                <a:lnTo>
                  <a:pt x="21193" y="7557"/>
                </a:lnTo>
                <a:cubicBezTo>
                  <a:pt x="21460" y="7763"/>
                  <a:pt x="21596" y="8014"/>
                  <a:pt x="21596" y="8311"/>
                </a:cubicBezTo>
                <a:cubicBezTo>
                  <a:pt x="21596" y="8593"/>
                  <a:pt x="21464" y="8839"/>
                  <a:pt x="21200" y="9048"/>
                </a:cubicBezTo>
                <a:cubicBezTo>
                  <a:pt x="20939" y="9260"/>
                  <a:pt x="20612" y="9367"/>
                  <a:pt x="20223" y="9367"/>
                </a:cubicBezTo>
                <a:lnTo>
                  <a:pt x="1333" y="9367"/>
                </a:lnTo>
                <a:close/>
                <a:moveTo>
                  <a:pt x="20227" y="12233"/>
                </a:moveTo>
                <a:cubicBezTo>
                  <a:pt x="20613" y="12233"/>
                  <a:pt x="20939" y="12338"/>
                  <a:pt x="21204" y="12544"/>
                </a:cubicBezTo>
                <a:cubicBezTo>
                  <a:pt x="21468" y="12753"/>
                  <a:pt x="21600" y="12998"/>
                  <a:pt x="21600" y="13286"/>
                </a:cubicBezTo>
                <a:cubicBezTo>
                  <a:pt x="21600" y="13586"/>
                  <a:pt x="21464" y="13837"/>
                  <a:pt x="21196" y="14046"/>
                </a:cubicBezTo>
                <a:lnTo>
                  <a:pt x="11776" y="21289"/>
                </a:lnTo>
                <a:cubicBezTo>
                  <a:pt x="11509" y="21498"/>
                  <a:pt x="11182" y="21600"/>
                  <a:pt x="10793" y="21600"/>
                </a:cubicBezTo>
                <a:cubicBezTo>
                  <a:pt x="10404" y="21600"/>
                  <a:pt x="10084" y="21498"/>
                  <a:pt x="9824" y="21289"/>
                </a:cubicBezTo>
                <a:lnTo>
                  <a:pt x="407" y="14046"/>
                </a:lnTo>
                <a:cubicBezTo>
                  <a:pt x="140" y="13837"/>
                  <a:pt x="4" y="13586"/>
                  <a:pt x="4" y="13286"/>
                </a:cubicBezTo>
                <a:cubicBezTo>
                  <a:pt x="4" y="13007"/>
                  <a:pt x="136" y="12764"/>
                  <a:pt x="396" y="12549"/>
                </a:cubicBezTo>
                <a:cubicBezTo>
                  <a:pt x="661" y="12338"/>
                  <a:pt x="973" y="12233"/>
                  <a:pt x="1336" y="12233"/>
                </a:cubicBezTo>
                <a:lnTo>
                  <a:pt x="20227" y="12233"/>
                </a:lnTo>
                <a:close/>
                <a:moveTo>
                  <a:pt x="20227" y="1223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5" name="AutoShape 51"/>
          <p:cNvSpPr>
            <a:spLocks/>
          </p:cNvSpPr>
          <p:nvPr/>
        </p:nvSpPr>
        <p:spPr bwMode="auto">
          <a:xfrm>
            <a:off x="4537076" y="282029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  <a:moveTo>
                  <a:pt x="20264" y="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" name="AutoShape 52"/>
          <p:cNvSpPr>
            <a:spLocks/>
          </p:cNvSpPr>
          <p:nvPr/>
        </p:nvSpPr>
        <p:spPr bwMode="auto">
          <a:xfrm>
            <a:off x="5508626" y="2821883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36" y="21600"/>
                </a:moveTo>
                <a:cubicBezTo>
                  <a:pt x="969" y="21600"/>
                  <a:pt x="657" y="21366"/>
                  <a:pt x="393" y="20890"/>
                </a:cubicBezTo>
                <a:cubicBezTo>
                  <a:pt x="132" y="20402"/>
                  <a:pt x="0" y="19835"/>
                  <a:pt x="0" y="19171"/>
                </a:cubicBezTo>
                <a:cubicBezTo>
                  <a:pt x="0" y="18481"/>
                  <a:pt x="136" y="17908"/>
                  <a:pt x="404" y="17419"/>
                </a:cubicBezTo>
                <a:lnTo>
                  <a:pt x="9822" y="716"/>
                </a:lnTo>
                <a:cubicBezTo>
                  <a:pt x="10090" y="241"/>
                  <a:pt x="10413" y="0"/>
                  <a:pt x="10791" y="0"/>
                </a:cubicBezTo>
                <a:cubicBezTo>
                  <a:pt x="11176" y="0"/>
                  <a:pt x="11503" y="241"/>
                  <a:pt x="11775" y="716"/>
                </a:cubicBezTo>
                <a:lnTo>
                  <a:pt x="21196" y="17419"/>
                </a:lnTo>
                <a:cubicBezTo>
                  <a:pt x="21464" y="17908"/>
                  <a:pt x="21600" y="18481"/>
                  <a:pt x="21600" y="19171"/>
                </a:cubicBezTo>
                <a:cubicBezTo>
                  <a:pt x="21600" y="19816"/>
                  <a:pt x="21468" y="20376"/>
                  <a:pt x="21203" y="20871"/>
                </a:cubicBezTo>
                <a:cubicBezTo>
                  <a:pt x="20943" y="21359"/>
                  <a:pt x="20627" y="21600"/>
                  <a:pt x="20264" y="21600"/>
                </a:cubicBezTo>
                <a:lnTo>
                  <a:pt x="1336" y="21600"/>
                </a:lnTo>
                <a:close/>
                <a:moveTo>
                  <a:pt x="1336" y="2160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7" name="AutoShape 53"/>
          <p:cNvSpPr>
            <a:spLocks/>
          </p:cNvSpPr>
          <p:nvPr/>
        </p:nvSpPr>
        <p:spPr bwMode="auto">
          <a:xfrm>
            <a:off x="6419851" y="281394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497" h="21544">
                <a:moveTo>
                  <a:pt x="358" y="9006"/>
                </a:moveTo>
                <a:cubicBezTo>
                  <a:pt x="58" y="8710"/>
                  <a:pt x="-52" y="8437"/>
                  <a:pt x="23" y="8189"/>
                </a:cubicBezTo>
                <a:cubicBezTo>
                  <a:pt x="101" y="7942"/>
                  <a:pt x="331" y="7790"/>
                  <a:pt x="717" y="7739"/>
                </a:cubicBezTo>
                <a:lnTo>
                  <a:pt x="7205" y="6739"/>
                </a:lnTo>
                <a:lnTo>
                  <a:pt x="10113" y="552"/>
                </a:lnTo>
                <a:cubicBezTo>
                  <a:pt x="10285" y="183"/>
                  <a:pt x="10496" y="0"/>
                  <a:pt x="10743" y="0"/>
                </a:cubicBezTo>
                <a:cubicBezTo>
                  <a:pt x="10989" y="0"/>
                  <a:pt x="11203" y="180"/>
                  <a:pt x="11383" y="552"/>
                </a:cubicBezTo>
                <a:lnTo>
                  <a:pt x="14294" y="6739"/>
                </a:lnTo>
                <a:lnTo>
                  <a:pt x="20779" y="7739"/>
                </a:lnTo>
                <a:cubicBezTo>
                  <a:pt x="21168" y="7790"/>
                  <a:pt x="21393" y="7942"/>
                  <a:pt x="21473" y="8189"/>
                </a:cubicBezTo>
                <a:cubicBezTo>
                  <a:pt x="21548" y="8437"/>
                  <a:pt x="21449" y="8710"/>
                  <a:pt x="21178" y="9006"/>
                </a:cubicBezTo>
                <a:lnTo>
                  <a:pt x="16473" y="13805"/>
                </a:lnTo>
                <a:lnTo>
                  <a:pt x="17574" y="20597"/>
                </a:lnTo>
                <a:cubicBezTo>
                  <a:pt x="17644" y="21006"/>
                  <a:pt x="17577" y="21282"/>
                  <a:pt x="17376" y="21442"/>
                </a:cubicBezTo>
                <a:cubicBezTo>
                  <a:pt x="17178" y="21600"/>
                  <a:pt x="16899" y="21575"/>
                  <a:pt x="16548" y="21369"/>
                </a:cubicBezTo>
                <a:lnTo>
                  <a:pt x="10753" y="18173"/>
                </a:lnTo>
                <a:lnTo>
                  <a:pt x="4948" y="21369"/>
                </a:lnTo>
                <a:cubicBezTo>
                  <a:pt x="4597" y="21575"/>
                  <a:pt x="4321" y="21600"/>
                  <a:pt x="4120" y="21442"/>
                </a:cubicBezTo>
                <a:cubicBezTo>
                  <a:pt x="3919" y="21282"/>
                  <a:pt x="3850" y="21003"/>
                  <a:pt x="3922" y="20597"/>
                </a:cubicBezTo>
                <a:lnTo>
                  <a:pt x="5023" y="13805"/>
                </a:lnTo>
                <a:lnTo>
                  <a:pt x="358" y="9006"/>
                </a:lnTo>
                <a:close/>
                <a:moveTo>
                  <a:pt x="358" y="9006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8" name="AutoShape 54"/>
          <p:cNvSpPr>
            <a:spLocks/>
          </p:cNvSpPr>
          <p:nvPr/>
        </p:nvSpPr>
        <p:spPr bwMode="auto">
          <a:xfrm>
            <a:off x="7369176" y="281394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0"/>
                </a:moveTo>
                <a:cubicBezTo>
                  <a:pt x="10959" y="0"/>
                  <a:pt x="11088" y="62"/>
                  <a:pt x="11196" y="184"/>
                </a:cubicBezTo>
                <a:cubicBezTo>
                  <a:pt x="11304" y="305"/>
                  <a:pt x="11382" y="426"/>
                  <a:pt x="11436" y="553"/>
                </a:cubicBezTo>
                <a:lnTo>
                  <a:pt x="14364" y="6760"/>
                </a:lnTo>
                <a:lnTo>
                  <a:pt x="20889" y="7759"/>
                </a:lnTo>
                <a:cubicBezTo>
                  <a:pt x="21045" y="7796"/>
                  <a:pt x="21199" y="7852"/>
                  <a:pt x="21360" y="7934"/>
                </a:cubicBezTo>
                <a:cubicBezTo>
                  <a:pt x="21519" y="8016"/>
                  <a:pt x="21600" y="8160"/>
                  <a:pt x="21600" y="8366"/>
                </a:cubicBezTo>
                <a:cubicBezTo>
                  <a:pt x="21600" y="8493"/>
                  <a:pt x="21568" y="8612"/>
                  <a:pt x="21508" y="8725"/>
                </a:cubicBezTo>
                <a:cubicBezTo>
                  <a:pt x="21449" y="8838"/>
                  <a:pt x="21376" y="8939"/>
                  <a:pt x="21290" y="9027"/>
                </a:cubicBezTo>
                <a:lnTo>
                  <a:pt x="16557" y="13841"/>
                </a:lnTo>
                <a:lnTo>
                  <a:pt x="17664" y="20654"/>
                </a:lnTo>
                <a:cubicBezTo>
                  <a:pt x="17664" y="20688"/>
                  <a:pt x="17670" y="20730"/>
                  <a:pt x="17678" y="20776"/>
                </a:cubicBezTo>
                <a:cubicBezTo>
                  <a:pt x="17688" y="20821"/>
                  <a:pt x="17691" y="20874"/>
                  <a:pt x="17691" y="20936"/>
                </a:cubicBezTo>
                <a:cubicBezTo>
                  <a:pt x="17691" y="21120"/>
                  <a:pt x="17653" y="21272"/>
                  <a:pt x="17575" y="21402"/>
                </a:cubicBezTo>
                <a:cubicBezTo>
                  <a:pt x="17500" y="21535"/>
                  <a:pt x="17360" y="21600"/>
                  <a:pt x="17163" y="21600"/>
                </a:cubicBezTo>
                <a:cubicBezTo>
                  <a:pt x="16966" y="21600"/>
                  <a:pt x="16789" y="21541"/>
                  <a:pt x="16635" y="21425"/>
                </a:cubicBezTo>
                <a:lnTo>
                  <a:pt x="10803" y="18220"/>
                </a:lnTo>
                <a:lnTo>
                  <a:pt x="4965" y="21425"/>
                </a:lnTo>
                <a:cubicBezTo>
                  <a:pt x="4809" y="21532"/>
                  <a:pt x="4642" y="21592"/>
                  <a:pt x="4461" y="21600"/>
                </a:cubicBezTo>
                <a:cubicBezTo>
                  <a:pt x="4262" y="21600"/>
                  <a:pt x="4122" y="21535"/>
                  <a:pt x="4036" y="21402"/>
                </a:cubicBezTo>
                <a:cubicBezTo>
                  <a:pt x="3949" y="21272"/>
                  <a:pt x="3906" y="21120"/>
                  <a:pt x="3906" y="20936"/>
                </a:cubicBezTo>
                <a:cubicBezTo>
                  <a:pt x="3906" y="20886"/>
                  <a:pt x="3909" y="20832"/>
                  <a:pt x="3920" y="20781"/>
                </a:cubicBezTo>
                <a:cubicBezTo>
                  <a:pt x="3928" y="20733"/>
                  <a:pt x="3933" y="20688"/>
                  <a:pt x="3933" y="20654"/>
                </a:cubicBezTo>
                <a:lnTo>
                  <a:pt x="5040" y="13841"/>
                </a:lnTo>
                <a:lnTo>
                  <a:pt x="348" y="9027"/>
                </a:lnTo>
                <a:cubicBezTo>
                  <a:pt x="261" y="8939"/>
                  <a:pt x="180" y="8838"/>
                  <a:pt x="108" y="8725"/>
                </a:cubicBezTo>
                <a:cubicBezTo>
                  <a:pt x="35" y="8612"/>
                  <a:pt x="0" y="8493"/>
                  <a:pt x="0" y="8366"/>
                </a:cubicBezTo>
                <a:cubicBezTo>
                  <a:pt x="0" y="8160"/>
                  <a:pt x="78" y="8016"/>
                  <a:pt x="237" y="7934"/>
                </a:cubicBezTo>
                <a:cubicBezTo>
                  <a:pt x="399" y="7852"/>
                  <a:pt x="552" y="7796"/>
                  <a:pt x="709" y="7759"/>
                </a:cubicBezTo>
                <a:lnTo>
                  <a:pt x="7236" y="6760"/>
                </a:lnTo>
                <a:lnTo>
                  <a:pt x="10162" y="553"/>
                </a:lnTo>
                <a:cubicBezTo>
                  <a:pt x="10215" y="426"/>
                  <a:pt x="10302" y="305"/>
                  <a:pt x="10420" y="184"/>
                </a:cubicBezTo>
                <a:cubicBezTo>
                  <a:pt x="10539" y="62"/>
                  <a:pt x="10668" y="0"/>
                  <a:pt x="10800" y="0"/>
                </a:cubicBezTo>
                <a:moveTo>
                  <a:pt x="8613" y="8719"/>
                </a:moveTo>
                <a:lnTo>
                  <a:pt x="3726" y="9476"/>
                </a:lnTo>
                <a:lnTo>
                  <a:pt x="7260" y="13098"/>
                </a:lnTo>
                <a:lnTo>
                  <a:pt x="6422" y="18192"/>
                </a:lnTo>
                <a:lnTo>
                  <a:pt x="10803" y="15786"/>
                </a:lnTo>
                <a:lnTo>
                  <a:pt x="15191" y="18192"/>
                </a:lnTo>
                <a:lnTo>
                  <a:pt x="14343" y="13098"/>
                </a:lnTo>
                <a:lnTo>
                  <a:pt x="17877" y="9476"/>
                </a:lnTo>
                <a:lnTo>
                  <a:pt x="13001" y="8719"/>
                </a:lnTo>
                <a:lnTo>
                  <a:pt x="10805" y="4069"/>
                </a:lnTo>
                <a:lnTo>
                  <a:pt x="8613" y="8719"/>
                </a:lnTo>
                <a:close/>
                <a:moveTo>
                  <a:pt x="8613" y="871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9" name="AutoShape 55"/>
          <p:cNvSpPr>
            <a:spLocks/>
          </p:cNvSpPr>
          <p:nvPr/>
        </p:nvSpPr>
        <p:spPr bwMode="auto">
          <a:xfrm>
            <a:off x="8340726" y="2815533"/>
            <a:ext cx="200025" cy="381000"/>
          </a:xfrm>
          <a:custGeom>
            <a:avLst/>
            <a:gdLst/>
            <a:ahLst/>
            <a:cxnLst/>
            <a:rect l="0" t="0" r="r" b="b"/>
            <a:pathLst>
              <a:path w="21492" h="21545">
                <a:moveTo>
                  <a:pt x="21492" y="18170"/>
                </a:moveTo>
                <a:lnTo>
                  <a:pt x="9884" y="21363"/>
                </a:lnTo>
                <a:cubicBezTo>
                  <a:pt x="9183" y="21572"/>
                  <a:pt x="8637" y="21600"/>
                  <a:pt x="8230" y="21451"/>
                </a:cubicBezTo>
                <a:cubicBezTo>
                  <a:pt x="7823" y="21301"/>
                  <a:pt x="7695" y="21020"/>
                  <a:pt x="7834" y="20595"/>
                </a:cubicBezTo>
                <a:lnTo>
                  <a:pt x="10039" y="13800"/>
                </a:lnTo>
                <a:lnTo>
                  <a:pt x="711" y="9002"/>
                </a:lnTo>
                <a:cubicBezTo>
                  <a:pt x="117" y="8706"/>
                  <a:pt x="-108" y="8436"/>
                  <a:pt x="47" y="8188"/>
                </a:cubicBezTo>
                <a:cubicBezTo>
                  <a:pt x="197" y="7941"/>
                  <a:pt x="663" y="7789"/>
                  <a:pt x="1433" y="7735"/>
                </a:cubicBezTo>
                <a:lnTo>
                  <a:pt x="14395" y="6738"/>
                </a:lnTo>
                <a:lnTo>
                  <a:pt x="20213" y="552"/>
                </a:lnTo>
                <a:cubicBezTo>
                  <a:pt x="20604" y="183"/>
                  <a:pt x="21032" y="0"/>
                  <a:pt x="21492" y="0"/>
                </a:cubicBezTo>
                <a:lnTo>
                  <a:pt x="21492" y="18170"/>
                </a:lnTo>
                <a:close/>
                <a:moveTo>
                  <a:pt x="21492" y="1817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0" name="AutoShape 56"/>
          <p:cNvSpPr>
            <a:spLocks/>
          </p:cNvSpPr>
          <p:nvPr/>
        </p:nvSpPr>
        <p:spPr bwMode="auto">
          <a:xfrm>
            <a:off x="9115426" y="2812358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91" h="21592">
                <a:moveTo>
                  <a:pt x="21097" y="11487"/>
                </a:moveTo>
                <a:cubicBezTo>
                  <a:pt x="21415" y="11844"/>
                  <a:pt x="21582" y="12247"/>
                  <a:pt x="21591" y="12695"/>
                </a:cubicBezTo>
                <a:cubicBezTo>
                  <a:pt x="21600" y="13147"/>
                  <a:pt x="21436" y="13532"/>
                  <a:pt x="21097" y="13855"/>
                </a:cubicBezTo>
                <a:lnTo>
                  <a:pt x="13464" y="21094"/>
                </a:lnTo>
                <a:cubicBezTo>
                  <a:pt x="13125" y="21419"/>
                  <a:pt x="12710" y="21583"/>
                  <a:pt x="12216" y="21591"/>
                </a:cubicBezTo>
                <a:cubicBezTo>
                  <a:pt x="11721" y="21600"/>
                  <a:pt x="11306" y="21436"/>
                  <a:pt x="10970" y="21094"/>
                </a:cubicBezTo>
                <a:lnTo>
                  <a:pt x="1246" y="10771"/>
                </a:lnTo>
                <a:cubicBezTo>
                  <a:pt x="909" y="10429"/>
                  <a:pt x="615" y="9989"/>
                  <a:pt x="370" y="9448"/>
                </a:cubicBezTo>
                <a:cubicBezTo>
                  <a:pt x="121" y="8908"/>
                  <a:pt x="0" y="8396"/>
                  <a:pt x="0" y="7918"/>
                </a:cubicBezTo>
                <a:lnTo>
                  <a:pt x="0" y="1668"/>
                </a:lnTo>
                <a:cubicBezTo>
                  <a:pt x="0" y="1220"/>
                  <a:pt x="170" y="828"/>
                  <a:pt x="506" y="498"/>
                </a:cubicBezTo>
                <a:cubicBezTo>
                  <a:pt x="843" y="167"/>
                  <a:pt x="1261" y="0"/>
                  <a:pt x="1755" y="0"/>
                </a:cubicBezTo>
                <a:lnTo>
                  <a:pt x="8342" y="0"/>
                </a:lnTo>
                <a:cubicBezTo>
                  <a:pt x="8836" y="0"/>
                  <a:pt x="9384" y="115"/>
                  <a:pt x="9982" y="342"/>
                </a:cubicBezTo>
                <a:cubicBezTo>
                  <a:pt x="10582" y="567"/>
                  <a:pt x="11036" y="846"/>
                  <a:pt x="11346" y="1188"/>
                </a:cubicBezTo>
                <a:lnTo>
                  <a:pt x="21097" y="11487"/>
                </a:lnTo>
                <a:close/>
                <a:moveTo>
                  <a:pt x="4541" y="5922"/>
                </a:moveTo>
                <a:cubicBezTo>
                  <a:pt x="5014" y="5922"/>
                  <a:pt x="5417" y="5767"/>
                  <a:pt x="5744" y="5456"/>
                </a:cubicBezTo>
                <a:cubicBezTo>
                  <a:pt x="6071" y="5143"/>
                  <a:pt x="6235" y="4763"/>
                  <a:pt x="6235" y="4311"/>
                </a:cubicBezTo>
                <a:cubicBezTo>
                  <a:pt x="6235" y="3863"/>
                  <a:pt x="6071" y="3483"/>
                  <a:pt x="5744" y="3175"/>
                </a:cubicBezTo>
                <a:cubicBezTo>
                  <a:pt x="5417" y="2868"/>
                  <a:pt x="5014" y="2715"/>
                  <a:pt x="4541" y="2715"/>
                </a:cubicBezTo>
                <a:cubicBezTo>
                  <a:pt x="4068" y="2715"/>
                  <a:pt x="3668" y="2868"/>
                  <a:pt x="3340" y="3175"/>
                </a:cubicBezTo>
                <a:cubicBezTo>
                  <a:pt x="3019" y="3483"/>
                  <a:pt x="2855" y="3863"/>
                  <a:pt x="2855" y="4311"/>
                </a:cubicBezTo>
                <a:cubicBezTo>
                  <a:pt x="2855" y="4763"/>
                  <a:pt x="3019" y="5143"/>
                  <a:pt x="3340" y="5456"/>
                </a:cubicBezTo>
                <a:cubicBezTo>
                  <a:pt x="3668" y="5767"/>
                  <a:pt x="4068" y="5922"/>
                  <a:pt x="4541" y="592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1" name="AutoShape 57"/>
          <p:cNvSpPr>
            <a:spLocks/>
          </p:cNvSpPr>
          <p:nvPr/>
        </p:nvSpPr>
        <p:spPr bwMode="auto">
          <a:xfrm>
            <a:off x="9966326" y="2815533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92">
                <a:moveTo>
                  <a:pt x="16720" y="11485"/>
                </a:moveTo>
                <a:cubicBezTo>
                  <a:pt x="16972" y="11824"/>
                  <a:pt x="17102" y="12218"/>
                  <a:pt x="17112" y="12667"/>
                </a:cubicBezTo>
                <a:cubicBezTo>
                  <a:pt x="17119" y="13118"/>
                  <a:pt x="16987" y="13504"/>
                  <a:pt x="16720" y="13826"/>
                </a:cubicBezTo>
                <a:lnTo>
                  <a:pt x="10661" y="21039"/>
                </a:lnTo>
                <a:cubicBezTo>
                  <a:pt x="10394" y="21361"/>
                  <a:pt x="10062" y="21531"/>
                  <a:pt x="9665" y="21548"/>
                </a:cubicBezTo>
                <a:cubicBezTo>
                  <a:pt x="9270" y="21568"/>
                  <a:pt x="8950" y="21399"/>
                  <a:pt x="8705" y="21039"/>
                </a:cubicBezTo>
                <a:lnTo>
                  <a:pt x="991" y="10768"/>
                </a:lnTo>
                <a:cubicBezTo>
                  <a:pt x="722" y="10409"/>
                  <a:pt x="488" y="9960"/>
                  <a:pt x="293" y="9417"/>
                </a:cubicBezTo>
                <a:cubicBezTo>
                  <a:pt x="99" y="8879"/>
                  <a:pt x="0" y="8375"/>
                  <a:pt x="0" y="7918"/>
                </a:cubicBezTo>
                <a:lnTo>
                  <a:pt x="0" y="1668"/>
                </a:lnTo>
                <a:cubicBezTo>
                  <a:pt x="0" y="1217"/>
                  <a:pt x="135" y="826"/>
                  <a:pt x="402" y="498"/>
                </a:cubicBezTo>
                <a:cubicBezTo>
                  <a:pt x="671" y="167"/>
                  <a:pt x="1003" y="0"/>
                  <a:pt x="1393" y="0"/>
                </a:cubicBezTo>
                <a:lnTo>
                  <a:pt x="6620" y="0"/>
                </a:lnTo>
                <a:cubicBezTo>
                  <a:pt x="6812" y="0"/>
                  <a:pt x="7016" y="29"/>
                  <a:pt x="7238" y="83"/>
                </a:cubicBezTo>
                <a:cubicBezTo>
                  <a:pt x="7457" y="138"/>
                  <a:pt x="7678" y="224"/>
                  <a:pt x="7899" y="337"/>
                </a:cubicBezTo>
                <a:cubicBezTo>
                  <a:pt x="8120" y="452"/>
                  <a:pt x="8332" y="581"/>
                  <a:pt x="8525" y="725"/>
                </a:cubicBezTo>
                <a:cubicBezTo>
                  <a:pt x="8719" y="866"/>
                  <a:pt x="8881" y="1021"/>
                  <a:pt x="9006" y="1185"/>
                </a:cubicBezTo>
                <a:lnTo>
                  <a:pt x="16720" y="11485"/>
                </a:lnTo>
                <a:close/>
                <a:moveTo>
                  <a:pt x="3603" y="5922"/>
                </a:moveTo>
                <a:cubicBezTo>
                  <a:pt x="3964" y="5922"/>
                  <a:pt x="4279" y="5761"/>
                  <a:pt x="4549" y="5442"/>
                </a:cubicBezTo>
                <a:cubicBezTo>
                  <a:pt x="4816" y="5117"/>
                  <a:pt x="4953" y="4740"/>
                  <a:pt x="4953" y="4311"/>
                </a:cubicBezTo>
                <a:cubicBezTo>
                  <a:pt x="4953" y="3863"/>
                  <a:pt x="4816" y="3477"/>
                  <a:pt x="4549" y="3161"/>
                </a:cubicBezTo>
                <a:cubicBezTo>
                  <a:pt x="4282" y="2845"/>
                  <a:pt x="3966" y="2686"/>
                  <a:pt x="3603" y="2686"/>
                </a:cubicBezTo>
                <a:cubicBezTo>
                  <a:pt x="3228" y="2686"/>
                  <a:pt x="2908" y="2845"/>
                  <a:pt x="2643" y="3161"/>
                </a:cubicBezTo>
                <a:cubicBezTo>
                  <a:pt x="2379" y="3477"/>
                  <a:pt x="2247" y="3863"/>
                  <a:pt x="2247" y="4311"/>
                </a:cubicBezTo>
                <a:cubicBezTo>
                  <a:pt x="2247" y="4740"/>
                  <a:pt x="2379" y="5117"/>
                  <a:pt x="2643" y="5442"/>
                </a:cubicBezTo>
                <a:cubicBezTo>
                  <a:pt x="2906" y="5761"/>
                  <a:pt x="3226" y="5922"/>
                  <a:pt x="3603" y="5922"/>
                </a:cubicBezTo>
                <a:moveTo>
                  <a:pt x="21198" y="11510"/>
                </a:moveTo>
                <a:cubicBezTo>
                  <a:pt x="21465" y="11853"/>
                  <a:pt x="21600" y="12252"/>
                  <a:pt x="21600" y="12710"/>
                </a:cubicBezTo>
                <a:cubicBezTo>
                  <a:pt x="21600" y="13167"/>
                  <a:pt x="21465" y="13558"/>
                  <a:pt x="21198" y="13880"/>
                </a:cubicBezTo>
                <a:lnTo>
                  <a:pt x="15163" y="21094"/>
                </a:lnTo>
                <a:cubicBezTo>
                  <a:pt x="14896" y="21416"/>
                  <a:pt x="14564" y="21583"/>
                  <a:pt x="14175" y="21591"/>
                </a:cubicBezTo>
                <a:cubicBezTo>
                  <a:pt x="13783" y="21600"/>
                  <a:pt x="13451" y="21433"/>
                  <a:pt x="13184" y="21094"/>
                </a:cubicBezTo>
                <a:lnTo>
                  <a:pt x="13044" y="20904"/>
                </a:lnTo>
                <a:lnTo>
                  <a:pt x="18964" y="13826"/>
                </a:lnTo>
                <a:cubicBezTo>
                  <a:pt x="19231" y="13504"/>
                  <a:pt x="19365" y="13118"/>
                  <a:pt x="19361" y="12661"/>
                </a:cubicBezTo>
                <a:cubicBezTo>
                  <a:pt x="19356" y="12206"/>
                  <a:pt x="19224" y="11812"/>
                  <a:pt x="18964" y="11485"/>
                </a:cubicBezTo>
                <a:lnTo>
                  <a:pt x="11247" y="1185"/>
                </a:lnTo>
                <a:cubicBezTo>
                  <a:pt x="11009" y="866"/>
                  <a:pt x="10689" y="604"/>
                  <a:pt x="10283" y="408"/>
                </a:cubicBezTo>
                <a:cubicBezTo>
                  <a:pt x="9874" y="210"/>
                  <a:pt x="9484" y="83"/>
                  <a:pt x="9109" y="29"/>
                </a:cubicBezTo>
                <a:lnTo>
                  <a:pt x="11113" y="29"/>
                </a:lnTo>
                <a:cubicBezTo>
                  <a:pt x="11502" y="29"/>
                  <a:pt x="11935" y="141"/>
                  <a:pt x="12407" y="365"/>
                </a:cubicBezTo>
                <a:cubicBezTo>
                  <a:pt x="12878" y="590"/>
                  <a:pt x="13237" y="874"/>
                  <a:pt x="13482" y="1214"/>
                </a:cubicBezTo>
                <a:lnTo>
                  <a:pt x="21198" y="11510"/>
                </a:lnTo>
                <a:close/>
                <a:moveTo>
                  <a:pt x="21198" y="1151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2" name="AutoShape 124"/>
          <p:cNvSpPr>
            <a:spLocks/>
          </p:cNvSpPr>
          <p:nvPr/>
        </p:nvSpPr>
        <p:spPr bwMode="auto">
          <a:xfrm>
            <a:off x="1782763" y="363627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140" y="11871"/>
                </a:moveTo>
                <a:cubicBezTo>
                  <a:pt x="21267" y="11871"/>
                  <a:pt x="21375" y="11921"/>
                  <a:pt x="21463" y="12024"/>
                </a:cubicBezTo>
                <a:cubicBezTo>
                  <a:pt x="21553" y="12129"/>
                  <a:pt x="21600" y="12262"/>
                  <a:pt x="21600" y="12417"/>
                </a:cubicBezTo>
                <a:lnTo>
                  <a:pt x="21600" y="21054"/>
                </a:lnTo>
                <a:cubicBezTo>
                  <a:pt x="21600" y="21418"/>
                  <a:pt x="21448" y="21600"/>
                  <a:pt x="21140" y="21600"/>
                </a:cubicBezTo>
                <a:lnTo>
                  <a:pt x="458" y="21600"/>
                </a:lnTo>
                <a:cubicBezTo>
                  <a:pt x="154" y="21600"/>
                  <a:pt x="0" y="21418"/>
                  <a:pt x="0" y="21054"/>
                </a:cubicBezTo>
                <a:lnTo>
                  <a:pt x="0" y="12417"/>
                </a:lnTo>
                <a:cubicBezTo>
                  <a:pt x="0" y="12267"/>
                  <a:pt x="47" y="12138"/>
                  <a:pt x="135" y="12029"/>
                </a:cubicBezTo>
                <a:cubicBezTo>
                  <a:pt x="225" y="11924"/>
                  <a:pt x="333" y="11871"/>
                  <a:pt x="458" y="11871"/>
                </a:cubicBezTo>
                <a:lnTo>
                  <a:pt x="3143" y="11871"/>
                </a:lnTo>
                <a:cubicBezTo>
                  <a:pt x="3268" y="11871"/>
                  <a:pt x="3376" y="11921"/>
                  <a:pt x="3466" y="12023"/>
                </a:cubicBezTo>
                <a:cubicBezTo>
                  <a:pt x="3554" y="12129"/>
                  <a:pt x="3601" y="12261"/>
                  <a:pt x="3601" y="12417"/>
                </a:cubicBezTo>
                <a:lnTo>
                  <a:pt x="3601" y="17282"/>
                </a:lnTo>
                <a:lnTo>
                  <a:pt x="18004" y="17282"/>
                </a:lnTo>
                <a:lnTo>
                  <a:pt x="18004" y="12417"/>
                </a:lnTo>
                <a:cubicBezTo>
                  <a:pt x="18004" y="12267"/>
                  <a:pt x="18051" y="12138"/>
                  <a:pt x="18139" y="12029"/>
                </a:cubicBezTo>
                <a:cubicBezTo>
                  <a:pt x="18229" y="11923"/>
                  <a:pt x="18337" y="11870"/>
                  <a:pt x="18462" y="11870"/>
                </a:cubicBezTo>
                <a:lnTo>
                  <a:pt x="21140" y="11870"/>
                </a:lnTo>
                <a:close/>
                <a:moveTo>
                  <a:pt x="17380" y="7426"/>
                </a:moveTo>
                <a:cubicBezTo>
                  <a:pt x="17559" y="7641"/>
                  <a:pt x="17620" y="7823"/>
                  <a:pt x="17561" y="7970"/>
                </a:cubicBezTo>
                <a:cubicBezTo>
                  <a:pt x="17502" y="8111"/>
                  <a:pt x="17350" y="8187"/>
                  <a:pt x="17108" y="8187"/>
                </a:cubicBezTo>
                <a:lnTo>
                  <a:pt x="13510" y="8187"/>
                </a:lnTo>
                <a:lnTo>
                  <a:pt x="13510" y="15202"/>
                </a:lnTo>
                <a:cubicBezTo>
                  <a:pt x="13510" y="15513"/>
                  <a:pt x="13422" y="15772"/>
                  <a:pt x="13248" y="15983"/>
                </a:cubicBezTo>
                <a:cubicBezTo>
                  <a:pt x="13072" y="16195"/>
                  <a:pt x="12856" y="16301"/>
                  <a:pt x="12597" y="16301"/>
                </a:cubicBezTo>
                <a:lnTo>
                  <a:pt x="8998" y="16301"/>
                </a:lnTo>
                <a:cubicBezTo>
                  <a:pt x="8741" y="16301"/>
                  <a:pt x="8528" y="16195"/>
                  <a:pt x="8359" y="15983"/>
                </a:cubicBezTo>
                <a:cubicBezTo>
                  <a:pt x="8191" y="15772"/>
                  <a:pt x="8105" y="15513"/>
                  <a:pt x="8105" y="15202"/>
                </a:cubicBezTo>
                <a:lnTo>
                  <a:pt x="8105" y="8187"/>
                </a:lnTo>
                <a:lnTo>
                  <a:pt x="4507" y="8187"/>
                </a:lnTo>
                <a:cubicBezTo>
                  <a:pt x="4252" y="8187"/>
                  <a:pt x="4098" y="8111"/>
                  <a:pt x="4049" y="7970"/>
                </a:cubicBezTo>
                <a:cubicBezTo>
                  <a:pt x="4002" y="7823"/>
                  <a:pt x="4066" y="7641"/>
                  <a:pt x="4237" y="7426"/>
                </a:cubicBezTo>
                <a:lnTo>
                  <a:pt x="10142" y="323"/>
                </a:lnTo>
                <a:cubicBezTo>
                  <a:pt x="10320" y="109"/>
                  <a:pt x="10538" y="0"/>
                  <a:pt x="10795" y="0"/>
                </a:cubicBezTo>
                <a:cubicBezTo>
                  <a:pt x="11050" y="0"/>
                  <a:pt x="11263" y="109"/>
                  <a:pt x="11444" y="323"/>
                </a:cubicBezTo>
                <a:lnTo>
                  <a:pt x="17380" y="7426"/>
                </a:lnTo>
                <a:close/>
                <a:moveTo>
                  <a:pt x="17380" y="7426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3" name="AutoShape 125"/>
          <p:cNvSpPr>
            <a:spLocks/>
          </p:cNvSpPr>
          <p:nvPr/>
        </p:nvSpPr>
        <p:spPr bwMode="auto">
          <a:xfrm>
            <a:off x="2670176" y="3636271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4" name="AutoShape 126"/>
          <p:cNvSpPr>
            <a:spLocks/>
          </p:cNvSpPr>
          <p:nvPr/>
        </p:nvSpPr>
        <p:spPr bwMode="auto">
          <a:xfrm>
            <a:off x="3603626" y="3637858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524" y="12335"/>
                </a:moveTo>
                <a:cubicBezTo>
                  <a:pt x="18524" y="12041"/>
                  <a:pt x="18466" y="11750"/>
                  <a:pt x="18354" y="11462"/>
                </a:cubicBezTo>
                <a:cubicBezTo>
                  <a:pt x="18739" y="11498"/>
                  <a:pt x="19127" y="11656"/>
                  <a:pt x="19520" y="11938"/>
                </a:cubicBezTo>
                <a:cubicBezTo>
                  <a:pt x="19914" y="12220"/>
                  <a:pt x="20263" y="12558"/>
                  <a:pt x="20566" y="12952"/>
                </a:cubicBezTo>
                <a:cubicBezTo>
                  <a:pt x="20871" y="13342"/>
                  <a:pt x="21118" y="13768"/>
                  <a:pt x="21312" y="14215"/>
                </a:cubicBezTo>
                <a:cubicBezTo>
                  <a:pt x="21503" y="14667"/>
                  <a:pt x="21600" y="15081"/>
                  <a:pt x="21600" y="15466"/>
                </a:cubicBezTo>
                <a:lnTo>
                  <a:pt x="21600" y="20798"/>
                </a:lnTo>
                <a:cubicBezTo>
                  <a:pt x="21509" y="20854"/>
                  <a:pt x="21403" y="20924"/>
                  <a:pt x="21286" y="21010"/>
                </a:cubicBezTo>
                <a:cubicBezTo>
                  <a:pt x="21171" y="21095"/>
                  <a:pt x="21051" y="21180"/>
                  <a:pt x="20930" y="21271"/>
                </a:cubicBezTo>
                <a:cubicBezTo>
                  <a:pt x="20804" y="21359"/>
                  <a:pt x="20683" y="21436"/>
                  <a:pt x="20554" y="21503"/>
                </a:cubicBezTo>
                <a:cubicBezTo>
                  <a:pt x="20428" y="21565"/>
                  <a:pt x="20328" y="21600"/>
                  <a:pt x="20252" y="21600"/>
                </a:cubicBezTo>
                <a:lnTo>
                  <a:pt x="1348" y="21600"/>
                </a:lnTo>
                <a:cubicBezTo>
                  <a:pt x="1022" y="21600"/>
                  <a:pt x="778" y="21503"/>
                  <a:pt x="617" y="21312"/>
                </a:cubicBezTo>
                <a:cubicBezTo>
                  <a:pt x="458" y="21118"/>
                  <a:pt x="253" y="20948"/>
                  <a:pt x="0" y="20798"/>
                </a:cubicBezTo>
                <a:lnTo>
                  <a:pt x="0" y="15466"/>
                </a:lnTo>
                <a:cubicBezTo>
                  <a:pt x="0" y="15102"/>
                  <a:pt x="94" y="14694"/>
                  <a:pt x="288" y="14244"/>
                </a:cubicBezTo>
                <a:cubicBezTo>
                  <a:pt x="479" y="13795"/>
                  <a:pt x="734" y="13372"/>
                  <a:pt x="1055" y="12978"/>
                </a:cubicBezTo>
                <a:cubicBezTo>
                  <a:pt x="1372" y="12587"/>
                  <a:pt x="1724" y="12241"/>
                  <a:pt x="2100" y="11953"/>
                </a:cubicBezTo>
                <a:cubicBezTo>
                  <a:pt x="2482" y="11662"/>
                  <a:pt x="2864" y="11497"/>
                  <a:pt x="3249" y="11462"/>
                </a:cubicBezTo>
                <a:cubicBezTo>
                  <a:pt x="2920" y="12012"/>
                  <a:pt x="2761" y="12617"/>
                  <a:pt x="2770" y="13275"/>
                </a:cubicBezTo>
                <a:cubicBezTo>
                  <a:pt x="2770" y="13830"/>
                  <a:pt x="2844" y="14412"/>
                  <a:pt x="2996" y="15020"/>
                </a:cubicBezTo>
                <a:cubicBezTo>
                  <a:pt x="3146" y="15628"/>
                  <a:pt x="3425" y="16127"/>
                  <a:pt x="3825" y="16512"/>
                </a:cubicBezTo>
                <a:cubicBezTo>
                  <a:pt x="3654" y="16856"/>
                  <a:pt x="3572" y="17208"/>
                  <a:pt x="3572" y="17564"/>
                </a:cubicBezTo>
                <a:cubicBezTo>
                  <a:pt x="3572" y="18236"/>
                  <a:pt x="3804" y="18812"/>
                  <a:pt x="4277" y="19279"/>
                </a:cubicBezTo>
                <a:cubicBezTo>
                  <a:pt x="4741" y="19746"/>
                  <a:pt x="5317" y="19981"/>
                  <a:pt x="5993" y="19981"/>
                </a:cubicBezTo>
                <a:cubicBezTo>
                  <a:pt x="6336" y="19981"/>
                  <a:pt x="6659" y="19922"/>
                  <a:pt x="6953" y="19799"/>
                </a:cubicBezTo>
                <a:cubicBezTo>
                  <a:pt x="7250" y="19678"/>
                  <a:pt x="7506" y="19505"/>
                  <a:pt x="7726" y="19288"/>
                </a:cubicBezTo>
                <a:cubicBezTo>
                  <a:pt x="7949" y="19067"/>
                  <a:pt x="8122" y="18806"/>
                  <a:pt x="8249" y="18506"/>
                </a:cubicBezTo>
                <a:cubicBezTo>
                  <a:pt x="8375" y="18207"/>
                  <a:pt x="8437" y="17893"/>
                  <a:pt x="8437" y="17564"/>
                </a:cubicBezTo>
                <a:cubicBezTo>
                  <a:pt x="8437" y="17237"/>
                  <a:pt x="8375" y="16923"/>
                  <a:pt x="8249" y="16629"/>
                </a:cubicBezTo>
                <a:cubicBezTo>
                  <a:pt x="8122" y="16333"/>
                  <a:pt x="7949" y="16074"/>
                  <a:pt x="7726" y="15857"/>
                </a:cubicBezTo>
                <a:cubicBezTo>
                  <a:pt x="7506" y="15634"/>
                  <a:pt x="7250" y="15454"/>
                  <a:pt x="6953" y="15319"/>
                </a:cubicBezTo>
                <a:cubicBezTo>
                  <a:pt x="6657" y="15184"/>
                  <a:pt x="6336" y="15117"/>
                  <a:pt x="5993" y="15117"/>
                </a:cubicBezTo>
                <a:cubicBezTo>
                  <a:pt x="5819" y="15117"/>
                  <a:pt x="5649" y="15140"/>
                  <a:pt x="5476" y="15184"/>
                </a:cubicBezTo>
                <a:cubicBezTo>
                  <a:pt x="5299" y="15234"/>
                  <a:pt x="5138" y="15299"/>
                  <a:pt x="4976" y="15384"/>
                </a:cubicBezTo>
                <a:cubicBezTo>
                  <a:pt x="4865" y="15272"/>
                  <a:pt x="4771" y="15129"/>
                  <a:pt x="4694" y="14946"/>
                </a:cubicBezTo>
                <a:cubicBezTo>
                  <a:pt x="4621" y="14770"/>
                  <a:pt x="4556" y="14579"/>
                  <a:pt x="4506" y="14377"/>
                </a:cubicBezTo>
                <a:cubicBezTo>
                  <a:pt x="4453" y="14177"/>
                  <a:pt x="4418" y="13980"/>
                  <a:pt x="4403" y="13795"/>
                </a:cubicBezTo>
                <a:cubicBezTo>
                  <a:pt x="4380" y="13607"/>
                  <a:pt x="4371" y="13437"/>
                  <a:pt x="4371" y="13275"/>
                </a:cubicBezTo>
                <a:cubicBezTo>
                  <a:pt x="4371" y="12834"/>
                  <a:pt x="4503" y="12432"/>
                  <a:pt x="4765" y="12065"/>
                </a:cubicBezTo>
                <a:cubicBezTo>
                  <a:pt x="5029" y="11700"/>
                  <a:pt x="5317" y="11386"/>
                  <a:pt x="5637" y="11125"/>
                </a:cubicBezTo>
                <a:lnTo>
                  <a:pt x="7635" y="10828"/>
                </a:lnTo>
                <a:cubicBezTo>
                  <a:pt x="6774" y="10290"/>
                  <a:pt x="6104" y="9588"/>
                  <a:pt x="5631" y="8710"/>
                </a:cubicBezTo>
                <a:cubicBezTo>
                  <a:pt x="5158" y="7835"/>
                  <a:pt x="4920" y="6889"/>
                  <a:pt x="4920" y="5878"/>
                </a:cubicBezTo>
                <a:cubicBezTo>
                  <a:pt x="4920" y="5070"/>
                  <a:pt x="5076" y="4312"/>
                  <a:pt x="5385" y="3599"/>
                </a:cubicBezTo>
                <a:cubicBezTo>
                  <a:pt x="5693" y="2888"/>
                  <a:pt x="6119" y="2265"/>
                  <a:pt x="6651" y="1727"/>
                </a:cubicBezTo>
                <a:cubicBezTo>
                  <a:pt x="7188" y="1196"/>
                  <a:pt x="7811" y="773"/>
                  <a:pt x="8522" y="464"/>
                </a:cubicBezTo>
                <a:cubicBezTo>
                  <a:pt x="9236" y="153"/>
                  <a:pt x="9994" y="0"/>
                  <a:pt x="10799" y="0"/>
                </a:cubicBezTo>
                <a:cubicBezTo>
                  <a:pt x="11603" y="0"/>
                  <a:pt x="12364" y="153"/>
                  <a:pt x="13078" y="464"/>
                </a:cubicBezTo>
                <a:cubicBezTo>
                  <a:pt x="13789" y="773"/>
                  <a:pt x="14412" y="1196"/>
                  <a:pt x="14949" y="1727"/>
                </a:cubicBezTo>
                <a:cubicBezTo>
                  <a:pt x="15484" y="2265"/>
                  <a:pt x="15907" y="2888"/>
                  <a:pt x="16215" y="3599"/>
                </a:cubicBezTo>
                <a:cubicBezTo>
                  <a:pt x="16524" y="4312"/>
                  <a:pt x="16677" y="5070"/>
                  <a:pt x="16677" y="5878"/>
                </a:cubicBezTo>
                <a:cubicBezTo>
                  <a:pt x="16677" y="6901"/>
                  <a:pt x="16442" y="7846"/>
                  <a:pt x="15969" y="8719"/>
                </a:cubicBezTo>
                <a:cubicBezTo>
                  <a:pt x="15496" y="9591"/>
                  <a:pt x="14826" y="10290"/>
                  <a:pt x="13962" y="10828"/>
                </a:cubicBezTo>
                <a:lnTo>
                  <a:pt x="16186" y="11151"/>
                </a:lnTo>
                <a:cubicBezTo>
                  <a:pt x="16356" y="11301"/>
                  <a:pt x="16515" y="11474"/>
                  <a:pt x="16671" y="11662"/>
                </a:cubicBezTo>
                <a:cubicBezTo>
                  <a:pt x="16826" y="11859"/>
                  <a:pt x="16903" y="12079"/>
                  <a:pt x="16903" y="12335"/>
                </a:cubicBezTo>
                <a:cubicBezTo>
                  <a:pt x="16903" y="12752"/>
                  <a:pt x="16818" y="13113"/>
                  <a:pt x="16650" y="13416"/>
                </a:cubicBezTo>
                <a:cubicBezTo>
                  <a:pt x="16098" y="13104"/>
                  <a:pt x="15528" y="12958"/>
                  <a:pt x="14949" y="12966"/>
                </a:cubicBezTo>
                <a:cubicBezTo>
                  <a:pt x="14523" y="12966"/>
                  <a:pt x="14118" y="13046"/>
                  <a:pt x="13724" y="13207"/>
                </a:cubicBezTo>
                <a:cubicBezTo>
                  <a:pt x="13331" y="13363"/>
                  <a:pt x="12972" y="13580"/>
                  <a:pt x="12643" y="13851"/>
                </a:cubicBezTo>
                <a:cubicBezTo>
                  <a:pt x="12585" y="13830"/>
                  <a:pt x="12535" y="13821"/>
                  <a:pt x="12488" y="13809"/>
                </a:cubicBezTo>
                <a:cubicBezTo>
                  <a:pt x="12438" y="13801"/>
                  <a:pt x="12388" y="13795"/>
                  <a:pt x="12332" y="13795"/>
                </a:cubicBezTo>
                <a:cubicBezTo>
                  <a:pt x="11891" y="13795"/>
                  <a:pt x="11507" y="13953"/>
                  <a:pt x="11178" y="14274"/>
                </a:cubicBezTo>
                <a:cubicBezTo>
                  <a:pt x="10849" y="14591"/>
                  <a:pt x="10684" y="14973"/>
                  <a:pt x="10684" y="15413"/>
                </a:cubicBezTo>
                <a:cubicBezTo>
                  <a:pt x="10684" y="15851"/>
                  <a:pt x="10849" y="16230"/>
                  <a:pt x="11169" y="16544"/>
                </a:cubicBezTo>
                <a:cubicBezTo>
                  <a:pt x="11492" y="16859"/>
                  <a:pt x="11880" y="17014"/>
                  <a:pt x="12332" y="17014"/>
                </a:cubicBezTo>
                <a:cubicBezTo>
                  <a:pt x="12770" y="17014"/>
                  <a:pt x="13149" y="16859"/>
                  <a:pt x="13463" y="16544"/>
                </a:cubicBezTo>
                <a:cubicBezTo>
                  <a:pt x="13777" y="16230"/>
                  <a:pt x="13936" y="15851"/>
                  <a:pt x="13936" y="15413"/>
                </a:cubicBezTo>
                <a:cubicBezTo>
                  <a:pt x="13936" y="15337"/>
                  <a:pt x="13924" y="15267"/>
                  <a:pt x="13907" y="15193"/>
                </a:cubicBezTo>
                <a:cubicBezTo>
                  <a:pt x="13886" y="15123"/>
                  <a:pt x="13868" y="15058"/>
                  <a:pt x="13848" y="15005"/>
                </a:cubicBezTo>
                <a:cubicBezTo>
                  <a:pt x="13998" y="14893"/>
                  <a:pt x="14162" y="14796"/>
                  <a:pt x="14347" y="14714"/>
                </a:cubicBezTo>
                <a:cubicBezTo>
                  <a:pt x="14529" y="14635"/>
                  <a:pt x="14729" y="14594"/>
                  <a:pt x="14946" y="14594"/>
                </a:cubicBezTo>
                <a:cubicBezTo>
                  <a:pt x="15461" y="14594"/>
                  <a:pt x="15907" y="14779"/>
                  <a:pt x="16280" y="15146"/>
                </a:cubicBezTo>
                <a:cubicBezTo>
                  <a:pt x="16656" y="15510"/>
                  <a:pt x="16841" y="15951"/>
                  <a:pt x="16841" y="16465"/>
                </a:cubicBezTo>
                <a:cubicBezTo>
                  <a:pt x="16841" y="16682"/>
                  <a:pt x="16803" y="16879"/>
                  <a:pt x="16730" y="17049"/>
                </a:cubicBezTo>
                <a:cubicBezTo>
                  <a:pt x="16656" y="17223"/>
                  <a:pt x="16565" y="17384"/>
                  <a:pt x="16462" y="17534"/>
                </a:cubicBezTo>
                <a:cubicBezTo>
                  <a:pt x="16227" y="17440"/>
                  <a:pt x="16019" y="17393"/>
                  <a:pt x="15828" y="17393"/>
                </a:cubicBezTo>
                <a:cubicBezTo>
                  <a:pt x="15390" y="17393"/>
                  <a:pt x="15008" y="17555"/>
                  <a:pt x="14682" y="17872"/>
                </a:cubicBezTo>
                <a:cubicBezTo>
                  <a:pt x="14359" y="18192"/>
                  <a:pt x="14197" y="18571"/>
                  <a:pt x="14197" y="19012"/>
                </a:cubicBezTo>
                <a:cubicBezTo>
                  <a:pt x="14197" y="19455"/>
                  <a:pt x="14359" y="19828"/>
                  <a:pt x="14682" y="20143"/>
                </a:cubicBezTo>
                <a:cubicBezTo>
                  <a:pt x="15005" y="20457"/>
                  <a:pt x="15387" y="20616"/>
                  <a:pt x="15828" y="20616"/>
                </a:cubicBezTo>
                <a:cubicBezTo>
                  <a:pt x="16271" y="20616"/>
                  <a:pt x="16647" y="20457"/>
                  <a:pt x="16968" y="20143"/>
                </a:cubicBezTo>
                <a:cubicBezTo>
                  <a:pt x="17288" y="19828"/>
                  <a:pt x="17446" y="19455"/>
                  <a:pt x="17446" y="19012"/>
                </a:cubicBezTo>
                <a:lnTo>
                  <a:pt x="17417" y="18956"/>
                </a:lnTo>
                <a:cubicBezTo>
                  <a:pt x="18110" y="18260"/>
                  <a:pt x="18457" y="17434"/>
                  <a:pt x="18457" y="16465"/>
                </a:cubicBezTo>
                <a:cubicBezTo>
                  <a:pt x="18457" y="15775"/>
                  <a:pt x="18266" y="15131"/>
                  <a:pt x="17881" y="14541"/>
                </a:cubicBezTo>
                <a:cubicBezTo>
                  <a:pt x="18313" y="13886"/>
                  <a:pt x="18524" y="13152"/>
                  <a:pt x="18524" y="12335"/>
                </a:cubicBezTo>
                <a:moveTo>
                  <a:pt x="6795" y="17567"/>
                </a:moveTo>
                <a:cubicBezTo>
                  <a:pt x="6795" y="17781"/>
                  <a:pt x="6721" y="17972"/>
                  <a:pt x="6571" y="18137"/>
                </a:cubicBezTo>
                <a:cubicBezTo>
                  <a:pt x="6422" y="18301"/>
                  <a:pt x="6228" y="18383"/>
                  <a:pt x="5999" y="18383"/>
                </a:cubicBezTo>
                <a:cubicBezTo>
                  <a:pt x="5781" y="18383"/>
                  <a:pt x="5590" y="18301"/>
                  <a:pt x="5434" y="18137"/>
                </a:cubicBezTo>
                <a:cubicBezTo>
                  <a:pt x="5273" y="17972"/>
                  <a:pt x="5194" y="17781"/>
                  <a:pt x="5194" y="17567"/>
                </a:cubicBezTo>
                <a:cubicBezTo>
                  <a:pt x="5194" y="17335"/>
                  <a:pt x="5273" y="17138"/>
                  <a:pt x="5434" y="16991"/>
                </a:cubicBezTo>
                <a:cubicBezTo>
                  <a:pt x="5593" y="16841"/>
                  <a:pt x="5781" y="16768"/>
                  <a:pt x="5999" y="16768"/>
                </a:cubicBezTo>
                <a:cubicBezTo>
                  <a:pt x="6228" y="16768"/>
                  <a:pt x="6424" y="16841"/>
                  <a:pt x="6571" y="16991"/>
                </a:cubicBezTo>
                <a:cubicBezTo>
                  <a:pt x="6721" y="17138"/>
                  <a:pt x="6795" y="17335"/>
                  <a:pt x="6795" y="1756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5" name="AutoShape 127"/>
          <p:cNvSpPr>
            <a:spLocks/>
          </p:cNvSpPr>
          <p:nvPr/>
        </p:nvSpPr>
        <p:spPr bwMode="auto">
          <a:xfrm>
            <a:off x="4545013" y="3637858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372">
                <a:moveTo>
                  <a:pt x="18753" y="719"/>
                </a:moveTo>
                <a:cubicBezTo>
                  <a:pt x="19532" y="111"/>
                  <a:pt x="20206" y="-114"/>
                  <a:pt x="20761" y="55"/>
                </a:cubicBezTo>
                <a:cubicBezTo>
                  <a:pt x="21315" y="220"/>
                  <a:pt x="21600" y="738"/>
                  <a:pt x="21600" y="1597"/>
                </a:cubicBezTo>
                <a:lnTo>
                  <a:pt x="21600" y="19775"/>
                </a:lnTo>
                <a:cubicBezTo>
                  <a:pt x="21600" y="20634"/>
                  <a:pt x="21320" y="21152"/>
                  <a:pt x="20771" y="21317"/>
                </a:cubicBezTo>
                <a:cubicBezTo>
                  <a:pt x="20226" y="21486"/>
                  <a:pt x="19552" y="21265"/>
                  <a:pt x="18753" y="20653"/>
                </a:cubicBezTo>
                <a:lnTo>
                  <a:pt x="10980" y="14801"/>
                </a:lnTo>
                <a:lnTo>
                  <a:pt x="934" y="14801"/>
                </a:lnTo>
                <a:cubicBezTo>
                  <a:pt x="679" y="14801"/>
                  <a:pt x="460" y="14734"/>
                  <a:pt x="275" y="14602"/>
                </a:cubicBezTo>
                <a:cubicBezTo>
                  <a:pt x="95" y="14471"/>
                  <a:pt x="0" y="14302"/>
                  <a:pt x="0" y="14096"/>
                </a:cubicBezTo>
                <a:lnTo>
                  <a:pt x="0" y="7276"/>
                </a:lnTo>
                <a:cubicBezTo>
                  <a:pt x="0" y="7081"/>
                  <a:pt x="95" y="6916"/>
                  <a:pt x="275" y="6781"/>
                </a:cubicBezTo>
                <a:cubicBezTo>
                  <a:pt x="460" y="6642"/>
                  <a:pt x="679" y="6575"/>
                  <a:pt x="934" y="6575"/>
                </a:cubicBezTo>
                <a:lnTo>
                  <a:pt x="10980" y="6575"/>
                </a:lnTo>
                <a:lnTo>
                  <a:pt x="18753" y="719"/>
                </a:lnTo>
                <a:close/>
                <a:moveTo>
                  <a:pt x="18753" y="71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6" name="AutoShape 128"/>
          <p:cNvSpPr>
            <a:spLocks/>
          </p:cNvSpPr>
          <p:nvPr/>
        </p:nvSpPr>
        <p:spPr bwMode="auto">
          <a:xfrm>
            <a:off x="5518151" y="3637858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373">
                <a:moveTo>
                  <a:pt x="13252" y="719"/>
                </a:moveTo>
                <a:cubicBezTo>
                  <a:pt x="13802" y="111"/>
                  <a:pt x="14279" y="-114"/>
                  <a:pt x="14671" y="55"/>
                </a:cubicBezTo>
                <a:cubicBezTo>
                  <a:pt x="15062" y="220"/>
                  <a:pt x="15264" y="738"/>
                  <a:pt x="15264" y="1597"/>
                </a:cubicBezTo>
                <a:lnTo>
                  <a:pt x="15264" y="19775"/>
                </a:lnTo>
                <a:cubicBezTo>
                  <a:pt x="15264" y="20634"/>
                  <a:pt x="15066" y="21152"/>
                  <a:pt x="14681" y="21321"/>
                </a:cubicBezTo>
                <a:cubicBezTo>
                  <a:pt x="14293" y="21486"/>
                  <a:pt x="13816" y="21265"/>
                  <a:pt x="13252" y="20657"/>
                </a:cubicBezTo>
                <a:lnTo>
                  <a:pt x="7759" y="14804"/>
                </a:lnTo>
                <a:lnTo>
                  <a:pt x="660" y="14804"/>
                </a:lnTo>
                <a:cubicBezTo>
                  <a:pt x="480" y="14804"/>
                  <a:pt x="325" y="14736"/>
                  <a:pt x="194" y="14605"/>
                </a:cubicBezTo>
                <a:cubicBezTo>
                  <a:pt x="67" y="14474"/>
                  <a:pt x="0" y="14305"/>
                  <a:pt x="0" y="14098"/>
                </a:cubicBezTo>
                <a:lnTo>
                  <a:pt x="0" y="7277"/>
                </a:lnTo>
                <a:cubicBezTo>
                  <a:pt x="0" y="7082"/>
                  <a:pt x="67" y="6917"/>
                  <a:pt x="194" y="6778"/>
                </a:cubicBezTo>
                <a:cubicBezTo>
                  <a:pt x="325" y="6643"/>
                  <a:pt x="480" y="6572"/>
                  <a:pt x="660" y="6572"/>
                </a:cubicBezTo>
                <a:lnTo>
                  <a:pt x="7759" y="6572"/>
                </a:lnTo>
                <a:lnTo>
                  <a:pt x="13252" y="719"/>
                </a:lnTo>
                <a:close/>
                <a:moveTo>
                  <a:pt x="18003" y="3323"/>
                </a:moveTo>
                <a:cubicBezTo>
                  <a:pt x="18331" y="3128"/>
                  <a:pt x="18667" y="3086"/>
                  <a:pt x="19023" y="3180"/>
                </a:cubicBezTo>
                <a:cubicBezTo>
                  <a:pt x="19380" y="3274"/>
                  <a:pt x="19655" y="3495"/>
                  <a:pt x="19839" y="3844"/>
                </a:cubicBezTo>
                <a:cubicBezTo>
                  <a:pt x="21018" y="6024"/>
                  <a:pt x="21600" y="8301"/>
                  <a:pt x="21600" y="10688"/>
                </a:cubicBezTo>
                <a:cubicBezTo>
                  <a:pt x="21600" y="13093"/>
                  <a:pt x="21018" y="15374"/>
                  <a:pt x="19839" y="17527"/>
                </a:cubicBezTo>
                <a:cubicBezTo>
                  <a:pt x="19584" y="18019"/>
                  <a:pt x="19189" y="18267"/>
                  <a:pt x="18660" y="18267"/>
                </a:cubicBezTo>
                <a:cubicBezTo>
                  <a:pt x="18437" y="18267"/>
                  <a:pt x="18215" y="18195"/>
                  <a:pt x="17999" y="18049"/>
                </a:cubicBezTo>
                <a:cubicBezTo>
                  <a:pt x="17671" y="17858"/>
                  <a:pt x="17459" y="17573"/>
                  <a:pt x="17353" y="17190"/>
                </a:cubicBezTo>
                <a:cubicBezTo>
                  <a:pt x="17255" y="16807"/>
                  <a:pt x="17290" y="16439"/>
                  <a:pt x="17473" y="16090"/>
                </a:cubicBezTo>
                <a:cubicBezTo>
                  <a:pt x="18419" y="14353"/>
                  <a:pt x="18893" y="12552"/>
                  <a:pt x="18893" y="10688"/>
                </a:cubicBezTo>
                <a:cubicBezTo>
                  <a:pt x="18893" y="8819"/>
                  <a:pt x="18416" y="7014"/>
                  <a:pt x="17473" y="5277"/>
                </a:cubicBezTo>
                <a:cubicBezTo>
                  <a:pt x="17290" y="4932"/>
                  <a:pt x="17255" y="4568"/>
                  <a:pt x="17353" y="4182"/>
                </a:cubicBezTo>
                <a:cubicBezTo>
                  <a:pt x="17459" y="3803"/>
                  <a:pt x="17675" y="3514"/>
                  <a:pt x="18003" y="332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7" name="AutoShape 129"/>
          <p:cNvSpPr>
            <a:spLocks/>
          </p:cNvSpPr>
          <p:nvPr/>
        </p:nvSpPr>
        <p:spPr bwMode="auto">
          <a:xfrm>
            <a:off x="6418263" y="363944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69">
                <a:moveTo>
                  <a:pt x="8835" y="3282"/>
                </a:moveTo>
                <a:cubicBezTo>
                  <a:pt x="9202" y="2822"/>
                  <a:pt x="9520" y="2655"/>
                  <a:pt x="9781" y="2779"/>
                </a:cubicBezTo>
                <a:cubicBezTo>
                  <a:pt x="10042" y="2906"/>
                  <a:pt x="10176" y="3296"/>
                  <a:pt x="10176" y="3942"/>
                </a:cubicBezTo>
                <a:lnTo>
                  <a:pt x="10176" y="17611"/>
                </a:lnTo>
                <a:cubicBezTo>
                  <a:pt x="10176" y="18260"/>
                  <a:pt x="10045" y="18646"/>
                  <a:pt x="9788" y="18770"/>
                </a:cubicBezTo>
                <a:cubicBezTo>
                  <a:pt x="9529" y="18897"/>
                  <a:pt x="9211" y="18734"/>
                  <a:pt x="8835" y="18271"/>
                </a:cubicBezTo>
                <a:lnTo>
                  <a:pt x="5173" y="13870"/>
                </a:lnTo>
                <a:lnTo>
                  <a:pt x="440" y="13870"/>
                </a:lnTo>
                <a:cubicBezTo>
                  <a:pt x="320" y="13870"/>
                  <a:pt x="219" y="13819"/>
                  <a:pt x="129" y="13720"/>
                </a:cubicBezTo>
                <a:cubicBezTo>
                  <a:pt x="45" y="13624"/>
                  <a:pt x="0" y="13497"/>
                  <a:pt x="0" y="13342"/>
                </a:cubicBezTo>
                <a:lnTo>
                  <a:pt x="0" y="8211"/>
                </a:lnTo>
                <a:cubicBezTo>
                  <a:pt x="0" y="8067"/>
                  <a:pt x="45" y="7943"/>
                  <a:pt x="129" y="7838"/>
                </a:cubicBezTo>
                <a:cubicBezTo>
                  <a:pt x="219" y="7736"/>
                  <a:pt x="320" y="7686"/>
                  <a:pt x="440" y="7686"/>
                </a:cubicBezTo>
                <a:lnTo>
                  <a:pt x="5173" y="7686"/>
                </a:lnTo>
                <a:lnTo>
                  <a:pt x="8835" y="3282"/>
                </a:lnTo>
                <a:close/>
                <a:moveTo>
                  <a:pt x="12003" y="5240"/>
                </a:moveTo>
                <a:cubicBezTo>
                  <a:pt x="12221" y="5096"/>
                  <a:pt x="12445" y="5062"/>
                  <a:pt x="12683" y="5132"/>
                </a:cubicBezTo>
                <a:cubicBezTo>
                  <a:pt x="12920" y="5206"/>
                  <a:pt x="13104" y="5369"/>
                  <a:pt x="13229" y="5632"/>
                </a:cubicBezTo>
                <a:cubicBezTo>
                  <a:pt x="14010" y="7271"/>
                  <a:pt x="14401" y="8983"/>
                  <a:pt x="14401" y="10775"/>
                </a:cubicBezTo>
                <a:cubicBezTo>
                  <a:pt x="14401" y="12589"/>
                  <a:pt x="14010" y="14301"/>
                  <a:pt x="13229" y="15921"/>
                </a:cubicBezTo>
                <a:cubicBezTo>
                  <a:pt x="13057" y="16290"/>
                  <a:pt x="12793" y="16477"/>
                  <a:pt x="12440" y="16477"/>
                </a:cubicBezTo>
                <a:cubicBezTo>
                  <a:pt x="12292" y="16477"/>
                  <a:pt x="12144" y="16423"/>
                  <a:pt x="12000" y="16313"/>
                </a:cubicBezTo>
                <a:cubicBezTo>
                  <a:pt x="11781" y="16169"/>
                  <a:pt x="11640" y="15955"/>
                  <a:pt x="11572" y="15667"/>
                </a:cubicBezTo>
                <a:cubicBezTo>
                  <a:pt x="11504" y="15376"/>
                  <a:pt x="11530" y="15103"/>
                  <a:pt x="11650" y="14843"/>
                </a:cubicBezTo>
                <a:cubicBezTo>
                  <a:pt x="12280" y="13537"/>
                  <a:pt x="12596" y="12180"/>
                  <a:pt x="12596" y="10775"/>
                </a:cubicBezTo>
                <a:cubicBezTo>
                  <a:pt x="12596" y="9373"/>
                  <a:pt x="12278" y="8019"/>
                  <a:pt x="11650" y="6712"/>
                </a:cubicBezTo>
                <a:cubicBezTo>
                  <a:pt x="11530" y="6450"/>
                  <a:pt x="11504" y="6173"/>
                  <a:pt x="11572" y="5888"/>
                </a:cubicBezTo>
                <a:cubicBezTo>
                  <a:pt x="11643" y="5601"/>
                  <a:pt x="11784" y="5383"/>
                  <a:pt x="12003" y="5240"/>
                </a:cubicBezTo>
                <a:moveTo>
                  <a:pt x="16138" y="3039"/>
                </a:moveTo>
                <a:cubicBezTo>
                  <a:pt x="16754" y="4218"/>
                  <a:pt x="17218" y="5457"/>
                  <a:pt x="17529" y="6752"/>
                </a:cubicBezTo>
                <a:cubicBezTo>
                  <a:pt x="17842" y="8047"/>
                  <a:pt x="17997" y="9392"/>
                  <a:pt x="17997" y="10775"/>
                </a:cubicBezTo>
                <a:cubicBezTo>
                  <a:pt x="17997" y="13559"/>
                  <a:pt x="17368" y="16141"/>
                  <a:pt x="16114" y="18516"/>
                </a:cubicBezTo>
                <a:cubicBezTo>
                  <a:pt x="16039" y="18677"/>
                  <a:pt x="15931" y="18804"/>
                  <a:pt x="15787" y="18886"/>
                </a:cubicBezTo>
                <a:cubicBezTo>
                  <a:pt x="15643" y="18976"/>
                  <a:pt x="15505" y="19016"/>
                  <a:pt x="15370" y="19016"/>
                </a:cubicBezTo>
                <a:cubicBezTo>
                  <a:pt x="15182" y="19016"/>
                  <a:pt x="15022" y="18962"/>
                  <a:pt x="14886" y="18855"/>
                </a:cubicBezTo>
                <a:cubicBezTo>
                  <a:pt x="14667" y="18711"/>
                  <a:pt x="14535" y="18491"/>
                  <a:pt x="14478" y="18192"/>
                </a:cubicBezTo>
                <a:cubicBezTo>
                  <a:pt x="14427" y="17896"/>
                  <a:pt x="14467" y="17617"/>
                  <a:pt x="14603" y="17354"/>
                </a:cubicBezTo>
                <a:cubicBezTo>
                  <a:pt x="15662" y="15328"/>
                  <a:pt x="16196" y="13136"/>
                  <a:pt x="16204" y="10775"/>
                </a:cubicBezTo>
                <a:cubicBezTo>
                  <a:pt x="16204" y="8416"/>
                  <a:pt x="15669" y="6224"/>
                  <a:pt x="14603" y="4199"/>
                </a:cubicBezTo>
                <a:cubicBezTo>
                  <a:pt x="14467" y="3936"/>
                  <a:pt x="14427" y="3660"/>
                  <a:pt x="14478" y="3364"/>
                </a:cubicBezTo>
                <a:cubicBezTo>
                  <a:pt x="14533" y="3067"/>
                  <a:pt x="14667" y="2847"/>
                  <a:pt x="14886" y="2701"/>
                </a:cubicBezTo>
                <a:cubicBezTo>
                  <a:pt x="15104" y="2537"/>
                  <a:pt x="15330" y="2489"/>
                  <a:pt x="15573" y="2551"/>
                </a:cubicBezTo>
                <a:cubicBezTo>
                  <a:pt x="15813" y="2616"/>
                  <a:pt x="16001" y="2777"/>
                  <a:pt x="16138" y="3039"/>
                </a:cubicBezTo>
                <a:moveTo>
                  <a:pt x="18999" y="460"/>
                </a:moveTo>
                <a:cubicBezTo>
                  <a:pt x="19863" y="2026"/>
                  <a:pt x="20517" y="3677"/>
                  <a:pt x="20948" y="5409"/>
                </a:cubicBezTo>
                <a:cubicBezTo>
                  <a:pt x="21386" y="7141"/>
                  <a:pt x="21600" y="8930"/>
                  <a:pt x="21600" y="10775"/>
                </a:cubicBezTo>
                <a:cubicBezTo>
                  <a:pt x="21600" y="12623"/>
                  <a:pt x="21381" y="14411"/>
                  <a:pt x="20943" y="16147"/>
                </a:cubicBezTo>
                <a:cubicBezTo>
                  <a:pt x="20501" y="17879"/>
                  <a:pt x="19856" y="19521"/>
                  <a:pt x="18999" y="21070"/>
                </a:cubicBezTo>
                <a:cubicBezTo>
                  <a:pt x="18924" y="21230"/>
                  <a:pt x="18816" y="21355"/>
                  <a:pt x="18672" y="21442"/>
                </a:cubicBezTo>
                <a:cubicBezTo>
                  <a:pt x="18529" y="21527"/>
                  <a:pt x="18390" y="21569"/>
                  <a:pt x="18253" y="21569"/>
                </a:cubicBezTo>
                <a:cubicBezTo>
                  <a:pt x="18067" y="21569"/>
                  <a:pt x="17898" y="21510"/>
                  <a:pt x="17747" y="21394"/>
                </a:cubicBezTo>
                <a:cubicBezTo>
                  <a:pt x="17529" y="21230"/>
                  <a:pt x="17399" y="21002"/>
                  <a:pt x="17352" y="20706"/>
                </a:cubicBezTo>
                <a:cubicBezTo>
                  <a:pt x="17307" y="20406"/>
                  <a:pt x="17352" y="20144"/>
                  <a:pt x="17489" y="19907"/>
                </a:cubicBezTo>
                <a:cubicBezTo>
                  <a:pt x="18239" y="18519"/>
                  <a:pt x="18811" y="17058"/>
                  <a:pt x="19207" y="15517"/>
                </a:cubicBezTo>
                <a:cubicBezTo>
                  <a:pt x="19600" y="13977"/>
                  <a:pt x="19797" y="12397"/>
                  <a:pt x="19797" y="10775"/>
                </a:cubicBezTo>
                <a:cubicBezTo>
                  <a:pt x="19797" y="9155"/>
                  <a:pt x="19602" y="7575"/>
                  <a:pt x="19211" y="6038"/>
                </a:cubicBezTo>
                <a:cubicBezTo>
                  <a:pt x="18821" y="4497"/>
                  <a:pt x="18246" y="3044"/>
                  <a:pt x="17489" y="1673"/>
                </a:cubicBezTo>
                <a:cubicBezTo>
                  <a:pt x="17352" y="1414"/>
                  <a:pt x="17310" y="1137"/>
                  <a:pt x="17352" y="844"/>
                </a:cubicBezTo>
                <a:cubicBezTo>
                  <a:pt x="17399" y="550"/>
                  <a:pt x="17529" y="322"/>
                  <a:pt x="17747" y="164"/>
                </a:cubicBezTo>
                <a:cubicBezTo>
                  <a:pt x="17969" y="17"/>
                  <a:pt x="18192" y="-31"/>
                  <a:pt x="18435" y="20"/>
                </a:cubicBezTo>
                <a:cubicBezTo>
                  <a:pt x="18677" y="68"/>
                  <a:pt x="18863" y="215"/>
                  <a:pt x="18999" y="46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8" name="AutoShape 130"/>
          <p:cNvSpPr>
            <a:spLocks/>
          </p:cNvSpPr>
          <p:nvPr/>
        </p:nvSpPr>
        <p:spPr bwMode="auto">
          <a:xfrm>
            <a:off x="7362826" y="363944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789" y="0"/>
                </a:moveTo>
                <a:cubicBezTo>
                  <a:pt x="11055" y="0"/>
                  <a:pt x="11284" y="98"/>
                  <a:pt x="11477" y="294"/>
                </a:cubicBezTo>
                <a:cubicBezTo>
                  <a:pt x="11667" y="495"/>
                  <a:pt x="11830" y="714"/>
                  <a:pt x="11957" y="965"/>
                </a:cubicBezTo>
                <a:lnTo>
                  <a:pt x="21321" y="19313"/>
                </a:lnTo>
                <a:cubicBezTo>
                  <a:pt x="21402" y="19460"/>
                  <a:pt x="21470" y="19616"/>
                  <a:pt x="21519" y="19786"/>
                </a:cubicBezTo>
                <a:cubicBezTo>
                  <a:pt x="21575" y="19958"/>
                  <a:pt x="21600" y="20140"/>
                  <a:pt x="21600" y="20330"/>
                </a:cubicBezTo>
                <a:cubicBezTo>
                  <a:pt x="21600" y="20782"/>
                  <a:pt x="21445" y="21108"/>
                  <a:pt x="21138" y="21303"/>
                </a:cubicBezTo>
                <a:cubicBezTo>
                  <a:pt x="20830" y="21502"/>
                  <a:pt x="20500" y="21600"/>
                  <a:pt x="20152" y="21600"/>
                </a:cubicBezTo>
                <a:lnTo>
                  <a:pt x="1448" y="21600"/>
                </a:lnTo>
                <a:cubicBezTo>
                  <a:pt x="1100" y="21600"/>
                  <a:pt x="772" y="21502"/>
                  <a:pt x="462" y="21303"/>
                </a:cubicBezTo>
                <a:cubicBezTo>
                  <a:pt x="155" y="21108"/>
                  <a:pt x="0" y="20782"/>
                  <a:pt x="0" y="20330"/>
                </a:cubicBezTo>
                <a:cubicBezTo>
                  <a:pt x="0" y="20149"/>
                  <a:pt x="25" y="19967"/>
                  <a:pt x="71" y="19794"/>
                </a:cubicBezTo>
                <a:cubicBezTo>
                  <a:pt x="122" y="19619"/>
                  <a:pt x="191" y="19460"/>
                  <a:pt x="279" y="19314"/>
                </a:cubicBezTo>
                <a:lnTo>
                  <a:pt x="9620" y="965"/>
                </a:lnTo>
                <a:cubicBezTo>
                  <a:pt x="9750" y="714"/>
                  <a:pt x="9907" y="495"/>
                  <a:pt x="10098" y="294"/>
                </a:cubicBezTo>
                <a:cubicBezTo>
                  <a:pt x="10291" y="98"/>
                  <a:pt x="10519" y="0"/>
                  <a:pt x="10789" y="0"/>
                </a:cubicBezTo>
                <a:moveTo>
                  <a:pt x="11629" y="15452"/>
                </a:moveTo>
                <a:cubicBezTo>
                  <a:pt x="11741" y="15452"/>
                  <a:pt x="11840" y="15403"/>
                  <a:pt x="11927" y="15308"/>
                </a:cubicBezTo>
                <a:cubicBezTo>
                  <a:pt x="12010" y="15210"/>
                  <a:pt x="12054" y="15098"/>
                  <a:pt x="12054" y="14971"/>
                </a:cubicBezTo>
                <a:lnTo>
                  <a:pt x="12237" y="6243"/>
                </a:lnTo>
                <a:cubicBezTo>
                  <a:pt x="12237" y="6114"/>
                  <a:pt x="12191" y="6001"/>
                  <a:pt x="12107" y="5906"/>
                </a:cubicBezTo>
                <a:cubicBezTo>
                  <a:pt x="12023" y="5808"/>
                  <a:pt x="11924" y="5762"/>
                  <a:pt x="11810" y="5762"/>
                </a:cubicBezTo>
                <a:lnTo>
                  <a:pt x="9790" y="5762"/>
                </a:lnTo>
                <a:cubicBezTo>
                  <a:pt x="9663" y="5762"/>
                  <a:pt x="9554" y="5808"/>
                  <a:pt x="9480" y="5906"/>
                </a:cubicBezTo>
                <a:cubicBezTo>
                  <a:pt x="9404" y="6001"/>
                  <a:pt x="9366" y="6114"/>
                  <a:pt x="9366" y="6243"/>
                </a:cubicBezTo>
                <a:lnTo>
                  <a:pt x="9513" y="14971"/>
                </a:lnTo>
                <a:cubicBezTo>
                  <a:pt x="9513" y="15098"/>
                  <a:pt x="9557" y="15210"/>
                  <a:pt x="9640" y="15308"/>
                </a:cubicBezTo>
                <a:cubicBezTo>
                  <a:pt x="9724" y="15403"/>
                  <a:pt x="9823" y="15452"/>
                  <a:pt x="9938" y="15452"/>
                </a:cubicBezTo>
                <a:lnTo>
                  <a:pt x="11629" y="15452"/>
                </a:lnTo>
                <a:close/>
                <a:moveTo>
                  <a:pt x="12150" y="17258"/>
                </a:moveTo>
                <a:cubicBezTo>
                  <a:pt x="12150" y="17111"/>
                  <a:pt x="12115" y="16990"/>
                  <a:pt x="12041" y="16892"/>
                </a:cubicBezTo>
                <a:cubicBezTo>
                  <a:pt x="11970" y="16797"/>
                  <a:pt x="11868" y="16748"/>
                  <a:pt x="11739" y="16748"/>
                </a:cubicBezTo>
                <a:lnTo>
                  <a:pt x="9866" y="16748"/>
                </a:lnTo>
                <a:cubicBezTo>
                  <a:pt x="9752" y="16748"/>
                  <a:pt x="9653" y="16794"/>
                  <a:pt x="9569" y="16886"/>
                </a:cubicBezTo>
                <a:cubicBezTo>
                  <a:pt x="9483" y="16978"/>
                  <a:pt x="9440" y="17102"/>
                  <a:pt x="9440" y="17258"/>
                </a:cubicBezTo>
                <a:lnTo>
                  <a:pt x="9440" y="19285"/>
                </a:lnTo>
                <a:cubicBezTo>
                  <a:pt x="9440" y="19432"/>
                  <a:pt x="9483" y="19550"/>
                  <a:pt x="9569" y="19636"/>
                </a:cubicBezTo>
                <a:cubicBezTo>
                  <a:pt x="9653" y="19723"/>
                  <a:pt x="9752" y="19766"/>
                  <a:pt x="9866" y="19766"/>
                </a:cubicBezTo>
                <a:lnTo>
                  <a:pt x="11739" y="19766"/>
                </a:lnTo>
                <a:cubicBezTo>
                  <a:pt x="12021" y="19766"/>
                  <a:pt x="12160" y="19604"/>
                  <a:pt x="12150" y="19285"/>
                </a:cubicBezTo>
                <a:lnTo>
                  <a:pt x="12150" y="17258"/>
                </a:lnTo>
                <a:close/>
                <a:moveTo>
                  <a:pt x="12150" y="1725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9" name="AutoShape 131"/>
          <p:cNvSpPr>
            <a:spLocks/>
          </p:cNvSpPr>
          <p:nvPr/>
        </p:nvSpPr>
        <p:spPr bwMode="auto">
          <a:xfrm>
            <a:off x="8250238" y="363944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7152"/>
                </a:moveTo>
                <a:cubicBezTo>
                  <a:pt x="21509" y="7979"/>
                  <a:pt x="21283" y="8750"/>
                  <a:pt x="20915" y="9462"/>
                </a:cubicBezTo>
                <a:cubicBezTo>
                  <a:pt x="20550" y="10173"/>
                  <a:pt x="20080" y="10792"/>
                  <a:pt x="19505" y="11311"/>
                </a:cubicBezTo>
                <a:cubicBezTo>
                  <a:pt x="18933" y="11836"/>
                  <a:pt x="18276" y="12246"/>
                  <a:pt x="17543" y="12545"/>
                </a:cubicBezTo>
                <a:cubicBezTo>
                  <a:pt x="16804" y="12839"/>
                  <a:pt x="16017" y="12988"/>
                  <a:pt x="15176" y="12988"/>
                </a:cubicBezTo>
                <a:cubicBezTo>
                  <a:pt x="14627" y="12988"/>
                  <a:pt x="14049" y="12915"/>
                  <a:pt x="13457" y="12760"/>
                </a:cubicBezTo>
                <a:lnTo>
                  <a:pt x="5244" y="20965"/>
                </a:lnTo>
                <a:cubicBezTo>
                  <a:pt x="4819" y="21385"/>
                  <a:pt x="4312" y="21600"/>
                  <a:pt x="3726" y="21600"/>
                </a:cubicBezTo>
                <a:cubicBezTo>
                  <a:pt x="3112" y="21600"/>
                  <a:pt x="2593" y="21388"/>
                  <a:pt x="2166" y="20965"/>
                </a:cubicBezTo>
                <a:cubicBezTo>
                  <a:pt x="1959" y="20759"/>
                  <a:pt x="1730" y="20544"/>
                  <a:pt x="1484" y="20321"/>
                </a:cubicBezTo>
                <a:cubicBezTo>
                  <a:pt x="1234" y="20101"/>
                  <a:pt x="999" y="19866"/>
                  <a:pt x="779" y="19618"/>
                </a:cubicBezTo>
                <a:cubicBezTo>
                  <a:pt x="558" y="19369"/>
                  <a:pt x="371" y="19107"/>
                  <a:pt x="224" y="18827"/>
                </a:cubicBezTo>
                <a:cubicBezTo>
                  <a:pt x="74" y="18548"/>
                  <a:pt x="0" y="18243"/>
                  <a:pt x="0" y="17909"/>
                </a:cubicBezTo>
                <a:cubicBezTo>
                  <a:pt x="0" y="17613"/>
                  <a:pt x="57" y="17331"/>
                  <a:pt x="170" y="17062"/>
                </a:cubicBezTo>
                <a:cubicBezTo>
                  <a:pt x="283" y="16797"/>
                  <a:pt x="439" y="16565"/>
                  <a:pt x="637" y="16368"/>
                </a:cubicBezTo>
                <a:lnTo>
                  <a:pt x="8893" y="8135"/>
                </a:lnTo>
                <a:cubicBezTo>
                  <a:pt x="8743" y="7542"/>
                  <a:pt x="8669" y="6994"/>
                  <a:pt x="8661" y="6486"/>
                </a:cubicBezTo>
                <a:cubicBezTo>
                  <a:pt x="8661" y="5605"/>
                  <a:pt x="8834" y="4766"/>
                  <a:pt x="9176" y="3964"/>
                </a:cubicBezTo>
                <a:cubicBezTo>
                  <a:pt x="9522" y="3168"/>
                  <a:pt x="9983" y="2479"/>
                  <a:pt x="10566" y="1897"/>
                </a:cubicBezTo>
                <a:cubicBezTo>
                  <a:pt x="11150" y="1316"/>
                  <a:pt x="11832" y="855"/>
                  <a:pt x="12622" y="514"/>
                </a:cubicBezTo>
                <a:cubicBezTo>
                  <a:pt x="13406" y="172"/>
                  <a:pt x="14241" y="0"/>
                  <a:pt x="15130" y="0"/>
                </a:cubicBezTo>
                <a:cubicBezTo>
                  <a:pt x="15980" y="0"/>
                  <a:pt x="16798" y="161"/>
                  <a:pt x="17588" y="486"/>
                </a:cubicBezTo>
                <a:cubicBezTo>
                  <a:pt x="18378" y="813"/>
                  <a:pt x="19077" y="1265"/>
                  <a:pt x="19683" y="1849"/>
                </a:cubicBezTo>
                <a:lnTo>
                  <a:pt x="13692" y="4038"/>
                </a:lnTo>
                <a:lnTo>
                  <a:pt x="13109" y="7228"/>
                </a:lnTo>
                <a:lnTo>
                  <a:pt x="15603" y="9295"/>
                </a:lnTo>
                <a:lnTo>
                  <a:pt x="21600" y="7152"/>
                </a:lnTo>
                <a:close/>
                <a:moveTo>
                  <a:pt x="3720" y="18991"/>
                </a:moveTo>
                <a:cubicBezTo>
                  <a:pt x="4018" y="18991"/>
                  <a:pt x="4270" y="18887"/>
                  <a:pt x="4479" y="18675"/>
                </a:cubicBezTo>
                <a:cubicBezTo>
                  <a:pt x="4689" y="18463"/>
                  <a:pt x="4791" y="18209"/>
                  <a:pt x="4791" y="17910"/>
                </a:cubicBezTo>
                <a:cubicBezTo>
                  <a:pt x="4791" y="17593"/>
                  <a:pt x="4686" y="17334"/>
                  <a:pt x="4473" y="17133"/>
                </a:cubicBezTo>
                <a:cubicBezTo>
                  <a:pt x="4261" y="16930"/>
                  <a:pt x="4009" y="16831"/>
                  <a:pt x="3720" y="16831"/>
                </a:cubicBezTo>
                <a:cubicBezTo>
                  <a:pt x="3403" y="16831"/>
                  <a:pt x="3146" y="16935"/>
                  <a:pt x="2942" y="17139"/>
                </a:cubicBezTo>
                <a:cubicBezTo>
                  <a:pt x="2738" y="17348"/>
                  <a:pt x="2639" y="17605"/>
                  <a:pt x="2639" y="17910"/>
                </a:cubicBezTo>
                <a:cubicBezTo>
                  <a:pt x="2639" y="18206"/>
                  <a:pt x="2738" y="18460"/>
                  <a:pt x="2942" y="18675"/>
                </a:cubicBezTo>
                <a:cubicBezTo>
                  <a:pt x="3146" y="18889"/>
                  <a:pt x="3403" y="18991"/>
                  <a:pt x="3720" y="1899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0" name="AutoShape 132"/>
          <p:cNvSpPr>
            <a:spLocks/>
          </p:cNvSpPr>
          <p:nvPr/>
        </p:nvSpPr>
        <p:spPr bwMode="auto">
          <a:xfrm>
            <a:off x="9115426" y="363944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95">
                <a:moveTo>
                  <a:pt x="21357" y="18804"/>
                </a:moveTo>
                <a:cubicBezTo>
                  <a:pt x="21524" y="18971"/>
                  <a:pt x="21600" y="19174"/>
                  <a:pt x="21600" y="19428"/>
                </a:cubicBezTo>
                <a:cubicBezTo>
                  <a:pt x="21600" y="19683"/>
                  <a:pt x="21524" y="19897"/>
                  <a:pt x="21357" y="20078"/>
                </a:cubicBezTo>
                <a:lnTo>
                  <a:pt x="20086" y="21346"/>
                </a:lnTo>
                <a:cubicBezTo>
                  <a:pt x="19908" y="21512"/>
                  <a:pt x="19687" y="21594"/>
                  <a:pt x="19439" y="21594"/>
                </a:cubicBezTo>
                <a:cubicBezTo>
                  <a:pt x="19184" y="21600"/>
                  <a:pt x="18978" y="21518"/>
                  <a:pt x="18814" y="21346"/>
                </a:cubicBezTo>
                <a:lnTo>
                  <a:pt x="13960" y="16508"/>
                </a:lnTo>
                <a:cubicBezTo>
                  <a:pt x="13257" y="16983"/>
                  <a:pt x="12485" y="17347"/>
                  <a:pt x="11646" y="17607"/>
                </a:cubicBezTo>
                <a:cubicBezTo>
                  <a:pt x="10810" y="17867"/>
                  <a:pt x="9931" y="17994"/>
                  <a:pt x="9007" y="17994"/>
                </a:cubicBezTo>
                <a:cubicBezTo>
                  <a:pt x="7773" y="17994"/>
                  <a:pt x="6609" y="17762"/>
                  <a:pt x="5521" y="17293"/>
                </a:cubicBezTo>
                <a:cubicBezTo>
                  <a:pt x="4427" y="16825"/>
                  <a:pt x="3470" y="16184"/>
                  <a:pt x="2645" y="15373"/>
                </a:cubicBezTo>
                <a:cubicBezTo>
                  <a:pt x="1820" y="14563"/>
                  <a:pt x="1173" y="13608"/>
                  <a:pt x="701" y="12521"/>
                </a:cubicBezTo>
                <a:cubicBezTo>
                  <a:pt x="232" y="11428"/>
                  <a:pt x="0" y="10254"/>
                  <a:pt x="0" y="9003"/>
                </a:cubicBezTo>
                <a:cubicBezTo>
                  <a:pt x="0" y="7766"/>
                  <a:pt x="232" y="6608"/>
                  <a:pt x="701" y="5518"/>
                </a:cubicBezTo>
                <a:cubicBezTo>
                  <a:pt x="1170" y="4428"/>
                  <a:pt x="1820" y="3471"/>
                  <a:pt x="2645" y="2649"/>
                </a:cubicBezTo>
                <a:cubicBezTo>
                  <a:pt x="3470" y="1833"/>
                  <a:pt x="4425" y="1180"/>
                  <a:pt x="5512" y="712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12" y="237"/>
                  <a:pt x="12511" y="712"/>
                </a:cubicBezTo>
                <a:cubicBezTo>
                  <a:pt x="13613" y="1180"/>
                  <a:pt x="14568" y="1830"/>
                  <a:pt x="15379" y="2649"/>
                </a:cubicBezTo>
                <a:cubicBezTo>
                  <a:pt x="16189" y="3471"/>
                  <a:pt x="16831" y="4425"/>
                  <a:pt x="17300" y="5518"/>
                </a:cubicBezTo>
                <a:cubicBezTo>
                  <a:pt x="17769" y="6611"/>
                  <a:pt x="18003" y="7768"/>
                  <a:pt x="18003" y="9003"/>
                </a:cubicBezTo>
                <a:cubicBezTo>
                  <a:pt x="18003" y="9923"/>
                  <a:pt x="17876" y="10807"/>
                  <a:pt x="17619" y="11646"/>
                </a:cubicBezTo>
                <a:cubicBezTo>
                  <a:pt x="17359" y="12490"/>
                  <a:pt x="16992" y="13261"/>
                  <a:pt x="16514" y="13950"/>
                </a:cubicBezTo>
                <a:lnTo>
                  <a:pt x="21357" y="18804"/>
                </a:lnTo>
                <a:close/>
                <a:moveTo>
                  <a:pt x="3597" y="9006"/>
                </a:moveTo>
                <a:cubicBezTo>
                  <a:pt x="3597" y="9768"/>
                  <a:pt x="3746" y="10468"/>
                  <a:pt x="4029" y="11123"/>
                </a:cubicBezTo>
                <a:cubicBezTo>
                  <a:pt x="4320" y="11773"/>
                  <a:pt x="4704" y="12343"/>
                  <a:pt x="5193" y="12829"/>
                </a:cubicBezTo>
                <a:cubicBezTo>
                  <a:pt x="5679" y="13309"/>
                  <a:pt x="6253" y="13696"/>
                  <a:pt x="6911" y="13976"/>
                </a:cubicBezTo>
                <a:cubicBezTo>
                  <a:pt x="7566" y="14264"/>
                  <a:pt x="8264" y="14399"/>
                  <a:pt x="9004" y="14399"/>
                </a:cubicBezTo>
                <a:cubicBezTo>
                  <a:pt x="9748" y="14399"/>
                  <a:pt x="10448" y="14261"/>
                  <a:pt x="11109" y="13976"/>
                </a:cubicBezTo>
                <a:cubicBezTo>
                  <a:pt x="11771" y="13693"/>
                  <a:pt x="12341" y="13309"/>
                  <a:pt x="12819" y="12829"/>
                </a:cubicBezTo>
                <a:cubicBezTo>
                  <a:pt x="13296" y="12343"/>
                  <a:pt x="13680" y="11776"/>
                  <a:pt x="13966" y="11123"/>
                </a:cubicBezTo>
                <a:cubicBezTo>
                  <a:pt x="14257" y="10468"/>
                  <a:pt x="14398" y="9768"/>
                  <a:pt x="14398" y="9006"/>
                </a:cubicBezTo>
                <a:cubicBezTo>
                  <a:pt x="14398" y="8266"/>
                  <a:pt x="14254" y="7571"/>
                  <a:pt x="13966" y="6922"/>
                </a:cubicBezTo>
                <a:cubicBezTo>
                  <a:pt x="13678" y="6266"/>
                  <a:pt x="13296" y="5690"/>
                  <a:pt x="12819" y="5202"/>
                </a:cubicBezTo>
                <a:cubicBezTo>
                  <a:pt x="12338" y="4710"/>
                  <a:pt x="11771" y="4324"/>
                  <a:pt x="11109" y="4044"/>
                </a:cubicBezTo>
                <a:cubicBezTo>
                  <a:pt x="10448" y="3756"/>
                  <a:pt x="9748" y="3615"/>
                  <a:pt x="9004" y="3615"/>
                </a:cubicBezTo>
                <a:cubicBezTo>
                  <a:pt x="8264" y="3615"/>
                  <a:pt x="7566" y="3759"/>
                  <a:pt x="6911" y="4044"/>
                </a:cubicBezTo>
                <a:cubicBezTo>
                  <a:pt x="6253" y="4326"/>
                  <a:pt x="5676" y="4711"/>
                  <a:pt x="5193" y="5202"/>
                </a:cubicBezTo>
                <a:cubicBezTo>
                  <a:pt x="4704" y="5693"/>
                  <a:pt x="4317" y="6266"/>
                  <a:pt x="4029" y="6922"/>
                </a:cubicBezTo>
                <a:cubicBezTo>
                  <a:pt x="3746" y="7571"/>
                  <a:pt x="3597" y="8266"/>
                  <a:pt x="3597" y="9006"/>
                </a:cubicBezTo>
                <a:moveTo>
                  <a:pt x="12160" y="8116"/>
                </a:moveTo>
                <a:cubicBezTo>
                  <a:pt x="12454" y="8116"/>
                  <a:pt x="12604" y="8260"/>
                  <a:pt x="12604" y="8557"/>
                </a:cubicBezTo>
                <a:lnTo>
                  <a:pt x="12604" y="9449"/>
                </a:lnTo>
                <a:cubicBezTo>
                  <a:pt x="12604" y="9576"/>
                  <a:pt x="12562" y="9686"/>
                  <a:pt x="12477" y="9774"/>
                </a:cubicBezTo>
                <a:cubicBezTo>
                  <a:pt x="12392" y="9861"/>
                  <a:pt x="12285" y="9912"/>
                  <a:pt x="12160" y="9912"/>
                </a:cubicBezTo>
                <a:lnTo>
                  <a:pt x="9914" y="9912"/>
                </a:lnTo>
                <a:lnTo>
                  <a:pt x="9914" y="12151"/>
                </a:lnTo>
                <a:cubicBezTo>
                  <a:pt x="9914" y="12278"/>
                  <a:pt x="9866" y="12389"/>
                  <a:pt x="9779" y="12470"/>
                </a:cubicBezTo>
                <a:cubicBezTo>
                  <a:pt x="9688" y="12558"/>
                  <a:pt x="9575" y="12597"/>
                  <a:pt x="9440" y="12597"/>
                </a:cubicBezTo>
                <a:lnTo>
                  <a:pt x="8561" y="12597"/>
                </a:lnTo>
                <a:cubicBezTo>
                  <a:pt x="8264" y="12597"/>
                  <a:pt x="8115" y="12448"/>
                  <a:pt x="8115" y="12151"/>
                </a:cubicBezTo>
                <a:lnTo>
                  <a:pt x="8115" y="9912"/>
                </a:lnTo>
                <a:lnTo>
                  <a:pt x="5840" y="9912"/>
                </a:lnTo>
                <a:cubicBezTo>
                  <a:pt x="5713" y="9912"/>
                  <a:pt x="5608" y="9861"/>
                  <a:pt x="5524" y="9773"/>
                </a:cubicBezTo>
                <a:cubicBezTo>
                  <a:pt x="5439" y="9686"/>
                  <a:pt x="5394" y="9576"/>
                  <a:pt x="5394" y="9449"/>
                </a:cubicBezTo>
                <a:lnTo>
                  <a:pt x="5394" y="8556"/>
                </a:lnTo>
                <a:cubicBezTo>
                  <a:pt x="5394" y="8260"/>
                  <a:pt x="5543" y="8116"/>
                  <a:pt x="5840" y="8116"/>
                </a:cubicBezTo>
                <a:lnTo>
                  <a:pt x="8115" y="8116"/>
                </a:lnTo>
                <a:lnTo>
                  <a:pt x="8115" y="5843"/>
                </a:lnTo>
                <a:cubicBezTo>
                  <a:pt x="8115" y="5546"/>
                  <a:pt x="8264" y="5402"/>
                  <a:pt x="8561" y="5408"/>
                </a:cubicBezTo>
                <a:lnTo>
                  <a:pt x="9440" y="5408"/>
                </a:lnTo>
                <a:cubicBezTo>
                  <a:pt x="9567" y="5408"/>
                  <a:pt x="9677" y="5453"/>
                  <a:pt x="9770" y="5529"/>
                </a:cubicBezTo>
                <a:cubicBezTo>
                  <a:pt x="9866" y="5611"/>
                  <a:pt x="9914" y="5716"/>
                  <a:pt x="9914" y="5843"/>
                </a:cubicBezTo>
                <a:lnTo>
                  <a:pt x="9914" y="8116"/>
                </a:lnTo>
                <a:lnTo>
                  <a:pt x="12160" y="8116"/>
                </a:lnTo>
                <a:close/>
                <a:moveTo>
                  <a:pt x="12160" y="8116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1" name="AutoShape 133"/>
          <p:cNvSpPr>
            <a:spLocks/>
          </p:cNvSpPr>
          <p:nvPr/>
        </p:nvSpPr>
        <p:spPr bwMode="auto">
          <a:xfrm>
            <a:off x="9966326" y="3639446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95">
                <a:moveTo>
                  <a:pt x="21357" y="18804"/>
                </a:moveTo>
                <a:cubicBezTo>
                  <a:pt x="21524" y="18971"/>
                  <a:pt x="21600" y="19174"/>
                  <a:pt x="21600" y="19428"/>
                </a:cubicBezTo>
                <a:cubicBezTo>
                  <a:pt x="21600" y="19683"/>
                  <a:pt x="21524" y="19897"/>
                  <a:pt x="21357" y="20078"/>
                </a:cubicBezTo>
                <a:lnTo>
                  <a:pt x="20086" y="21351"/>
                </a:lnTo>
                <a:cubicBezTo>
                  <a:pt x="19908" y="21507"/>
                  <a:pt x="19687" y="21594"/>
                  <a:pt x="19439" y="21594"/>
                </a:cubicBezTo>
                <a:cubicBezTo>
                  <a:pt x="19184" y="21600"/>
                  <a:pt x="18978" y="21518"/>
                  <a:pt x="18814" y="21351"/>
                </a:cubicBezTo>
                <a:lnTo>
                  <a:pt x="13960" y="16508"/>
                </a:lnTo>
                <a:cubicBezTo>
                  <a:pt x="13257" y="16983"/>
                  <a:pt x="12485" y="17353"/>
                  <a:pt x="11646" y="17607"/>
                </a:cubicBezTo>
                <a:cubicBezTo>
                  <a:pt x="10810" y="17867"/>
                  <a:pt x="9931" y="17994"/>
                  <a:pt x="9007" y="17994"/>
                </a:cubicBezTo>
                <a:cubicBezTo>
                  <a:pt x="7773" y="17994"/>
                  <a:pt x="6609" y="17762"/>
                  <a:pt x="5521" y="17294"/>
                </a:cubicBezTo>
                <a:cubicBezTo>
                  <a:pt x="4427" y="16825"/>
                  <a:pt x="3470" y="16184"/>
                  <a:pt x="2645" y="15373"/>
                </a:cubicBezTo>
                <a:cubicBezTo>
                  <a:pt x="1820" y="14563"/>
                  <a:pt x="1173" y="13608"/>
                  <a:pt x="701" y="12515"/>
                </a:cubicBezTo>
                <a:cubicBezTo>
                  <a:pt x="232" y="11428"/>
                  <a:pt x="0" y="10253"/>
                  <a:pt x="0" y="9002"/>
                </a:cubicBezTo>
                <a:cubicBezTo>
                  <a:pt x="0" y="7766"/>
                  <a:pt x="232" y="6608"/>
                  <a:pt x="701" y="5518"/>
                </a:cubicBezTo>
                <a:cubicBezTo>
                  <a:pt x="1170" y="4428"/>
                  <a:pt x="1820" y="3471"/>
                  <a:pt x="2645" y="2649"/>
                </a:cubicBezTo>
                <a:cubicBezTo>
                  <a:pt x="3470" y="1833"/>
                  <a:pt x="4425" y="1180"/>
                  <a:pt x="5512" y="706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12" y="237"/>
                  <a:pt x="12511" y="706"/>
                </a:cubicBezTo>
                <a:cubicBezTo>
                  <a:pt x="13613" y="1180"/>
                  <a:pt x="14568" y="1830"/>
                  <a:pt x="15379" y="2649"/>
                </a:cubicBezTo>
                <a:cubicBezTo>
                  <a:pt x="16189" y="3471"/>
                  <a:pt x="16831" y="4425"/>
                  <a:pt x="17300" y="5518"/>
                </a:cubicBezTo>
                <a:cubicBezTo>
                  <a:pt x="17769" y="6611"/>
                  <a:pt x="18003" y="7768"/>
                  <a:pt x="18003" y="9002"/>
                </a:cubicBezTo>
                <a:cubicBezTo>
                  <a:pt x="18003" y="9923"/>
                  <a:pt x="17876" y="10807"/>
                  <a:pt x="17619" y="11646"/>
                </a:cubicBezTo>
                <a:cubicBezTo>
                  <a:pt x="17359" y="12490"/>
                  <a:pt x="16992" y="13261"/>
                  <a:pt x="16514" y="13950"/>
                </a:cubicBezTo>
                <a:lnTo>
                  <a:pt x="21357" y="18804"/>
                </a:lnTo>
                <a:close/>
                <a:moveTo>
                  <a:pt x="3597" y="9003"/>
                </a:moveTo>
                <a:cubicBezTo>
                  <a:pt x="3597" y="9759"/>
                  <a:pt x="3746" y="10465"/>
                  <a:pt x="4029" y="11121"/>
                </a:cubicBezTo>
                <a:cubicBezTo>
                  <a:pt x="4320" y="11770"/>
                  <a:pt x="4704" y="12341"/>
                  <a:pt x="5193" y="12826"/>
                </a:cubicBezTo>
                <a:cubicBezTo>
                  <a:pt x="5679" y="13306"/>
                  <a:pt x="6253" y="13687"/>
                  <a:pt x="6911" y="13973"/>
                </a:cubicBezTo>
                <a:cubicBezTo>
                  <a:pt x="7566" y="14255"/>
                  <a:pt x="8264" y="14396"/>
                  <a:pt x="9004" y="14396"/>
                </a:cubicBezTo>
                <a:cubicBezTo>
                  <a:pt x="9748" y="14396"/>
                  <a:pt x="10448" y="14252"/>
                  <a:pt x="11109" y="13973"/>
                </a:cubicBezTo>
                <a:cubicBezTo>
                  <a:pt x="11771" y="13685"/>
                  <a:pt x="12341" y="13306"/>
                  <a:pt x="12819" y="12826"/>
                </a:cubicBezTo>
                <a:cubicBezTo>
                  <a:pt x="13296" y="12341"/>
                  <a:pt x="13680" y="11773"/>
                  <a:pt x="13966" y="11121"/>
                </a:cubicBezTo>
                <a:cubicBezTo>
                  <a:pt x="14257" y="10465"/>
                  <a:pt x="14398" y="9759"/>
                  <a:pt x="14398" y="9003"/>
                </a:cubicBezTo>
                <a:cubicBezTo>
                  <a:pt x="14398" y="8263"/>
                  <a:pt x="14254" y="7568"/>
                  <a:pt x="13966" y="6919"/>
                </a:cubicBezTo>
                <a:cubicBezTo>
                  <a:pt x="13678" y="6264"/>
                  <a:pt x="13296" y="5688"/>
                  <a:pt x="12819" y="5199"/>
                </a:cubicBezTo>
                <a:cubicBezTo>
                  <a:pt x="12338" y="4708"/>
                  <a:pt x="11771" y="4321"/>
                  <a:pt x="11109" y="4036"/>
                </a:cubicBezTo>
                <a:cubicBezTo>
                  <a:pt x="10448" y="3753"/>
                  <a:pt x="9748" y="3612"/>
                  <a:pt x="9004" y="3612"/>
                </a:cubicBezTo>
                <a:cubicBezTo>
                  <a:pt x="8264" y="3612"/>
                  <a:pt x="7566" y="3756"/>
                  <a:pt x="6911" y="4036"/>
                </a:cubicBezTo>
                <a:cubicBezTo>
                  <a:pt x="6253" y="4324"/>
                  <a:pt x="5676" y="4708"/>
                  <a:pt x="5193" y="5199"/>
                </a:cubicBezTo>
                <a:cubicBezTo>
                  <a:pt x="4704" y="5690"/>
                  <a:pt x="4317" y="6264"/>
                  <a:pt x="4029" y="6919"/>
                </a:cubicBezTo>
                <a:cubicBezTo>
                  <a:pt x="3746" y="7568"/>
                  <a:pt x="3597" y="8263"/>
                  <a:pt x="3597" y="9003"/>
                </a:cubicBezTo>
                <a:moveTo>
                  <a:pt x="12160" y="8110"/>
                </a:moveTo>
                <a:cubicBezTo>
                  <a:pt x="12454" y="8110"/>
                  <a:pt x="12604" y="8260"/>
                  <a:pt x="12604" y="8557"/>
                </a:cubicBezTo>
                <a:lnTo>
                  <a:pt x="12604" y="9449"/>
                </a:lnTo>
                <a:cubicBezTo>
                  <a:pt x="12604" y="9582"/>
                  <a:pt x="12562" y="9686"/>
                  <a:pt x="12477" y="9774"/>
                </a:cubicBezTo>
                <a:cubicBezTo>
                  <a:pt x="12392" y="9861"/>
                  <a:pt x="12285" y="9906"/>
                  <a:pt x="12160" y="9906"/>
                </a:cubicBezTo>
                <a:lnTo>
                  <a:pt x="5843" y="9906"/>
                </a:lnTo>
                <a:cubicBezTo>
                  <a:pt x="5716" y="9906"/>
                  <a:pt x="5611" y="9861"/>
                  <a:pt x="5526" y="9774"/>
                </a:cubicBezTo>
                <a:cubicBezTo>
                  <a:pt x="5442" y="9686"/>
                  <a:pt x="5396" y="9582"/>
                  <a:pt x="5396" y="9449"/>
                </a:cubicBezTo>
                <a:lnTo>
                  <a:pt x="5396" y="8557"/>
                </a:lnTo>
                <a:cubicBezTo>
                  <a:pt x="5396" y="8260"/>
                  <a:pt x="5546" y="8110"/>
                  <a:pt x="5843" y="8110"/>
                </a:cubicBezTo>
                <a:lnTo>
                  <a:pt x="12160" y="8110"/>
                </a:lnTo>
                <a:close/>
                <a:moveTo>
                  <a:pt x="12160" y="811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2" name="AutoShape 58"/>
          <p:cNvSpPr>
            <a:spLocks/>
          </p:cNvSpPr>
          <p:nvPr/>
        </p:nvSpPr>
        <p:spPr bwMode="auto">
          <a:xfrm>
            <a:off x="1781176" y="4599567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6"/>
                  <a:pt x="21336" y="314"/>
                </a:cubicBezTo>
                <a:cubicBezTo>
                  <a:pt x="21512" y="529"/>
                  <a:pt x="21600" y="781"/>
                  <a:pt x="21600" y="1069"/>
                </a:cubicBezTo>
                <a:lnTo>
                  <a:pt x="21600" y="4118"/>
                </a:lnTo>
                <a:cubicBezTo>
                  <a:pt x="21600" y="4412"/>
                  <a:pt x="21512" y="4661"/>
                  <a:pt x="21336" y="4873"/>
                </a:cubicBezTo>
                <a:cubicBezTo>
                  <a:pt x="21162" y="5084"/>
                  <a:pt x="20944" y="5190"/>
                  <a:pt x="20684" y="5190"/>
                </a:cubicBezTo>
                <a:lnTo>
                  <a:pt x="891" y="5190"/>
                </a:lnTo>
                <a:cubicBezTo>
                  <a:pt x="646" y="5190"/>
                  <a:pt x="438" y="5084"/>
                  <a:pt x="262" y="4873"/>
                </a:cubicBezTo>
                <a:cubicBezTo>
                  <a:pt x="88" y="4661"/>
                  <a:pt x="0" y="4412"/>
                  <a:pt x="0" y="4118"/>
                </a:cubicBezTo>
                <a:lnTo>
                  <a:pt x="0" y="1069"/>
                </a:lnTo>
                <a:cubicBezTo>
                  <a:pt x="0" y="781"/>
                  <a:pt x="88" y="529"/>
                  <a:pt x="262" y="314"/>
                </a:cubicBezTo>
                <a:cubicBezTo>
                  <a:pt x="438" y="106"/>
                  <a:pt x="646" y="0"/>
                  <a:pt x="891" y="0"/>
                </a:cubicBezTo>
                <a:lnTo>
                  <a:pt x="20684" y="0"/>
                </a:lnTo>
                <a:close/>
                <a:moveTo>
                  <a:pt x="20684" y="8212"/>
                </a:moveTo>
                <a:cubicBezTo>
                  <a:pt x="20941" y="8212"/>
                  <a:pt x="21159" y="8318"/>
                  <a:pt x="21336" y="8527"/>
                </a:cubicBezTo>
                <a:cubicBezTo>
                  <a:pt x="21512" y="8741"/>
                  <a:pt x="21600" y="8988"/>
                  <a:pt x="21600" y="9267"/>
                </a:cubicBezTo>
                <a:lnTo>
                  <a:pt x="21600" y="12292"/>
                </a:lnTo>
                <a:cubicBezTo>
                  <a:pt x="21600" y="12598"/>
                  <a:pt x="21512" y="12859"/>
                  <a:pt x="21336" y="13071"/>
                </a:cubicBezTo>
                <a:cubicBezTo>
                  <a:pt x="21162" y="13282"/>
                  <a:pt x="20944" y="13388"/>
                  <a:pt x="20684" y="13388"/>
                </a:cubicBezTo>
                <a:lnTo>
                  <a:pt x="891" y="13388"/>
                </a:lnTo>
                <a:cubicBezTo>
                  <a:pt x="646" y="13388"/>
                  <a:pt x="438" y="13282"/>
                  <a:pt x="262" y="13071"/>
                </a:cubicBezTo>
                <a:cubicBezTo>
                  <a:pt x="88" y="12859"/>
                  <a:pt x="0" y="12598"/>
                  <a:pt x="0" y="12292"/>
                </a:cubicBezTo>
                <a:lnTo>
                  <a:pt x="0" y="9267"/>
                </a:lnTo>
                <a:cubicBezTo>
                  <a:pt x="0" y="8976"/>
                  <a:pt x="88" y="8729"/>
                  <a:pt x="262" y="8521"/>
                </a:cubicBezTo>
                <a:cubicBezTo>
                  <a:pt x="438" y="8315"/>
                  <a:pt x="646" y="8212"/>
                  <a:pt x="891" y="8212"/>
                </a:cubicBezTo>
                <a:lnTo>
                  <a:pt x="20684" y="8212"/>
                </a:lnTo>
                <a:close/>
                <a:moveTo>
                  <a:pt x="20684" y="16410"/>
                </a:moveTo>
                <a:cubicBezTo>
                  <a:pt x="20941" y="16410"/>
                  <a:pt x="21159" y="16516"/>
                  <a:pt x="21336" y="16724"/>
                </a:cubicBezTo>
                <a:cubicBezTo>
                  <a:pt x="21512" y="16939"/>
                  <a:pt x="21600" y="17188"/>
                  <a:pt x="21600" y="17479"/>
                </a:cubicBezTo>
                <a:lnTo>
                  <a:pt x="21600" y="20528"/>
                </a:lnTo>
                <a:cubicBezTo>
                  <a:pt x="21600" y="20822"/>
                  <a:pt x="21512" y="21071"/>
                  <a:pt x="21336" y="21283"/>
                </a:cubicBezTo>
                <a:cubicBezTo>
                  <a:pt x="21162" y="21491"/>
                  <a:pt x="20944" y="21600"/>
                  <a:pt x="20684" y="21600"/>
                </a:cubicBezTo>
                <a:lnTo>
                  <a:pt x="891" y="21600"/>
                </a:lnTo>
                <a:cubicBezTo>
                  <a:pt x="646" y="21600"/>
                  <a:pt x="438" y="21491"/>
                  <a:pt x="262" y="21283"/>
                </a:cubicBezTo>
                <a:cubicBezTo>
                  <a:pt x="88" y="21071"/>
                  <a:pt x="0" y="20822"/>
                  <a:pt x="0" y="20528"/>
                </a:cubicBezTo>
                <a:lnTo>
                  <a:pt x="0" y="17479"/>
                </a:lnTo>
                <a:cubicBezTo>
                  <a:pt x="0" y="17188"/>
                  <a:pt x="88" y="16939"/>
                  <a:pt x="262" y="16724"/>
                </a:cubicBezTo>
                <a:cubicBezTo>
                  <a:pt x="438" y="16516"/>
                  <a:pt x="646" y="16410"/>
                  <a:pt x="891" y="16410"/>
                </a:cubicBezTo>
                <a:lnTo>
                  <a:pt x="20684" y="16410"/>
                </a:lnTo>
                <a:close/>
                <a:moveTo>
                  <a:pt x="20520" y="9704"/>
                </a:moveTo>
                <a:lnTo>
                  <a:pt x="8811" y="9704"/>
                </a:lnTo>
                <a:lnTo>
                  <a:pt x="8811" y="11869"/>
                </a:lnTo>
                <a:lnTo>
                  <a:pt x="20520" y="11869"/>
                </a:lnTo>
                <a:lnTo>
                  <a:pt x="20520" y="9704"/>
                </a:lnTo>
                <a:close/>
                <a:moveTo>
                  <a:pt x="20520" y="17917"/>
                </a:moveTo>
                <a:lnTo>
                  <a:pt x="12410" y="17917"/>
                </a:lnTo>
                <a:lnTo>
                  <a:pt x="12410" y="20067"/>
                </a:lnTo>
                <a:lnTo>
                  <a:pt x="20520" y="20067"/>
                </a:lnTo>
                <a:lnTo>
                  <a:pt x="20520" y="17917"/>
                </a:lnTo>
                <a:close/>
                <a:moveTo>
                  <a:pt x="20520" y="1533"/>
                </a:moveTo>
                <a:lnTo>
                  <a:pt x="16004" y="1533"/>
                </a:lnTo>
                <a:lnTo>
                  <a:pt x="16004" y="3683"/>
                </a:lnTo>
                <a:lnTo>
                  <a:pt x="20520" y="3683"/>
                </a:lnTo>
                <a:lnTo>
                  <a:pt x="20520" y="1533"/>
                </a:lnTo>
                <a:close/>
                <a:moveTo>
                  <a:pt x="20520" y="153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3" name="AutoShape 59"/>
          <p:cNvSpPr>
            <a:spLocks/>
          </p:cNvSpPr>
          <p:nvPr/>
        </p:nvSpPr>
        <p:spPr bwMode="auto">
          <a:xfrm>
            <a:off x="2714626" y="4599567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74" y="10050"/>
                </a:moveTo>
                <a:cubicBezTo>
                  <a:pt x="110" y="9663"/>
                  <a:pt x="28" y="9253"/>
                  <a:pt x="28" y="8829"/>
                </a:cubicBezTo>
                <a:cubicBezTo>
                  <a:pt x="28" y="8129"/>
                  <a:pt x="212" y="7493"/>
                  <a:pt x="582" y="6925"/>
                </a:cubicBezTo>
                <a:cubicBezTo>
                  <a:pt x="494" y="6391"/>
                  <a:pt x="526" y="5854"/>
                  <a:pt x="684" y="5314"/>
                </a:cubicBezTo>
                <a:cubicBezTo>
                  <a:pt x="842" y="4775"/>
                  <a:pt x="1105" y="4300"/>
                  <a:pt x="1475" y="3896"/>
                </a:cubicBezTo>
                <a:cubicBezTo>
                  <a:pt x="1512" y="3133"/>
                  <a:pt x="1712" y="2512"/>
                  <a:pt x="2083" y="2014"/>
                </a:cubicBezTo>
                <a:cubicBezTo>
                  <a:pt x="2453" y="1517"/>
                  <a:pt x="2913" y="1116"/>
                  <a:pt x="3462" y="811"/>
                </a:cubicBezTo>
                <a:cubicBezTo>
                  <a:pt x="4013" y="503"/>
                  <a:pt x="4620" y="294"/>
                  <a:pt x="5287" y="178"/>
                </a:cubicBezTo>
                <a:cubicBezTo>
                  <a:pt x="5954" y="56"/>
                  <a:pt x="6604" y="0"/>
                  <a:pt x="7234" y="0"/>
                </a:cubicBezTo>
                <a:cubicBezTo>
                  <a:pt x="7881" y="0"/>
                  <a:pt x="8537" y="45"/>
                  <a:pt x="9189" y="133"/>
                </a:cubicBezTo>
                <a:cubicBezTo>
                  <a:pt x="9839" y="226"/>
                  <a:pt x="10481" y="353"/>
                  <a:pt x="11102" y="526"/>
                </a:cubicBezTo>
                <a:cubicBezTo>
                  <a:pt x="11735" y="706"/>
                  <a:pt x="12363" y="898"/>
                  <a:pt x="12990" y="1099"/>
                </a:cubicBezTo>
                <a:cubicBezTo>
                  <a:pt x="13617" y="1302"/>
                  <a:pt x="14264" y="1407"/>
                  <a:pt x="14931" y="1407"/>
                </a:cubicBezTo>
                <a:lnTo>
                  <a:pt x="20006" y="1407"/>
                </a:lnTo>
                <a:cubicBezTo>
                  <a:pt x="20447" y="1407"/>
                  <a:pt x="20823" y="1562"/>
                  <a:pt x="21134" y="1876"/>
                </a:cubicBezTo>
                <a:cubicBezTo>
                  <a:pt x="21445" y="2195"/>
                  <a:pt x="21600" y="2571"/>
                  <a:pt x="21600" y="3012"/>
                </a:cubicBezTo>
                <a:lnTo>
                  <a:pt x="21600" y="11711"/>
                </a:lnTo>
                <a:cubicBezTo>
                  <a:pt x="21600" y="12152"/>
                  <a:pt x="21445" y="12533"/>
                  <a:pt x="21134" y="12847"/>
                </a:cubicBezTo>
                <a:cubicBezTo>
                  <a:pt x="20823" y="13161"/>
                  <a:pt x="20447" y="13322"/>
                  <a:pt x="20006" y="13322"/>
                </a:cubicBezTo>
                <a:lnTo>
                  <a:pt x="15284" y="13322"/>
                </a:lnTo>
                <a:cubicBezTo>
                  <a:pt x="15044" y="13449"/>
                  <a:pt x="14846" y="13587"/>
                  <a:pt x="14702" y="13734"/>
                </a:cubicBezTo>
                <a:cubicBezTo>
                  <a:pt x="14558" y="13884"/>
                  <a:pt x="14406" y="14056"/>
                  <a:pt x="14242" y="14254"/>
                </a:cubicBezTo>
                <a:cubicBezTo>
                  <a:pt x="14098" y="14435"/>
                  <a:pt x="13951" y="14613"/>
                  <a:pt x="13804" y="14782"/>
                </a:cubicBezTo>
                <a:cubicBezTo>
                  <a:pt x="13654" y="14955"/>
                  <a:pt x="13496" y="15121"/>
                  <a:pt x="13323" y="15280"/>
                </a:cubicBezTo>
                <a:cubicBezTo>
                  <a:pt x="13027" y="15602"/>
                  <a:pt x="12682" y="15910"/>
                  <a:pt x="12298" y="16212"/>
                </a:cubicBezTo>
                <a:cubicBezTo>
                  <a:pt x="11908" y="16523"/>
                  <a:pt x="11617" y="16853"/>
                  <a:pt x="11416" y="17218"/>
                </a:cubicBezTo>
                <a:cubicBezTo>
                  <a:pt x="11190" y="17605"/>
                  <a:pt x="11052" y="18051"/>
                  <a:pt x="10998" y="18563"/>
                </a:cubicBezTo>
                <a:cubicBezTo>
                  <a:pt x="10941" y="19071"/>
                  <a:pt x="10859" y="19552"/>
                  <a:pt x="10746" y="20004"/>
                </a:cubicBezTo>
                <a:cubicBezTo>
                  <a:pt x="10633" y="20450"/>
                  <a:pt x="10438" y="20831"/>
                  <a:pt x="10153" y="21139"/>
                </a:cubicBezTo>
                <a:cubicBezTo>
                  <a:pt x="9868" y="21445"/>
                  <a:pt x="9384" y="21600"/>
                  <a:pt x="8698" y="21600"/>
                </a:cubicBezTo>
                <a:cubicBezTo>
                  <a:pt x="8147" y="21600"/>
                  <a:pt x="7644" y="21484"/>
                  <a:pt x="7189" y="21258"/>
                </a:cubicBezTo>
                <a:cubicBezTo>
                  <a:pt x="6734" y="21024"/>
                  <a:pt x="6349" y="20716"/>
                  <a:pt x="6039" y="20329"/>
                </a:cubicBezTo>
                <a:cubicBezTo>
                  <a:pt x="5731" y="19939"/>
                  <a:pt x="5485" y="19495"/>
                  <a:pt x="5310" y="18995"/>
                </a:cubicBezTo>
                <a:cubicBezTo>
                  <a:pt x="5134" y="18492"/>
                  <a:pt x="5044" y="17992"/>
                  <a:pt x="5044" y="17472"/>
                </a:cubicBezTo>
                <a:cubicBezTo>
                  <a:pt x="5044" y="16941"/>
                  <a:pt x="5123" y="16432"/>
                  <a:pt x="5281" y="15955"/>
                </a:cubicBezTo>
                <a:cubicBezTo>
                  <a:pt x="5440" y="15469"/>
                  <a:pt x="5626" y="14989"/>
                  <a:pt x="5841" y="14514"/>
                </a:cubicBezTo>
                <a:cubicBezTo>
                  <a:pt x="5527" y="14531"/>
                  <a:pt x="5211" y="14548"/>
                  <a:pt x="4903" y="14562"/>
                </a:cubicBezTo>
                <a:cubicBezTo>
                  <a:pt x="4592" y="14585"/>
                  <a:pt x="4275" y="14590"/>
                  <a:pt x="3962" y="14590"/>
                </a:cubicBezTo>
                <a:cubicBezTo>
                  <a:pt x="3464" y="14590"/>
                  <a:pt x="2978" y="14548"/>
                  <a:pt x="2506" y="14452"/>
                </a:cubicBezTo>
                <a:cubicBezTo>
                  <a:pt x="2032" y="14353"/>
                  <a:pt x="1613" y="14198"/>
                  <a:pt x="1243" y="13977"/>
                </a:cubicBezTo>
                <a:cubicBezTo>
                  <a:pt x="870" y="13757"/>
                  <a:pt x="574" y="13454"/>
                  <a:pt x="345" y="13062"/>
                </a:cubicBezTo>
                <a:cubicBezTo>
                  <a:pt x="113" y="12675"/>
                  <a:pt x="0" y="12191"/>
                  <a:pt x="0" y="11604"/>
                </a:cubicBezTo>
                <a:cubicBezTo>
                  <a:pt x="0" y="11341"/>
                  <a:pt x="23" y="11081"/>
                  <a:pt x="65" y="10827"/>
                </a:cubicBezTo>
                <a:cubicBezTo>
                  <a:pt x="116" y="10570"/>
                  <a:pt x="184" y="10310"/>
                  <a:pt x="274" y="10050"/>
                </a:cubicBezTo>
                <a:moveTo>
                  <a:pt x="2439" y="7250"/>
                </a:moveTo>
                <a:cubicBezTo>
                  <a:pt x="1907" y="7696"/>
                  <a:pt x="1642" y="8247"/>
                  <a:pt x="1642" y="8914"/>
                </a:cubicBezTo>
                <a:cubicBezTo>
                  <a:pt x="1642" y="9126"/>
                  <a:pt x="1695" y="9318"/>
                  <a:pt x="1803" y="9505"/>
                </a:cubicBezTo>
                <a:cubicBezTo>
                  <a:pt x="1913" y="9688"/>
                  <a:pt x="2035" y="9841"/>
                  <a:pt x="2170" y="9968"/>
                </a:cubicBezTo>
                <a:cubicBezTo>
                  <a:pt x="2026" y="10234"/>
                  <a:pt x="1896" y="10488"/>
                  <a:pt x="1783" y="10748"/>
                </a:cubicBezTo>
                <a:cubicBezTo>
                  <a:pt x="1670" y="11008"/>
                  <a:pt x="1613" y="11293"/>
                  <a:pt x="1613" y="11607"/>
                </a:cubicBezTo>
                <a:cubicBezTo>
                  <a:pt x="1613" y="11923"/>
                  <a:pt x="1690" y="12172"/>
                  <a:pt x="1851" y="12358"/>
                </a:cubicBezTo>
                <a:cubicBezTo>
                  <a:pt x="2009" y="12542"/>
                  <a:pt x="2201" y="12677"/>
                  <a:pt x="2430" y="12768"/>
                </a:cubicBezTo>
                <a:cubicBezTo>
                  <a:pt x="2662" y="12861"/>
                  <a:pt x="2913" y="12915"/>
                  <a:pt x="3190" y="12932"/>
                </a:cubicBezTo>
                <a:cubicBezTo>
                  <a:pt x="3467" y="12949"/>
                  <a:pt x="3724" y="12960"/>
                  <a:pt x="3967" y="12960"/>
                </a:cubicBezTo>
                <a:cubicBezTo>
                  <a:pt x="4388" y="12960"/>
                  <a:pt x="4804" y="12943"/>
                  <a:pt x="5199" y="12915"/>
                </a:cubicBezTo>
                <a:cubicBezTo>
                  <a:pt x="5598" y="12895"/>
                  <a:pt x="5996" y="12878"/>
                  <a:pt x="6403" y="12878"/>
                </a:cubicBezTo>
                <a:cubicBezTo>
                  <a:pt x="6683" y="12878"/>
                  <a:pt x="6960" y="12895"/>
                  <a:pt x="7237" y="12915"/>
                </a:cubicBezTo>
                <a:cubicBezTo>
                  <a:pt x="7511" y="12943"/>
                  <a:pt x="7779" y="13017"/>
                  <a:pt x="8039" y="13121"/>
                </a:cubicBezTo>
                <a:cubicBezTo>
                  <a:pt x="8039" y="13491"/>
                  <a:pt x="7966" y="13844"/>
                  <a:pt x="7819" y="14175"/>
                </a:cubicBezTo>
                <a:cubicBezTo>
                  <a:pt x="7669" y="14511"/>
                  <a:pt x="7508" y="14847"/>
                  <a:pt x="7330" y="15189"/>
                </a:cubicBezTo>
                <a:cubicBezTo>
                  <a:pt x="7152" y="15531"/>
                  <a:pt x="6999" y="15890"/>
                  <a:pt x="6864" y="16260"/>
                </a:cubicBezTo>
                <a:cubicBezTo>
                  <a:pt x="6728" y="16630"/>
                  <a:pt x="6660" y="17031"/>
                  <a:pt x="6660" y="17475"/>
                </a:cubicBezTo>
                <a:cubicBezTo>
                  <a:pt x="6660" y="17772"/>
                  <a:pt x="6708" y="18071"/>
                  <a:pt x="6796" y="18362"/>
                </a:cubicBezTo>
                <a:cubicBezTo>
                  <a:pt x="6886" y="18656"/>
                  <a:pt x="7019" y="18919"/>
                  <a:pt x="7197" y="19162"/>
                </a:cubicBezTo>
                <a:cubicBezTo>
                  <a:pt x="7372" y="19399"/>
                  <a:pt x="7584" y="19594"/>
                  <a:pt x="7833" y="19741"/>
                </a:cubicBezTo>
                <a:cubicBezTo>
                  <a:pt x="8082" y="19891"/>
                  <a:pt x="8373" y="19964"/>
                  <a:pt x="8709" y="19964"/>
                </a:cubicBezTo>
                <a:cubicBezTo>
                  <a:pt x="8746" y="19964"/>
                  <a:pt x="8794" y="19967"/>
                  <a:pt x="8864" y="19978"/>
                </a:cubicBezTo>
                <a:cubicBezTo>
                  <a:pt x="8932" y="19984"/>
                  <a:pt x="8983" y="19984"/>
                  <a:pt x="9020" y="19964"/>
                </a:cubicBezTo>
                <a:cubicBezTo>
                  <a:pt x="9090" y="19930"/>
                  <a:pt x="9133" y="19891"/>
                  <a:pt x="9141" y="19857"/>
                </a:cubicBezTo>
                <a:cubicBezTo>
                  <a:pt x="9153" y="19820"/>
                  <a:pt x="9167" y="19763"/>
                  <a:pt x="9184" y="19693"/>
                </a:cubicBezTo>
                <a:cubicBezTo>
                  <a:pt x="9291" y="19162"/>
                  <a:pt x="9393" y="18605"/>
                  <a:pt x="9486" y="18014"/>
                </a:cubicBezTo>
                <a:cubicBezTo>
                  <a:pt x="9582" y="17430"/>
                  <a:pt x="9760" y="16901"/>
                  <a:pt x="10009" y="16421"/>
                </a:cubicBezTo>
                <a:cubicBezTo>
                  <a:pt x="10272" y="15963"/>
                  <a:pt x="10605" y="15565"/>
                  <a:pt x="11009" y="15234"/>
                </a:cubicBezTo>
                <a:cubicBezTo>
                  <a:pt x="11416" y="14898"/>
                  <a:pt x="11803" y="14545"/>
                  <a:pt x="12173" y="14175"/>
                </a:cubicBezTo>
                <a:cubicBezTo>
                  <a:pt x="12433" y="13898"/>
                  <a:pt x="12656" y="13644"/>
                  <a:pt x="12840" y="13412"/>
                </a:cubicBezTo>
                <a:cubicBezTo>
                  <a:pt x="13024" y="13180"/>
                  <a:pt x="13216" y="12966"/>
                  <a:pt x="13408" y="12762"/>
                </a:cubicBezTo>
                <a:cubicBezTo>
                  <a:pt x="13600" y="12556"/>
                  <a:pt x="13815" y="12369"/>
                  <a:pt x="14044" y="12194"/>
                </a:cubicBezTo>
                <a:cubicBezTo>
                  <a:pt x="14276" y="12016"/>
                  <a:pt x="14575" y="11855"/>
                  <a:pt x="14942" y="11714"/>
                </a:cubicBezTo>
                <a:lnTo>
                  <a:pt x="14971" y="11714"/>
                </a:lnTo>
                <a:lnTo>
                  <a:pt x="14971" y="3015"/>
                </a:lnTo>
                <a:cubicBezTo>
                  <a:pt x="14324" y="3015"/>
                  <a:pt x="13702" y="2944"/>
                  <a:pt x="13111" y="2794"/>
                </a:cubicBezTo>
                <a:cubicBezTo>
                  <a:pt x="12521" y="2647"/>
                  <a:pt x="11922" y="2481"/>
                  <a:pt x="11311" y="2308"/>
                </a:cubicBezTo>
                <a:cubicBezTo>
                  <a:pt x="10704" y="2133"/>
                  <a:pt x="10068" y="1966"/>
                  <a:pt x="9404" y="1819"/>
                </a:cubicBezTo>
                <a:cubicBezTo>
                  <a:pt x="8743" y="1670"/>
                  <a:pt x="8022" y="1599"/>
                  <a:pt x="7245" y="1599"/>
                </a:cubicBezTo>
                <a:cubicBezTo>
                  <a:pt x="6838" y="1599"/>
                  <a:pt x="6395" y="1630"/>
                  <a:pt x="5911" y="1698"/>
                </a:cubicBezTo>
                <a:cubicBezTo>
                  <a:pt x="5428" y="1769"/>
                  <a:pt x="4982" y="1890"/>
                  <a:pt x="4566" y="2062"/>
                </a:cubicBezTo>
                <a:cubicBezTo>
                  <a:pt x="4151" y="2238"/>
                  <a:pt x="3801" y="2492"/>
                  <a:pt x="3510" y="2822"/>
                </a:cubicBezTo>
                <a:cubicBezTo>
                  <a:pt x="3221" y="3147"/>
                  <a:pt x="3077" y="3585"/>
                  <a:pt x="3077" y="4125"/>
                </a:cubicBezTo>
                <a:cubicBezTo>
                  <a:pt x="3077" y="4218"/>
                  <a:pt x="3083" y="4297"/>
                  <a:pt x="3091" y="4368"/>
                </a:cubicBezTo>
                <a:cubicBezTo>
                  <a:pt x="3100" y="4439"/>
                  <a:pt x="3114" y="4529"/>
                  <a:pt x="3134" y="4628"/>
                </a:cubicBezTo>
                <a:cubicBezTo>
                  <a:pt x="2817" y="4772"/>
                  <a:pt x="2580" y="5009"/>
                  <a:pt x="2416" y="5346"/>
                </a:cubicBezTo>
                <a:cubicBezTo>
                  <a:pt x="2252" y="5676"/>
                  <a:pt x="2173" y="6012"/>
                  <a:pt x="2173" y="6343"/>
                </a:cubicBezTo>
                <a:cubicBezTo>
                  <a:pt x="2167" y="6696"/>
                  <a:pt x="2261" y="7001"/>
                  <a:pt x="2439" y="7250"/>
                </a:cubicBezTo>
                <a:moveTo>
                  <a:pt x="17344" y="3071"/>
                </a:moveTo>
                <a:cubicBezTo>
                  <a:pt x="17051" y="3071"/>
                  <a:pt x="16793" y="3170"/>
                  <a:pt x="16579" y="3373"/>
                </a:cubicBezTo>
                <a:cubicBezTo>
                  <a:pt x="16367" y="3580"/>
                  <a:pt x="16262" y="3837"/>
                  <a:pt x="16262" y="4153"/>
                </a:cubicBezTo>
                <a:cubicBezTo>
                  <a:pt x="16262" y="4450"/>
                  <a:pt x="16367" y="4704"/>
                  <a:pt x="16579" y="4919"/>
                </a:cubicBezTo>
                <a:cubicBezTo>
                  <a:pt x="16791" y="5131"/>
                  <a:pt x="17048" y="5235"/>
                  <a:pt x="17344" y="5235"/>
                </a:cubicBezTo>
                <a:cubicBezTo>
                  <a:pt x="17658" y="5235"/>
                  <a:pt x="17918" y="5131"/>
                  <a:pt x="18121" y="4919"/>
                </a:cubicBezTo>
                <a:cubicBezTo>
                  <a:pt x="18322" y="4704"/>
                  <a:pt x="18424" y="4450"/>
                  <a:pt x="18424" y="4153"/>
                </a:cubicBezTo>
                <a:cubicBezTo>
                  <a:pt x="18424" y="3837"/>
                  <a:pt x="18322" y="3580"/>
                  <a:pt x="18121" y="3373"/>
                </a:cubicBezTo>
                <a:cubicBezTo>
                  <a:pt x="17921" y="3170"/>
                  <a:pt x="17661" y="3071"/>
                  <a:pt x="17344" y="307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4" name="AutoShape 116"/>
          <p:cNvSpPr>
            <a:spLocks/>
          </p:cNvSpPr>
          <p:nvPr/>
        </p:nvSpPr>
        <p:spPr bwMode="auto">
          <a:xfrm>
            <a:off x="3636964" y="4601154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329" y="11544"/>
                </a:moveTo>
                <a:cubicBezTo>
                  <a:pt x="21493" y="11931"/>
                  <a:pt x="21572" y="12338"/>
                  <a:pt x="21572" y="12758"/>
                </a:cubicBezTo>
                <a:cubicBezTo>
                  <a:pt x="21572" y="13464"/>
                  <a:pt x="21388" y="14105"/>
                  <a:pt x="21018" y="14679"/>
                </a:cubicBezTo>
                <a:cubicBezTo>
                  <a:pt x="21111" y="15215"/>
                  <a:pt x="21077" y="15746"/>
                  <a:pt x="20925" y="16285"/>
                </a:cubicBezTo>
                <a:cubicBezTo>
                  <a:pt x="20769" y="16819"/>
                  <a:pt x="20512" y="17288"/>
                  <a:pt x="20142" y="17697"/>
                </a:cubicBezTo>
                <a:cubicBezTo>
                  <a:pt x="20105" y="18451"/>
                  <a:pt x="19902" y="19081"/>
                  <a:pt x="19532" y="19581"/>
                </a:cubicBezTo>
                <a:cubicBezTo>
                  <a:pt x="19161" y="20081"/>
                  <a:pt x="18701" y="20482"/>
                  <a:pt x="18147" y="20784"/>
                </a:cubicBezTo>
                <a:cubicBezTo>
                  <a:pt x="17593" y="21089"/>
                  <a:pt x="16983" y="21298"/>
                  <a:pt x="16322" y="21419"/>
                </a:cubicBezTo>
                <a:cubicBezTo>
                  <a:pt x="15660" y="21541"/>
                  <a:pt x="15010" y="21600"/>
                  <a:pt x="14380" y="21600"/>
                </a:cubicBezTo>
                <a:cubicBezTo>
                  <a:pt x="13730" y="21600"/>
                  <a:pt x="13078" y="21555"/>
                  <a:pt x="12425" y="21462"/>
                </a:cubicBezTo>
                <a:cubicBezTo>
                  <a:pt x="11772" y="21363"/>
                  <a:pt x="11128" y="21236"/>
                  <a:pt x="10498" y="21075"/>
                </a:cubicBezTo>
                <a:cubicBezTo>
                  <a:pt x="9865" y="20894"/>
                  <a:pt x="9237" y="20702"/>
                  <a:pt x="8610" y="20493"/>
                </a:cubicBezTo>
                <a:cubicBezTo>
                  <a:pt x="7983" y="20287"/>
                  <a:pt x="7341" y="20182"/>
                  <a:pt x="6680" y="20182"/>
                </a:cubicBezTo>
                <a:lnTo>
                  <a:pt x="1608" y="20182"/>
                </a:lnTo>
                <a:cubicBezTo>
                  <a:pt x="1167" y="20182"/>
                  <a:pt x="786" y="20030"/>
                  <a:pt x="472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1"/>
                </a:lnTo>
                <a:cubicBezTo>
                  <a:pt x="0" y="9440"/>
                  <a:pt x="158" y="9065"/>
                  <a:pt x="472" y="8754"/>
                </a:cubicBezTo>
                <a:cubicBezTo>
                  <a:pt x="786" y="8441"/>
                  <a:pt x="1167" y="8285"/>
                  <a:pt x="1608" y="8285"/>
                </a:cubicBezTo>
                <a:lnTo>
                  <a:pt x="6316" y="8285"/>
                </a:lnTo>
                <a:cubicBezTo>
                  <a:pt x="6559" y="8161"/>
                  <a:pt x="6751" y="8023"/>
                  <a:pt x="6898" y="7873"/>
                </a:cubicBezTo>
                <a:cubicBezTo>
                  <a:pt x="7042" y="7723"/>
                  <a:pt x="7197" y="7548"/>
                  <a:pt x="7370" y="7342"/>
                </a:cubicBezTo>
                <a:cubicBezTo>
                  <a:pt x="7514" y="7161"/>
                  <a:pt x="7663" y="6986"/>
                  <a:pt x="7810" y="6820"/>
                </a:cubicBezTo>
                <a:cubicBezTo>
                  <a:pt x="7957" y="6653"/>
                  <a:pt x="8113" y="6484"/>
                  <a:pt x="8277" y="6311"/>
                </a:cubicBezTo>
                <a:cubicBezTo>
                  <a:pt x="8570" y="5998"/>
                  <a:pt x="8918" y="5690"/>
                  <a:pt x="9302" y="5385"/>
                </a:cubicBezTo>
                <a:cubicBezTo>
                  <a:pt x="9692" y="5086"/>
                  <a:pt x="9989" y="4750"/>
                  <a:pt x="10195" y="4380"/>
                </a:cubicBezTo>
                <a:cubicBezTo>
                  <a:pt x="10339" y="4117"/>
                  <a:pt x="10444" y="3826"/>
                  <a:pt x="10506" y="3507"/>
                </a:cubicBezTo>
                <a:cubicBezTo>
                  <a:pt x="10565" y="3188"/>
                  <a:pt x="10628" y="2866"/>
                  <a:pt x="10676" y="2539"/>
                </a:cubicBezTo>
                <a:cubicBezTo>
                  <a:pt x="10727" y="2217"/>
                  <a:pt x="10780" y="1900"/>
                  <a:pt x="10845" y="1593"/>
                </a:cubicBezTo>
                <a:cubicBezTo>
                  <a:pt x="10907" y="1288"/>
                  <a:pt x="11015" y="1017"/>
                  <a:pt x="11162" y="777"/>
                </a:cubicBezTo>
                <a:cubicBezTo>
                  <a:pt x="11311" y="537"/>
                  <a:pt x="11523" y="350"/>
                  <a:pt x="11800" y="209"/>
                </a:cubicBezTo>
                <a:cubicBezTo>
                  <a:pt x="12074" y="68"/>
                  <a:pt x="12442" y="0"/>
                  <a:pt x="12902" y="0"/>
                </a:cubicBezTo>
                <a:cubicBezTo>
                  <a:pt x="13451" y="0"/>
                  <a:pt x="13956" y="113"/>
                  <a:pt x="14411" y="345"/>
                </a:cubicBezTo>
                <a:cubicBezTo>
                  <a:pt x="14869" y="573"/>
                  <a:pt x="15251" y="881"/>
                  <a:pt x="15567" y="1271"/>
                </a:cubicBezTo>
                <a:cubicBezTo>
                  <a:pt x="15881" y="1658"/>
                  <a:pt x="16127" y="2101"/>
                  <a:pt x="16305" y="2601"/>
                </a:cubicBezTo>
                <a:cubicBezTo>
                  <a:pt x="16480" y="3104"/>
                  <a:pt x="16570" y="3609"/>
                  <a:pt x="16570" y="4123"/>
                </a:cubicBezTo>
                <a:cubicBezTo>
                  <a:pt x="16570" y="4654"/>
                  <a:pt x="16491" y="5162"/>
                  <a:pt x="16333" y="5645"/>
                </a:cubicBezTo>
                <a:cubicBezTo>
                  <a:pt x="16175" y="6125"/>
                  <a:pt x="15982" y="6611"/>
                  <a:pt x="15759" y="7097"/>
                </a:cubicBezTo>
                <a:cubicBezTo>
                  <a:pt x="16073" y="7080"/>
                  <a:pt x="16389" y="7057"/>
                  <a:pt x="16706" y="7035"/>
                </a:cubicBezTo>
                <a:cubicBezTo>
                  <a:pt x="17019" y="7012"/>
                  <a:pt x="17336" y="7001"/>
                  <a:pt x="17652" y="7001"/>
                </a:cubicBezTo>
                <a:cubicBezTo>
                  <a:pt x="18150" y="7001"/>
                  <a:pt x="18630" y="7049"/>
                  <a:pt x="19099" y="7145"/>
                </a:cubicBezTo>
                <a:cubicBezTo>
                  <a:pt x="19568" y="7238"/>
                  <a:pt x="19986" y="7396"/>
                  <a:pt x="20357" y="7616"/>
                </a:cubicBezTo>
                <a:cubicBezTo>
                  <a:pt x="20727" y="7839"/>
                  <a:pt x="21026" y="8144"/>
                  <a:pt x="21255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9" y="11544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4"/>
                  <a:pt x="5341" y="17759"/>
                  <a:pt x="5341" y="17454"/>
                </a:cubicBezTo>
                <a:cubicBezTo>
                  <a:pt x="5341" y="17155"/>
                  <a:pt x="5233" y="16901"/>
                  <a:pt x="5024" y="16686"/>
                </a:cubicBezTo>
                <a:cubicBezTo>
                  <a:pt x="4812" y="16477"/>
                  <a:pt x="4558" y="16373"/>
                  <a:pt x="4258" y="16373"/>
                </a:cubicBezTo>
                <a:cubicBezTo>
                  <a:pt x="3942" y="16373"/>
                  <a:pt x="3685" y="16477"/>
                  <a:pt x="3487" y="16686"/>
                </a:cubicBezTo>
                <a:cubicBezTo>
                  <a:pt x="3289" y="16901"/>
                  <a:pt x="3190" y="17155"/>
                  <a:pt x="3190" y="17454"/>
                </a:cubicBezTo>
                <a:cubicBezTo>
                  <a:pt x="3190" y="17768"/>
                  <a:pt x="3289" y="18025"/>
                  <a:pt x="3487" y="18223"/>
                </a:cubicBezTo>
                <a:cubicBezTo>
                  <a:pt x="3682" y="18420"/>
                  <a:pt x="3939" y="18519"/>
                  <a:pt x="4258" y="18519"/>
                </a:cubicBezTo>
                <a:moveTo>
                  <a:pt x="19164" y="14343"/>
                </a:moveTo>
                <a:cubicBezTo>
                  <a:pt x="19704" y="13902"/>
                  <a:pt x="19975" y="13346"/>
                  <a:pt x="19975" y="12679"/>
                </a:cubicBezTo>
                <a:cubicBezTo>
                  <a:pt x="19975" y="12473"/>
                  <a:pt x="19919" y="12281"/>
                  <a:pt x="19806" y="12098"/>
                </a:cubicBezTo>
                <a:cubicBezTo>
                  <a:pt x="19695" y="11920"/>
                  <a:pt x="19577" y="11762"/>
                  <a:pt x="19447" y="11623"/>
                </a:cubicBezTo>
                <a:cubicBezTo>
                  <a:pt x="19591" y="11363"/>
                  <a:pt x="19721" y="11106"/>
                  <a:pt x="19834" y="10849"/>
                </a:cubicBezTo>
                <a:cubicBezTo>
                  <a:pt x="19944" y="10592"/>
                  <a:pt x="20003" y="10313"/>
                  <a:pt x="20003" y="10002"/>
                </a:cubicBezTo>
                <a:cubicBezTo>
                  <a:pt x="20003" y="9689"/>
                  <a:pt x="19924" y="9440"/>
                  <a:pt x="19766" y="9251"/>
                </a:cubicBezTo>
                <a:cubicBezTo>
                  <a:pt x="19608" y="9070"/>
                  <a:pt x="19416" y="8929"/>
                  <a:pt x="19184" y="8833"/>
                </a:cubicBezTo>
                <a:cubicBezTo>
                  <a:pt x="18955" y="8740"/>
                  <a:pt x="18698" y="8683"/>
                  <a:pt x="18418" y="8664"/>
                </a:cubicBezTo>
                <a:cubicBezTo>
                  <a:pt x="18138" y="8644"/>
                  <a:pt x="17884" y="8635"/>
                  <a:pt x="17650" y="8635"/>
                </a:cubicBezTo>
                <a:cubicBezTo>
                  <a:pt x="17243" y="8635"/>
                  <a:pt x="16836" y="8650"/>
                  <a:pt x="16423" y="8678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7" y="8720"/>
                  <a:pt x="14643" y="8706"/>
                  <a:pt x="14366" y="8678"/>
                </a:cubicBezTo>
                <a:cubicBezTo>
                  <a:pt x="14089" y="8650"/>
                  <a:pt x="13829" y="8585"/>
                  <a:pt x="13575" y="8475"/>
                </a:cubicBezTo>
                <a:cubicBezTo>
                  <a:pt x="13575" y="8105"/>
                  <a:pt x="13646" y="7754"/>
                  <a:pt x="13792" y="7421"/>
                </a:cubicBezTo>
                <a:cubicBezTo>
                  <a:pt x="13937" y="7088"/>
                  <a:pt x="14095" y="6752"/>
                  <a:pt x="14276" y="6413"/>
                </a:cubicBezTo>
                <a:cubicBezTo>
                  <a:pt x="14448" y="6074"/>
                  <a:pt x="14606" y="5721"/>
                  <a:pt x="14748" y="5351"/>
                </a:cubicBezTo>
                <a:cubicBezTo>
                  <a:pt x="14886" y="4984"/>
                  <a:pt x="14954" y="4575"/>
                  <a:pt x="14954" y="4123"/>
                </a:cubicBezTo>
                <a:cubicBezTo>
                  <a:pt x="14954" y="3824"/>
                  <a:pt x="14906" y="3530"/>
                  <a:pt x="14813" y="3236"/>
                </a:cubicBezTo>
                <a:cubicBezTo>
                  <a:pt x="14717" y="2945"/>
                  <a:pt x="14584" y="2677"/>
                  <a:pt x="14411" y="2440"/>
                </a:cubicBezTo>
                <a:cubicBezTo>
                  <a:pt x="14239" y="2200"/>
                  <a:pt x="14027" y="2002"/>
                  <a:pt x="13776" y="1844"/>
                </a:cubicBezTo>
                <a:cubicBezTo>
                  <a:pt x="13521" y="1689"/>
                  <a:pt x="13230" y="1607"/>
                  <a:pt x="12894" y="1607"/>
                </a:cubicBezTo>
                <a:lnTo>
                  <a:pt x="12744" y="1607"/>
                </a:lnTo>
                <a:cubicBezTo>
                  <a:pt x="12682" y="1607"/>
                  <a:pt x="12631" y="1618"/>
                  <a:pt x="12594" y="1635"/>
                </a:cubicBezTo>
                <a:cubicBezTo>
                  <a:pt x="12524" y="1672"/>
                  <a:pt x="12481" y="1706"/>
                  <a:pt x="12473" y="1742"/>
                </a:cubicBezTo>
                <a:cubicBezTo>
                  <a:pt x="12464" y="1779"/>
                  <a:pt x="12450" y="1838"/>
                  <a:pt x="12430" y="1920"/>
                </a:cubicBezTo>
                <a:cubicBezTo>
                  <a:pt x="12323" y="2451"/>
                  <a:pt x="12221" y="3007"/>
                  <a:pt x="12128" y="3586"/>
                </a:cubicBezTo>
                <a:cubicBezTo>
                  <a:pt x="12035" y="4168"/>
                  <a:pt x="11854" y="4699"/>
                  <a:pt x="11597" y="5176"/>
                </a:cubicBezTo>
                <a:cubicBezTo>
                  <a:pt x="11334" y="5636"/>
                  <a:pt x="11001" y="6035"/>
                  <a:pt x="10597" y="6368"/>
                </a:cubicBezTo>
                <a:cubicBezTo>
                  <a:pt x="10190" y="6701"/>
                  <a:pt x="9803" y="7051"/>
                  <a:pt x="9432" y="7421"/>
                </a:cubicBezTo>
                <a:cubicBezTo>
                  <a:pt x="9170" y="7701"/>
                  <a:pt x="8949" y="7955"/>
                  <a:pt x="8771" y="8183"/>
                </a:cubicBezTo>
                <a:cubicBezTo>
                  <a:pt x="8593" y="8412"/>
                  <a:pt x="8404" y="8632"/>
                  <a:pt x="8212" y="8833"/>
                </a:cubicBezTo>
                <a:cubicBezTo>
                  <a:pt x="8017" y="9036"/>
                  <a:pt x="7799" y="9223"/>
                  <a:pt x="7556" y="9401"/>
                </a:cubicBezTo>
                <a:cubicBezTo>
                  <a:pt x="7313" y="9576"/>
                  <a:pt x="7019" y="9737"/>
                  <a:pt x="6674" y="9881"/>
                </a:cubicBezTo>
                <a:lnTo>
                  <a:pt x="6646" y="9881"/>
                </a:lnTo>
                <a:lnTo>
                  <a:pt x="6646" y="18573"/>
                </a:lnTo>
                <a:cubicBezTo>
                  <a:pt x="7279" y="18573"/>
                  <a:pt x="7889" y="18649"/>
                  <a:pt x="8486" y="18796"/>
                </a:cubicBezTo>
                <a:cubicBezTo>
                  <a:pt x="9082" y="18946"/>
                  <a:pt x="9684" y="19104"/>
                  <a:pt x="10294" y="19270"/>
                </a:cubicBezTo>
                <a:cubicBezTo>
                  <a:pt x="10902" y="19440"/>
                  <a:pt x="11538" y="19592"/>
                  <a:pt x="12207" y="19742"/>
                </a:cubicBezTo>
                <a:cubicBezTo>
                  <a:pt x="12874" y="19892"/>
                  <a:pt x="13595" y="19965"/>
                  <a:pt x="14375" y="19965"/>
                </a:cubicBezTo>
                <a:cubicBezTo>
                  <a:pt x="14781" y="19965"/>
                  <a:pt x="15222" y="19940"/>
                  <a:pt x="15700" y="19886"/>
                </a:cubicBezTo>
                <a:cubicBezTo>
                  <a:pt x="16177" y="19830"/>
                  <a:pt x="16627" y="19711"/>
                  <a:pt x="17048" y="19527"/>
                </a:cubicBezTo>
                <a:cubicBezTo>
                  <a:pt x="17469" y="19344"/>
                  <a:pt x="17816" y="19087"/>
                  <a:pt x="18102" y="18762"/>
                </a:cubicBezTo>
                <a:cubicBezTo>
                  <a:pt x="18387" y="18440"/>
                  <a:pt x="18526" y="18011"/>
                  <a:pt x="18526" y="17477"/>
                </a:cubicBezTo>
                <a:cubicBezTo>
                  <a:pt x="18526" y="17387"/>
                  <a:pt x="18523" y="17305"/>
                  <a:pt x="18517" y="17226"/>
                </a:cubicBezTo>
                <a:cubicBezTo>
                  <a:pt x="18503" y="17152"/>
                  <a:pt x="18489" y="17071"/>
                  <a:pt x="18472" y="16980"/>
                </a:cubicBezTo>
                <a:cubicBezTo>
                  <a:pt x="18786" y="16836"/>
                  <a:pt x="19029" y="16596"/>
                  <a:pt x="19195" y="16263"/>
                </a:cubicBezTo>
                <a:cubicBezTo>
                  <a:pt x="19365" y="15930"/>
                  <a:pt x="19447" y="15594"/>
                  <a:pt x="19447" y="15263"/>
                </a:cubicBezTo>
                <a:cubicBezTo>
                  <a:pt x="19450" y="14913"/>
                  <a:pt x="19351" y="14605"/>
                  <a:pt x="19164" y="1434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5" name="AutoShape 117"/>
          <p:cNvSpPr>
            <a:spLocks/>
          </p:cNvSpPr>
          <p:nvPr/>
        </p:nvSpPr>
        <p:spPr bwMode="auto">
          <a:xfrm>
            <a:off x="4551364" y="459797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6" y="0"/>
                </a:moveTo>
                <a:cubicBezTo>
                  <a:pt x="12303" y="0"/>
                  <a:pt x="13705" y="280"/>
                  <a:pt x="15013" y="844"/>
                </a:cubicBezTo>
                <a:cubicBezTo>
                  <a:pt x="16321" y="1409"/>
                  <a:pt x="17466" y="2177"/>
                  <a:pt x="18449" y="3157"/>
                </a:cubicBezTo>
                <a:cubicBezTo>
                  <a:pt x="19433" y="4134"/>
                  <a:pt x="20204" y="5278"/>
                  <a:pt x="20761" y="6588"/>
                </a:cubicBezTo>
                <a:cubicBezTo>
                  <a:pt x="21320" y="7901"/>
                  <a:pt x="21600" y="9305"/>
                  <a:pt x="21600" y="10801"/>
                </a:cubicBezTo>
                <a:cubicBezTo>
                  <a:pt x="21600" y="12295"/>
                  <a:pt x="21320" y="13699"/>
                  <a:pt x="20761" y="15009"/>
                </a:cubicBezTo>
                <a:cubicBezTo>
                  <a:pt x="20204" y="16322"/>
                  <a:pt x="19430" y="17466"/>
                  <a:pt x="18449" y="18446"/>
                </a:cubicBezTo>
                <a:cubicBezTo>
                  <a:pt x="17466" y="19423"/>
                  <a:pt x="16322" y="20194"/>
                  <a:pt x="15013" y="20756"/>
                </a:cubicBezTo>
                <a:cubicBezTo>
                  <a:pt x="13705" y="21320"/>
                  <a:pt x="12303" y="21600"/>
                  <a:pt x="10806" y="21600"/>
                </a:cubicBezTo>
                <a:cubicBezTo>
                  <a:pt x="9311" y="21600"/>
                  <a:pt x="7906" y="21320"/>
                  <a:pt x="6592" y="20756"/>
                </a:cubicBezTo>
                <a:cubicBezTo>
                  <a:pt x="5281" y="20194"/>
                  <a:pt x="4137" y="19423"/>
                  <a:pt x="3156" y="18446"/>
                </a:cubicBezTo>
                <a:cubicBezTo>
                  <a:pt x="2179" y="17466"/>
                  <a:pt x="1410" y="16322"/>
                  <a:pt x="845" y="15009"/>
                </a:cubicBezTo>
                <a:cubicBezTo>
                  <a:pt x="283" y="13699"/>
                  <a:pt x="0" y="12295"/>
                  <a:pt x="0" y="10801"/>
                </a:cubicBezTo>
                <a:cubicBezTo>
                  <a:pt x="0" y="9305"/>
                  <a:pt x="283" y="7901"/>
                  <a:pt x="845" y="6588"/>
                </a:cubicBezTo>
                <a:cubicBezTo>
                  <a:pt x="1410" y="5278"/>
                  <a:pt x="2181" y="4134"/>
                  <a:pt x="3156" y="3157"/>
                </a:cubicBezTo>
                <a:cubicBezTo>
                  <a:pt x="4137" y="2177"/>
                  <a:pt x="5281" y="1409"/>
                  <a:pt x="6592" y="844"/>
                </a:cubicBezTo>
                <a:cubicBezTo>
                  <a:pt x="7906" y="280"/>
                  <a:pt x="9311" y="0"/>
                  <a:pt x="10806" y="0"/>
                </a:cubicBezTo>
                <a:moveTo>
                  <a:pt x="10806" y="18358"/>
                </a:moveTo>
                <a:cubicBezTo>
                  <a:pt x="11862" y="18358"/>
                  <a:pt x="12846" y="18158"/>
                  <a:pt x="13756" y="17762"/>
                </a:cubicBezTo>
                <a:cubicBezTo>
                  <a:pt x="14666" y="17364"/>
                  <a:pt x="15462" y="16825"/>
                  <a:pt x="16152" y="16141"/>
                </a:cubicBezTo>
                <a:cubicBezTo>
                  <a:pt x="16839" y="15455"/>
                  <a:pt x="17378" y="14656"/>
                  <a:pt x="17774" y="13747"/>
                </a:cubicBezTo>
                <a:cubicBezTo>
                  <a:pt x="18170" y="12837"/>
                  <a:pt x="18370" y="11855"/>
                  <a:pt x="18370" y="10801"/>
                </a:cubicBezTo>
                <a:cubicBezTo>
                  <a:pt x="18370" y="9745"/>
                  <a:pt x="18172" y="8763"/>
                  <a:pt x="17774" y="7853"/>
                </a:cubicBezTo>
                <a:cubicBezTo>
                  <a:pt x="17375" y="6944"/>
                  <a:pt x="16839" y="6148"/>
                  <a:pt x="16152" y="5459"/>
                </a:cubicBezTo>
                <a:cubicBezTo>
                  <a:pt x="15465" y="4775"/>
                  <a:pt x="14666" y="4236"/>
                  <a:pt x="13750" y="3838"/>
                </a:cubicBezTo>
                <a:cubicBezTo>
                  <a:pt x="12835" y="3442"/>
                  <a:pt x="11851" y="3242"/>
                  <a:pt x="10806" y="3242"/>
                </a:cubicBezTo>
                <a:cubicBezTo>
                  <a:pt x="9752" y="3242"/>
                  <a:pt x="8765" y="3442"/>
                  <a:pt x="7850" y="3838"/>
                </a:cubicBezTo>
                <a:cubicBezTo>
                  <a:pt x="6934" y="4236"/>
                  <a:pt x="6138" y="4775"/>
                  <a:pt x="5457" y="5459"/>
                </a:cubicBezTo>
                <a:cubicBezTo>
                  <a:pt x="4776" y="6148"/>
                  <a:pt x="4236" y="6944"/>
                  <a:pt x="3840" y="7853"/>
                </a:cubicBezTo>
                <a:cubicBezTo>
                  <a:pt x="3442" y="8763"/>
                  <a:pt x="3244" y="9745"/>
                  <a:pt x="3244" y="10801"/>
                </a:cubicBezTo>
                <a:cubicBezTo>
                  <a:pt x="3244" y="11855"/>
                  <a:pt x="3442" y="12837"/>
                  <a:pt x="3840" y="13747"/>
                </a:cubicBezTo>
                <a:cubicBezTo>
                  <a:pt x="4239" y="14656"/>
                  <a:pt x="4776" y="15455"/>
                  <a:pt x="5457" y="16141"/>
                </a:cubicBezTo>
                <a:cubicBezTo>
                  <a:pt x="6135" y="16825"/>
                  <a:pt x="6932" y="17364"/>
                  <a:pt x="7850" y="17762"/>
                </a:cubicBezTo>
                <a:cubicBezTo>
                  <a:pt x="8765" y="18158"/>
                  <a:pt x="9752" y="18358"/>
                  <a:pt x="10806" y="18358"/>
                </a:cubicBezTo>
                <a:moveTo>
                  <a:pt x="14538" y="10801"/>
                </a:moveTo>
                <a:cubicBezTo>
                  <a:pt x="14835" y="10801"/>
                  <a:pt x="15089" y="10906"/>
                  <a:pt x="15304" y="11118"/>
                </a:cubicBezTo>
                <a:cubicBezTo>
                  <a:pt x="15513" y="11332"/>
                  <a:pt x="15618" y="11584"/>
                  <a:pt x="15618" y="11883"/>
                </a:cubicBezTo>
                <a:lnTo>
                  <a:pt x="15618" y="12965"/>
                </a:lnTo>
                <a:cubicBezTo>
                  <a:pt x="15618" y="13261"/>
                  <a:pt x="15513" y="13515"/>
                  <a:pt x="15304" y="13727"/>
                </a:cubicBezTo>
                <a:cubicBezTo>
                  <a:pt x="15090" y="13939"/>
                  <a:pt x="14835" y="14043"/>
                  <a:pt x="14538" y="14043"/>
                </a:cubicBezTo>
                <a:lnTo>
                  <a:pt x="9670" y="14043"/>
                </a:lnTo>
                <a:cubicBezTo>
                  <a:pt x="9373" y="14043"/>
                  <a:pt x="9116" y="13939"/>
                  <a:pt x="8904" y="13727"/>
                </a:cubicBezTo>
                <a:cubicBezTo>
                  <a:pt x="8692" y="13515"/>
                  <a:pt x="8587" y="13261"/>
                  <a:pt x="8587" y="12965"/>
                </a:cubicBezTo>
                <a:lnTo>
                  <a:pt x="8587" y="6676"/>
                </a:lnTo>
                <a:cubicBezTo>
                  <a:pt x="8587" y="6379"/>
                  <a:pt x="8692" y="6125"/>
                  <a:pt x="8904" y="5916"/>
                </a:cubicBezTo>
                <a:cubicBezTo>
                  <a:pt x="9113" y="5699"/>
                  <a:pt x="9370" y="5594"/>
                  <a:pt x="9670" y="5594"/>
                </a:cubicBezTo>
                <a:lnTo>
                  <a:pt x="10752" y="5594"/>
                </a:lnTo>
                <a:cubicBezTo>
                  <a:pt x="11066" y="5594"/>
                  <a:pt x="11323" y="5699"/>
                  <a:pt x="11521" y="5916"/>
                </a:cubicBezTo>
                <a:cubicBezTo>
                  <a:pt x="11718" y="6125"/>
                  <a:pt x="11817" y="6379"/>
                  <a:pt x="11817" y="6676"/>
                </a:cubicBezTo>
                <a:lnTo>
                  <a:pt x="11817" y="10801"/>
                </a:lnTo>
                <a:lnTo>
                  <a:pt x="14538" y="10801"/>
                </a:lnTo>
                <a:close/>
                <a:moveTo>
                  <a:pt x="14538" y="10801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6" name="AutoShape 118"/>
          <p:cNvSpPr>
            <a:spLocks/>
          </p:cNvSpPr>
          <p:nvPr/>
        </p:nvSpPr>
        <p:spPr bwMode="auto">
          <a:xfrm>
            <a:off x="5438776" y="4599567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574">
                <a:moveTo>
                  <a:pt x="19883" y="9849"/>
                </a:moveTo>
                <a:cubicBezTo>
                  <a:pt x="20430" y="10441"/>
                  <a:pt x="20853" y="11078"/>
                  <a:pt x="21153" y="11758"/>
                </a:cubicBezTo>
                <a:cubicBezTo>
                  <a:pt x="21448" y="12437"/>
                  <a:pt x="21600" y="13165"/>
                  <a:pt x="21600" y="13934"/>
                </a:cubicBezTo>
                <a:cubicBezTo>
                  <a:pt x="21600" y="14989"/>
                  <a:pt x="21325" y="15981"/>
                  <a:pt x="20758" y="16911"/>
                </a:cubicBezTo>
                <a:cubicBezTo>
                  <a:pt x="20195" y="17841"/>
                  <a:pt x="19428" y="18656"/>
                  <a:pt x="18454" y="19347"/>
                </a:cubicBezTo>
                <a:cubicBezTo>
                  <a:pt x="17480" y="20040"/>
                  <a:pt x="16338" y="20585"/>
                  <a:pt x="15016" y="20982"/>
                </a:cubicBezTo>
                <a:cubicBezTo>
                  <a:pt x="13699" y="21374"/>
                  <a:pt x="12293" y="21574"/>
                  <a:pt x="10800" y="21574"/>
                </a:cubicBezTo>
                <a:cubicBezTo>
                  <a:pt x="9311" y="21574"/>
                  <a:pt x="7905" y="21374"/>
                  <a:pt x="6596" y="20982"/>
                </a:cubicBezTo>
                <a:cubicBezTo>
                  <a:pt x="5282" y="20585"/>
                  <a:pt x="4136" y="20040"/>
                  <a:pt x="3154" y="19347"/>
                </a:cubicBezTo>
                <a:cubicBezTo>
                  <a:pt x="2176" y="18656"/>
                  <a:pt x="1405" y="17842"/>
                  <a:pt x="842" y="16911"/>
                </a:cubicBezTo>
                <a:cubicBezTo>
                  <a:pt x="279" y="15978"/>
                  <a:pt x="0" y="14989"/>
                  <a:pt x="0" y="13934"/>
                </a:cubicBezTo>
                <a:cubicBezTo>
                  <a:pt x="0" y="13165"/>
                  <a:pt x="152" y="12434"/>
                  <a:pt x="451" y="11758"/>
                </a:cubicBezTo>
                <a:cubicBezTo>
                  <a:pt x="747" y="11078"/>
                  <a:pt x="1174" y="10441"/>
                  <a:pt x="1721" y="9849"/>
                </a:cubicBezTo>
                <a:cubicBezTo>
                  <a:pt x="1972" y="9553"/>
                  <a:pt x="2420" y="9105"/>
                  <a:pt x="3046" y="8507"/>
                </a:cubicBezTo>
                <a:cubicBezTo>
                  <a:pt x="3677" y="7907"/>
                  <a:pt x="4368" y="7213"/>
                  <a:pt x="5115" y="6421"/>
                </a:cubicBezTo>
                <a:cubicBezTo>
                  <a:pt x="5861" y="5626"/>
                  <a:pt x="6580" y="4758"/>
                  <a:pt x="7282" y="3811"/>
                </a:cubicBezTo>
                <a:cubicBezTo>
                  <a:pt x="7985" y="2861"/>
                  <a:pt x="8556" y="1883"/>
                  <a:pt x="9003" y="873"/>
                </a:cubicBezTo>
                <a:cubicBezTo>
                  <a:pt x="9131" y="560"/>
                  <a:pt x="9371" y="329"/>
                  <a:pt x="9714" y="180"/>
                </a:cubicBezTo>
                <a:cubicBezTo>
                  <a:pt x="10057" y="30"/>
                  <a:pt x="10421" y="-26"/>
                  <a:pt x="10800" y="11"/>
                </a:cubicBezTo>
                <a:cubicBezTo>
                  <a:pt x="11195" y="-26"/>
                  <a:pt x="11559" y="30"/>
                  <a:pt x="11898" y="180"/>
                </a:cubicBezTo>
                <a:cubicBezTo>
                  <a:pt x="12237" y="329"/>
                  <a:pt x="12469" y="560"/>
                  <a:pt x="12597" y="873"/>
                </a:cubicBezTo>
                <a:cubicBezTo>
                  <a:pt x="13016" y="1888"/>
                  <a:pt x="13587" y="2872"/>
                  <a:pt x="14310" y="3816"/>
                </a:cubicBezTo>
                <a:cubicBezTo>
                  <a:pt x="15028" y="4761"/>
                  <a:pt x="15759" y="5626"/>
                  <a:pt x="16505" y="6421"/>
                </a:cubicBezTo>
                <a:cubicBezTo>
                  <a:pt x="17256" y="7214"/>
                  <a:pt x="17935" y="7907"/>
                  <a:pt x="18562" y="8507"/>
                </a:cubicBezTo>
                <a:cubicBezTo>
                  <a:pt x="19188" y="9105"/>
                  <a:pt x="19624" y="9553"/>
                  <a:pt x="19883" y="9849"/>
                </a:cubicBezTo>
                <a:moveTo>
                  <a:pt x="7438" y="17543"/>
                </a:moveTo>
                <a:cubicBezTo>
                  <a:pt x="8189" y="17543"/>
                  <a:pt x="8832" y="17357"/>
                  <a:pt x="9351" y="16987"/>
                </a:cubicBezTo>
                <a:cubicBezTo>
                  <a:pt x="9874" y="16618"/>
                  <a:pt x="10133" y="16167"/>
                  <a:pt x="10133" y="15623"/>
                </a:cubicBezTo>
                <a:cubicBezTo>
                  <a:pt x="10133" y="15240"/>
                  <a:pt x="9993" y="14898"/>
                  <a:pt x="9714" y="14614"/>
                </a:cubicBezTo>
                <a:cubicBezTo>
                  <a:pt x="9634" y="14543"/>
                  <a:pt x="9518" y="14430"/>
                  <a:pt x="9359" y="14284"/>
                </a:cubicBezTo>
                <a:cubicBezTo>
                  <a:pt x="9199" y="14134"/>
                  <a:pt x="9031" y="13960"/>
                  <a:pt x="8852" y="13754"/>
                </a:cubicBezTo>
                <a:cubicBezTo>
                  <a:pt x="8672" y="13554"/>
                  <a:pt x="8492" y="13337"/>
                  <a:pt x="8305" y="13100"/>
                </a:cubicBezTo>
                <a:cubicBezTo>
                  <a:pt x="8121" y="12869"/>
                  <a:pt x="7977" y="12626"/>
                  <a:pt x="7877" y="12372"/>
                </a:cubicBezTo>
                <a:cubicBezTo>
                  <a:pt x="7825" y="12192"/>
                  <a:pt x="7678" y="12116"/>
                  <a:pt x="7438" y="12141"/>
                </a:cubicBezTo>
                <a:cubicBezTo>
                  <a:pt x="7211" y="12108"/>
                  <a:pt x="7055" y="12184"/>
                  <a:pt x="6983" y="12372"/>
                </a:cubicBezTo>
                <a:cubicBezTo>
                  <a:pt x="6883" y="12635"/>
                  <a:pt x="6739" y="12880"/>
                  <a:pt x="6568" y="13108"/>
                </a:cubicBezTo>
                <a:cubicBezTo>
                  <a:pt x="6396" y="13337"/>
                  <a:pt x="6216" y="13554"/>
                  <a:pt x="6033" y="13754"/>
                </a:cubicBezTo>
                <a:cubicBezTo>
                  <a:pt x="5853" y="13960"/>
                  <a:pt x="5677" y="14132"/>
                  <a:pt x="5518" y="14275"/>
                </a:cubicBezTo>
                <a:cubicBezTo>
                  <a:pt x="5358" y="14422"/>
                  <a:pt x="5242" y="14532"/>
                  <a:pt x="5162" y="14614"/>
                </a:cubicBezTo>
                <a:cubicBezTo>
                  <a:pt x="4871" y="14910"/>
                  <a:pt x="4731" y="15248"/>
                  <a:pt x="4743" y="15623"/>
                </a:cubicBezTo>
                <a:cubicBezTo>
                  <a:pt x="4743" y="16156"/>
                  <a:pt x="5003" y="16607"/>
                  <a:pt x="5526" y="16982"/>
                </a:cubicBezTo>
                <a:cubicBezTo>
                  <a:pt x="6049" y="17357"/>
                  <a:pt x="6688" y="17543"/>
                  <a:pt x="7438" y="1754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7" name="AutoShape 119"/>
          <p:cNvSpPr>
            <a:spLocks/>
          </p:cNvSpPr>
          <p:nvPr/>
        </p:nvSpPr>
        <p:spPr bwMode="auto">
          <a:xfrm>
            <a:off x="6361114" y="459797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4921"/>
                </a:moveTo>
                <a:lnTo>
                  <a:pt x="21600" y="5872"/>
                </a:lnTo>
                <a:cubicBezTo>
                  <a:pt x="21192" y="6053"/>
                  <a:pt x="20518" y="6203"/>
                  <a:pt x="19564" y="6321"/>
                </a:cubicBezTo>
                <a:cubicBezTo>
                  <a:pt x="18617" y="6436"/>
                  <a:pt x="17594" y="6522"/>
                  <a:pt x="16495" y="6580"/>
                </a:cubicBezTo>
                <a:cubicBezTo>
                  <a:pt x="15399" y="6643"/>
                  <a:pt x="14331" y="6678"/>
                  <a:pt x="13290" y="6684"/>
                </a:cubicBezTo>
                <a:cubicBezTo>
                  <a:pt x="12253" y="6692"/>
                  <a:pt x="11427" y="6698"/>
                  <a:pt x="10809" y="6698"/>
                </a:cubicBezTo>
                <a:cubicBezTo>
                  <a:pt x="10200" y="6698"/>
                  <a:pt x="9374" y="6692"/>
                  <a:pt x="8327" y="6684"/>
                </a:cubicBezTo>
                <a:cubicBezTo>
                  <a:pt x="7276" y="6678"/>
                  <a:pt x="6205" y="6643"/>
                  <a:pt x="5105" y="6580"/>
                </a:cubicBezTo>
                <a:cubicBezTo>
                  <a:pt x="4010" y="6522"/>
                  <a:pt x="2993" y="6436"/>
                  <a:pt x="2053" y="6327"/>
                </a:cubicBezTo>
                <a:cubicBezTo>
                  <a:pt x="1116" y="6214"/>
                  <a:pt x="442" y="6064"/>
                  <a:pt x="35" y="5872"/>
                </a:cubicBezTo>
                <a:cubicBezTo>
                  <a:pt x="10" y="5725"/>
                  <a:pt x="0" y="5566"/>
                  <a:pt x="0" y="5394"/>
                </a:cubicBezTo>
                <a:lnTo>
                  <a:pt x="0" y="4921"/>
                </a:lnTo>
                <a:lnTo>
                  <a:pt x="0" y="4423"/>
                </a:lnTo>
                <a:cubicBezTo>
                  <a:pt x="0" y="4259"/>
                  <a:pt x="10" y="4092"/>
                  <a:pt x="35" y="3925"/>
                </a:cubicBezTo>
                <a:cubicBezTo>
                  <a:pt x="308" y="3801"/>
                  <a:pt x="702" y="3689"/>
                  <a:pt x="1213" y="3602"/>
                </a:cubicBezTo>
                <a:cubicBezTo>
                  <a:pt x="1718" y="3516"/>
                  <a:pt x="2257" y="3444"/>
                  <a:pt x="2831" y="3389"/>
                </a:cubicBezTo>
                <a:cubicBezTo>
                  <a:pt x="3405" y="3335"/>
                  <a:pt x="3972" y="3294"/>
                  <a:pt x="4528" y="3266"/>
                </a:cubicBezTo>
                <a:cubicBezTo>
                  <a:pt x="5085" y="3240"/>
                  <a:pt x="5517" y="3214"/>
                  <a:pt x="5828" y="3196"/>
                </a:cubicBezTo>
                <a:cubicBezTo>
                  <a:pt x="5738" y="2445"/>
                  <a:pt x="5800" y="1857"/>
                  <a:pt x="6018" y="1431"/>
                </a:cubicBezTo>
                <a:cubicBezTo>
                  <a:pt x="6232" y="1011"/>
                  <a:pt x="6561" y="694"/>
                  <a:pt x="7003" y="490"/>
                </a:cubicBezTo>
                <a:cubicBezTo>
                  <a:pt x="7442" y="282"/>
                  <a:pt x="7985" y="147"/>
                  <a:pt x="8631" y="86"/>
                </a:cubicBezTo>
                <a:cubicBezTo>
                  <a:pt x="9281" y="29"/>
                  <a:pt x="10000" y="0"/>
                  <a:pt x="10809" y="0"/>
                </a:cubicBezTo>
                <a:cubicBezTo>
                  <a:pt x="11417" y="0"/>
                  <a:pt x="12022" y="12"/>
                  <a:pt x="12620" y="40"/>
                </a:cubicBezTo>
                <a:cubicBezTo>
                  <a:pt x="13221" y="69"/>
                  <a:pt x="13757" y="164"/>
                  <a:pt x="14234" y="320"/>
                </a:cubicBezTo>
                <a:cubicBezTo>
                  <a:pt x="14708" y="484"/>
                  <a:pt x="15084" y="734"/>
                  <a:pt x="15368" y="1074"/>
                </a:cubicBezTo>
                <a:cubicBezTo>
                  <a:pt x="15648" y="1414"/>
                  <a:pt x="15790" y="1895"/>
                  <a:pt x="15790" y="2520"/>
                </a:cubicBezTo>
                <a:lnTo>
                  <a:pt x="15790" y="2851"/>
                </a:lnTo>
                <a:cubicBezTo>
                  <a:pt x="15790" y="2963"/>
                  <a:pt x="15776" y="3078"/>
                  <a:pt x="15758" y="3196"/>
                </a:cubicBezTo>
                <a:cubicBezTo>
                  <a:pt x="16076" y="3214"/>
                  <a:pt x="16512" y="3240"/>
                  <a:pt x="17062" y="3265"/>
                </a:cubicBezTo>
                <a:cubicBezTo>
                  <a:pt x="17611" y="3294"/>
                  <a:pt x="18178" y="3334"/>
                  <a:pt x="18759" y="3389"/>
                </a:cubicBezTo>
                <a:cubicBezTo>
                  <a:pt x="19336" y="3444"/>
                  <a:pt x="19886" y="3516"/>
                  <a:pt x="20404" y="3602"/>
                </a:cubicBezTo>
                <a:cubicBezTo>
                  <a:pt x="20923" y="3689"/>
                  <a:pt x="21323" y="3801"/>
                  <a:pt x="21597" y="3925"/>
                </a:cubicBezTo>
                <a:lnTo>
                  <a:pt x="21597" y="4921"/>
                </a:lnTo>
                <a:close/>
                <a:moveTo>
                  <a:pt x="10812" y="8296"/>
                </a:moveTo>
                <a:cubicBezTo>
                  <a:pt x="12236" y="8279"/>
                  <a:pt x="13657" y="8250"/>
                  <a:pt x="15081" y="8216"/>
                </a:cubicBezTo>
                <a:cubicBezTo>
                  <a:pt x="16502" y="8178"/>
                  <a:pt x="17926" y="8089"/>
                  <a:pt x="19353" y="7939"/>
                </a:cubicBezTo>
                <a:lnTo>
                  <a:pt x="19353" y="19478"/>
                </a:lnTo>
                <a:cubicBezTo>
                  <a:pt x="19353" y="20056"/>
                  <a:pt x="19108" y="20558"/>
                  <a:pt x="18620" y="20972"/>
                </a:cubicBezTo>
                <a:cubicBezTo>
                  <a:pt x="18133" y="21393"/>
                  <a:pt x="17542" y="21600"/>
                  <a:pt x="16847" y="21600"/>
                </a:cubicBezTo>
                <a:lnTo>
                  <a:pt x="4753" y="21600"/>
                </a:lnTo>
                <a:cubicBezTo>
                  <a:pt x="4058" y="21600"/>
                  <a:pt x="3460" y="21396"/>
                  <a:pt x="2955" y="20978"/>
                </a:cubicBezTo>
                <a:cubicBezTo>
                  <a:pt x="2451" y="20569"/>
                  <a:pt x="2202" y="20068"/>
                  <a:pt x="2202" y="19478"/>
                </a:cubicBezTo>
                <a:lnTo>
                  <a:pt x="2202" y="7939"/>
                </a:lnTo>
                <a:cubicBezTo>
                  <a:pt x="3560" y="8089"/>
                  <a:pt x="4905" y="8184"/>
                  <a:pt x="6239" y="8230"/>
                </a:cubicBezTo>
                <a:cubicBezTo>
                  <a:pt x="7577" y="8273"/>
                  <a:pt x="8918" y="8296"/>
                  <a:pt x="10276" y="8296"/>
                </a:cubicBezTo>
                <a:lnTo>
                  <a:pt x="10812" y="8296"/>
                </a:lnTo>
                <a:close/>
                <a:moveTo>
                  <a:pt x="6923" y="10395"/>
                </a:moveTo>
                <a:cubicBezTo>
                  <a:pt x="6923" y="10249"/>
                  <a:pt x="6858" y="10119"/>
                  <a:pt x="6733" y="10015"/>
                </a:cubicBezTo>
                <a:cubicBezTo>
                  <a:pt x="6605" y="9909"/>
                  <a:pt x="6453" y="9854"/>
                  <a:pt x="6277" y="9854"/>
                </a:cubicBezTo>
                <a:lnTo>
                  <a:pt x="5631" y="9854"/>
                </a:lnTo>
                <a:cubicBezTo>
                  <a:pt x="5451" y="9854"/>
                  <a:pt x="5306" y="9909"/>
                  <a:pt x="5192" y="10015"/>
                </a:cubicBezTo>
                <a:cubicBezTo>
                  <a:pt x="5074" y="10119"/>
                  <a:pt x="5015" y="10249"/>
                  <a:pt x="5015" y="10395"/>
                </a:cubicBezTo>
                <a:lnTo>
                  <a:pt x="5015" y="18859"/>
                </a:lnTo>
                <a:cubicBezTo>
                  <a:pt x="5015" y="19006"/>
                  <a:pt x="5074" y="19126"/>
                  <a:pt x="5192" y="19224"/>
                </a:cubicBezTo>
                <a:cubicBezTo>
                  <a:pt x="5306" y="19319"/>
                  <a:pt x="5451" y="19368"/>
                  <a:pt x="5631" y="19368"/>
                </a:cubicBezTo>
                <a:lnTo>
                  <a:pt x="6277" y="19368"/>
                </a:lnTo>
                <a:cubicBezTo>
                  <a:pt x="6453" y="19368"/>
                  <a:pt x="6605" y="19319"/>
                  <a:pt x="6733" y="19230"/>
                </a:cubicBezTo>
                <a:cubicBezTo>
                  <a:pt x="6858" y="19138"/>
                  <a:pt x="6923" y="19014"/>
                  <a:pt x="6923" y="18859"/>
                </a:cubicBezTo>
                <a:lnTo>
                  <a:pt x="6923" y="10395"/>
                </a:lnTo>
                <a:close/>
                <a:moveTo>
                  <a:pt x="8417" y="3142"/>
                </a:moveTo>
                <a:cubicBezTo>
                  <a:pt x="10007" y="3122"/>
                  <a:pt x="11607" y="3122"/>
                  <a:pt x="13232" y="3142"/>
                </a:cubicBezTo>
                <a:cubicBezTo>
                  <a:pt x="13232" y="3032"/>
                  <a:pt x="13242" y="2926"/>
                  <a:pt x="13266" y="2819"/>
                </a:cubicBezTo>
                <a:cubicBezTo>
                  <a:pt x="13287" y="2713"/>
                  <a:pt x="13287" y="2612"/>
                  <a:pt x="13266" y="2520"/>
                </a:cubicBezTo>
                <a:lnTo>
                  <a:pt x="13266" y="2315"/>
                </a:lnTo>
                <a:cubicBezTo>
                  <a:pt x="12879" y="2223"/>
                  <a:pt x="12471" y="2171"/>
                  <a:pt x="12043" y="2163"/>
                </a:cubicBezTo>
                <a:cubicBezTo>
                  <a:pt x="11611" y="2154"/>
                  <a:pt x="11203" y="2148"/>
                  <a:pt x="10819" y="2148"/>
                </a:cubicBezTo>
                <a:cubicBezTo>
                  <a:pt x="10411" y="2148"/>
                  <a:pt x="9996" y="2154"/>
                  <a:pt x="9575" y="2163"/>
                </a:cubicBezTo>
                <a:cubicBezTo>
                  <a:pt x="9150" y="2171"/>
                  <a:pt x="8742" y="2223"/>
                  <a:pt x="8355" y="2315"/>
                </a:cubicBezTo>
                <a:lnTo>
                  <a:pt x="8355" y="2520"/>
                </a:lnTo>
                <a:cubicBezTo>
                  <a:pt x="8355" y="2612"/>
                  <a:pt x="8358" y="2715"/>
                  <a:pt x="8372" y="2825"/>
                </a:cubicBezTo>
                <a:cubicBezTo>
                  <a:pt x="8375" y="2937"/>
                  <a:pt x="8393" y="3041"/>
                  <a:pt x="8417" y="3142"/>
                </a:cubicBezTo>
                <a:moveTo>
                  <a:pt x="11770" y="10395"/>
                </a:moveTo>
                <a:cubicBezTo>
                  <a:pt x="11770" y="10249"/>
                  <a:pt x="11707" y="10119"/>
                  <a:pt x="11583" y="10015"/>
                </a:cubicBezTo>
                <a:cubicBezTo>
                  <a:pt x="11452" y="9909"/>
                  <a:pt x="11299" y="9854"/>
                  <a:pt x="11123" y="9854"/>
                </a:cubicBezTo>
                <a:lnTo>
                  <a:pt x="10477" y="9854"/>
                </a:lnTo>
                <a:cubicBezTo>
                  <a:pt x="10301" y="9854"/>
                  <a:pt x="10152" y="9909"/>
                  <a:pt x="10038" y="10015"/>
                </a:cubicBezTo>
                <a:cubicBezTo>
                  <a:pt x="9924" y="10119"/>
                  <a:pt x="9865" y="10249"/>
                  <a:pt x="9865" y="10395"/>
                </a:cubicBezTo>
                <a:lnTo>
                  <a:pt x="9865" y="18859"/>
                </a:lnTo>
                <a:cubicBezTo>
                  <a:pt x="9865" y="19006"/>
                  <a:pt x="9920" y="19126"/>
                  <a:pt x="10031" y="19224"/>
                </a:cubicBezTo>
                <a:cubicBezTo>
                  <a:pt x="10142" y="19319"/>
                  <a:pt x="10287" y="19368"/>
                  <a:pt x="10477" y="19368"/>
                </a:cubicBezTo>
                <a:lnTo>
                  <a:pt x="11123" y="19368"/>
                </a:lnTo>
                <a:cubicBezTo>
                  <a:pt x="11299" y="19368"/>
                  <a:pt x="11452" y="19319"/>
                  <a:pt x="11583" y="19230"/>
                </a:cubicBezTo>
                <a:cubicBezTo>
                  <a:pt x="11707" y="19138"/>
                  <a:pt x="11770" y="19014"/>
                  <a:pt x="11770" y="18859"/>
                </a:cubicBezTo>
                <a:lnTo>
                  <a:pt x="11770" y="10395"/>
                </a:lnTo>
                <a:close/>
                <a:moveTo>
                  <a:pt x="14683" y="18859"/>
                </a:moveTo>
                <a:cubicBezTo>
                  <a:pt x="14683" y="19006"/>
                  <a:pt x="14746" y="19126"/>
                  <a:pt x="14867" y="19224"/>
                </a:cubicBezTo>
                <a:cubicBezTo>
                  <a:pt x="14988" y="19319"/>
                  <a:pt x="15143" y="19368"/>
                  <a:pt x="15333" y="19368"/>
                </a:cubicBezTo>
                <a:lnTo>
                  <a:pt x="15980" y="19368"/>
                </a:lnTo>
                <a:cubicBezTo>
                  <a:pt x="16156" y="19368"/>
                  <a:pt x="16308" y="19319"/>
                  <a:pt x="16432" y="19230"/>
                </a:cubicBezTo>
                <a:cubicBezTo>
                  <a:pt x="16560" y="19138"/>
                  <a:pt x="16629" y="19014"/>
                  <a:pt x="16629" y="18859"/>
                </a:cubicBezTo>
                <a:lnTo>
                  <a:pt x="16629" y="10395"/>
                </a:lnTo>
                <a:cubicBezTo>
                  <a:pt x="16629" y="10249"/>
                  <a:pt x="16560" y="10119"/>
                  <a:pt x="16432" y="10015"/>
                </a:cubicBezTo>
                <a:cubicBezTo>
                  <a:pt x="16308" y="9909"/>
                  <a:pt x="16156" y="9854"/>
                  <a:pt x="15980" y="9854"/>
                </a:cubicBezTo>
                <a:lnTo>
                  <a:pt x="15333" y="9854"/>
                </a:lnTo>
                <a:cubicBezTo>
                  <a:pt x="15154" y="9854"/>
                  <a:pt x="15001" y="9909"/>
                  <a:pt x="14877" y="10015"/>
                </a:cubicBezTo>
                <a:cubicBezTo>
                  <a:pt x="14753" y="10119"/>
                  <a:pt x="14683" y="10249"/>
                  <a:pt x="14683" y="10395"/>
                </a:cubicBezTo>
                <a:lnTo>
                  <a:pt x="14683" y="18859"/>
                </a:lnTo>
                <a:close/>
                <a:moveTo>
                  <a:pt x="14683" y="1885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8" name="AutoShape 120"/>
          <p:cNvSpPr>
            <a:spLocks/>
          </p:cNvSpPr>
          <p:nvPr/>
        </p:nvSpPr>
        <p:spPr bwMode="auto">
          <a:xfrm>
            <a:off x="7264401" y="459797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6949"/>
                </a:moveTo>
                <a:cubicBezTo>
                  <a:pt x="21600" y="7542"/>
                  <a:pt x="21408" y="8153"/>
                  <a:pt x="21018" y="8782"/>
                </a:cubicBezTo>
                <a:cubicBezTo>
                  <a:pt x="20628" y="9416"/>
                  <a:pt x="20110" y="10016"/>
                  <a:pt x="19458" y="10585"/>
                </a:cubicBezTo>
                <a:cubicBezTo>
                  <a:pt x="18807" y="11152"/>
                  <a:pt x="18041" y="11652"/>
                  <a:pt x="17159" y="12083"/>
                </a:cubicBezTo>
                <a:cubicBezTo>
                  <a:pt x="16275" y="12512"/>
                  <a:pt x="15327" y="12821"/>
                  <a:pt x="14315" y="12997"/>
                </a:cubicBezTo>
                <a:cubicBezTo>
                  <a:pt x="13880" y="13091"/>
                  <a:pt x="13493" y="13285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1"/>
                  <a:pt x="12865" y="15294"/>
                </a:cubicBezTo>
                <a:cubicBezTo>
                  <a:pt x="13015" y="15449"/>
                  <a:pt x="13178" y="15596"/>
                  <a:pt x="13365" y="15728"/>
                </a:cubicBezTo>
                <a:cubicBezTo>
                  <a:pt x="13546" y="15867"/>
                  <a:pt x="13717" y="16010"/>
                  <a:pt x="13875" y="16169"/>
                </a:cubicBezTo>
                <a:cubicBezTo>
                  <a:pt x="14032" y="16331"/>
                  <a:pt x="14126" y="16574"/>
                  <a:pt x="14161" y="16903"/>
                </a:cubicBezTo>
                <a:cubicBezTo>
                  <a:pt x="14195" y="17118"/>
                  <a:pt x="14187" y="17341"/>
                  <a:pt x="14134" y="17564"/>
                </a:cubicBezTo>
                <a:cubicBezTo>
                  <a:pt x="14099" y="17696"/>
                  <a:pt x="14201" y="17805"/>
                  <a:pt x="14433" y="17893"/>
                </a:cubicBezTo>
                <a:cubicBezTo>
                  <a:pt x="14668" y="17981"/>
                  <a:pt x="14956" y="18069"/>
                  <a:pt x="15295" y="18155"/>
                </a:cubicBezTo>
                <a:cubicBezTo>
                  <a:pt x="15637" y="18237"/>
                  <a:pt x="15987" y="18343"/>
                  <a:pt x="16345" y="18469"/>
                </a:cubicBezTo>
                <a:cubicBezTo>
                  <a:pt x="16705" y="18595"/>
                  <a:pt x="16975" y="18757"/>
                  <a:pt x="17165" y="18953"/>
                </a:cubicBezTo>
                <a:cubicBezTo>
                  <a:pt x="17266" y="19050"/>
                  <a:pt x="17352" y="19233"/>
                  <a:pt x="17416" y="19512"/>
                </a:cubicBezTo>
                <a:cubicBezTo>
                  <a:pt x="17477" y="19791"/>
                  <a:pt x="17520" y="20090"/>
                  <a:pt x="17536" y="20416"/>
                </a:cubicBezTo>
                <a:cubicBezTo>
                  <a:pt x="17554" y="20728"/>
                  <a:pt x="17528" y="21001"/>
                  <a:pt x="17464" y="21242"/>
                </a:cubicBezTo>
                <a:cubicBezTo>
                  <a:pt x="17394" y="21480"/>
                  <a:pt x="17269" y="21600"/>
                  <a:pt x="17090" y="21600"/>
                </a:cubicBezTo>
                <a:lnTo>
                  <a:pt x="4497" y="21600"/>
                </a:lnTo>
                <a:cubicBezTo>
                  <a:pt x="4329" y="21600"/>
                  <a:pt x="4206" y="21480"/>
                  <a:pt x="4131" y="21242"/>
                </a:cubicBezTo>
                <a:cubicBezTo>
                  <a:pt x="4061" y="21001"/>
                  <a:pt x="4032" y="20728"/>
                  <a:pt x="4048" y="20416"/>
                </a:cubicBezTo>
                <a:cubicBezTo>
                  <a:pt x="4067" y="20090"/>
                  <a:pt x="4110" y="19791"/>
                  <a:pt x="4171" y="19512"/>
                </a:cubicBezTo>
                <a:cubicBezTo>
                  <a:pt x="4235" y="19233"/>
                  <a:pt x="4318" y="19050"/>
                  <a:pt x="4422" y="18953"/>
                </a:cubicBezTo>
                <a:cubicBezTo>
                  <a:pt x="4617" y="18768"/>
                  <a:pt x="4889" y="18607"/>
                  <a:pt x="5239" y="18475"/>
                </a:cubicBezTo>
                <a:cubicBezTo>
                  <a:pt x="5589" y="18345"/>
                  <a:pt x="5933" y="18237"/>
                  <a:pt x="6270" y="18155"/>
                </a:cubicBezTo>
                <a:cubicBezTo>
                  <a:pt x="6606" y="18069"/>
                  <a:pt x="6897" y="17984"/>
                  <a:pt x="7146" y="17902"/>
                </a:cubicBezTo>
                <a:cubicBezTo>
                  <a:pt x="7394" y="17817"/>
                  <a:pt x="7498" y="17705"/>
                  <a:pt x="7463" y="17564"/>
                </a:cubicBezTo>
                <a:cubicBezTo>
                  <a:pt x="7429" y="17432"/>
                  <a:pt x="7413" y="17312"/>
                  <a:pt x="7413" y="17206"/>
                </a:cubicBezTo>
                <a:lnTo>
                  <a:pt x="7413" y="16903"/>
                </a:lnTo>
                <a:cubicBezTo>
                  <a:pt x="7429" y="16574"/>
                  <a:pt x="7520" y="16331"/>
                  <a:pt x="7688" y="16169"/>
                </a:cubicBezTo>
                <a:cubicBezTo>
                  <a:pt x="7853" y="16010"/>
                  <a:pt x="8035" y="15867"/>
                  <a:pt x="8224" y="15728"/>
                </a:cubicBezTo>
                <a:cubicBezTo>
                  <a:pt x="8417" y="15593"/>
                  <a:pt x="8585" y="15446"/>
                  <a:pt x="8729" y="15294"/>
                </a:cubicBezTo>
                <a:cubicBezTo>
                  <a:pt x="8873" y="15141"/>
                  <a:pt x="8945" y="14900"/>
                  <a:pt x="8945" y="14571"/>
                </a:cubicBezTo>
                <a:cubicBezTo>
                  <a:pt x="8945" y="14204"/>
                  <a:pt x="8777" y="13875"/>
                  <a:pt x="8441" y="13578"/>
                </a:cubicBezTo>
                <a:cubicBezTo>
                  <a:pt x="8104" y="13282"/>
                  <a:pt x="7706" y="13091"/>
                  <a:pt x="7247" y="12997"/>
                </a:cubicBezTo>
                <a:cubicBezTo>
                  <a:pt x="6251" y="12812"/>
                  <a:pt x="5311" y="12497"/>
                  <a:pt x="4435" y="12063"/>
                </a:cubicBezTo>
                <a:cubicBezTo>
                  <a:pt x="3554" y="11628"/>
                  <a:pt x="2790" y="11129"/>
                  <a:pt x="2134" y="10571"/>
                </a:cubicBezTo>
                <a:cubicBezTo>
                  <a:pt x="1479" y="10013"/>
                  <a:pt x="959" y="9416"/>
                  <a:pt x="574" y="8782"/>
                </a:cubicBezTo>
                <a:cubicBezTo>
                  <a:pt x="190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6" y="3554"/>
                </a:cubicBezTo>
                <a:cubicBezTo>
                  <a:pt x="475" y="3354"/>
                  <a:pt x="713" y="3254"/>
                  <a:pt x="999" y="3254"/>
                </a:cubicBezTo>
                <a:lnTo>
                  <a:pt x="5124" y="3254"/>
                </a:lnTo>
                <a:cubicBezTo>
                  <a:pt x="5108" y="3140"/>
                  <a:pt x="5098" y="3025"/>
                  <a:pt x="5098" y="2902"/>
                </a:cubicBezTo>
                <a:lnTo>
                  <a:pt x="5098" y="2564"/>
                </a:lnTo>
                <a:lnTo>
                  <a:pt x="5098" y="2505"/>
                </a:lnTo>
                <a:cubicBezTo>
                  <a:pt x="5098" y="2006"/>
                  <a:pt x="5119" y="1595"/>
                  <a:pt x="5156" y="1266"/>
                </a:cubicBezTo>
                <a:cubicBezTo>
                  <a:pt x="5194" y="940"/>
                  <a:pt x="5260" y="684"/>
                  <a:pt x="5354" y="499"/>
                </a:cubicBezTo>
                <a:cubicBezTo>
                  <a:pt x="5445" y="320"/>
                  <a:pt x="5581" y="188"/>
                  <a:pt x="5754" y="112"/>
                </a:cubicBezTo>
                <a:cubicBezTo>
                  <a:pt x="5928" y="38"/>
                  <a:pt x="6166" y="0"/>
                  <a:pt x="6465" y="0"/>
                </a:cubicBezTo>
                <a:lnTo>
                  <a:pt x="15133" y="0"/>
                </a:lnTo>
                <a:cubicBezTo>
                  <a:pt x="15410" y="0"/>
                  <a:pt x="15645" y="38"/>
                  <a:pt x="15829" y="112"/>
                </a:cubicBezTo>
                <a:cubicBezTo>
                  <a:pt x="16011" y="188"/>
                  <a:pt x="16150" y="320"/>
                  <a:pt x="16243" y="499"/>
                </a:cubicBezTo>
                <a:cubicBezTo>
                  <a:pt x="16337" y="684"/>
                  <a:pt x="16404" y="940"/>
                  <a:pt x="16436" y="1266"/>
                </a:cubicBezTo>
                <a:cubicBezTo>
                  <a:pt x="16470" y="1595"/>
                  <a:pt x="16486" y="2006"/>
                  <a:pt x="16486" y="2505"/>
                </a:cubicBezTo>
                <a:lnTo>
                  <a:pt x="16486" y="2864"/>
                </a:lnTo>
                <a:cubicBezTo>
                  <a:pt x="16486" y="2990"/>
                  <a:pt x="16478" y="3119"/>
                  <a:pt x="16460" y="3251"/>
                </a:cubicBezTo>
                <a:lnTo>
                  <a:pt x="20604" y="3251"/>
                </a:lnTo>
                <a:cubicBezTo>
                  <a:pt x="20884" y="3251"/>
                  <a:pt x="21119" y="3351"/>
                  <a:pt x="21314" y="3551"/>
                </a:cubicBezTo>
                <a:cubicBezTo>
                  <a:pt x="21504" y="3754"/>
                  <a:pt x="21600" y="4006"/>
                  <a:pt x="21600" y="4318"/>
                </a:cubicBezTo>
                <a:lnTo>
                  <a:pt x="21600" y="6949"/>
                </a:lnTo>
                <a:close/>
                <a:moveTo>
                  <a:pt x="6283" y="10550"/>
                </a:moveTo>
                <a:cubicBezTo>
                  <a:pt x="6072" y="9798"/>
                  <a:pt x="5883" y="8979"/>
                  <a:pt x="5714" y="8083"/>
                </a:cubicBezTo>
                <a:cubicBezTo>
                  <a:pt x="5549" y="7190"/>
                  <a:pt x="5407" y="6300"/>
                  <a:pt x="5287" y="5416"/>
                </a:cubicBezTo>
                <a:lnTo>
                  <a:pt x="1963" y="5416"/>
                </a:lnTo>
                <a:lnTo>
                  <a:pt x="1963" y="6949"/>
                </a:lnTo>
                <a:cubicBezTo>
                  <a:pt x="1963" y="7137"/>
                  <a:pt x="2064" y="7390"/>
                  <a:pt x="2264" y="7710"/>
                </a:cubicBezTo>
                <a:cubicBezTo>
                  <a:pt x="2462" y="8030"/>
                  <a:pt x="2753" y="8359"/>
                  <a:pt x="3127" y="8700"/>
                </a:cubicBezTo>
                <a:cubicBezTo>
                  <a:pt x="3501" y="9040"/>
                  <a:pt x="3955" y="9381"/>
                  <a:pt x="4489" y="9707"/>
                </a:cubicBezTo>
                <a:cubicBezTo>
                  <a:pt x="5023" y="10033"/>
                  <a:pt x="5618" y="10315"/>
                  <a:pt x="6283" y="10550"/>
                </a:cubicBezTo>
                <a:moveTo>
                  <a:pt x="19629" y="5416"/>
                </a:moveTo>
                <a:lnTo>
                  <a:pt x="16281" y="5416"/>
                </a:lnTo>
                <a:cubicBezTo>
                  <a:pt x="16179" y="6300"/>
                  <a:pt x="16043" y="7190"/>
                  <a:pt x="15878" y="8083"/>
                </a:cubicBezTo>
                <a:cubicBezTo>
                  <a:pt x="15712" y="8979"/>
                  <a:pt x="15522" y="9798"/>
                  <a:pt x="15309" y="10550"/>
                </a:cubicBezTo>
                <a:cubicBezTo>
                  <a:pt x="15974" y="10315"/>
                  <a:pt x="16575" y="10033"/>
                  <a:pt x="17106" y="9707"/>
                </a:cubicBezTo>
                <a:cubicBezTo>
                  <a:pt x="17637" y="9381"/>
                  <a:pt x="18091" y="9040"/>
                  <a:pt x="18468" y="8700"/>
                </a:cubicBezTo>
                <a:cubicBezTo>
                  <a:pt x="18844" y="8359"/>
                  <a:pt x="19130" y="8030"/>
                  <a:pt x="19330" y="7710"/>
                </a:cubicBezTo>
                <a:cubicBezTo>
                  <a:pt x="19531" y="7390"/>
                  <a:pt x="19629" y="7137"/>
                  <a:pt x="19629" y="6949"/>
                </a:cubicBezTo>
                <a:lnTo>
                  <a:pt x="19629" y="5416"/>
                </a:lnTo>
                <a:close/>
                <a:moveTo>
                  <a:pt x="19629" y="5416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9" name="AutoShape 121"/>
          <p:cNvSpPr>
            <a:spLocks/>
          </p:cNvSpPr>
          <p:nvPr/>
        </p:nvSpPr>
        <p:spPr bwMode="auto">
          <a:xfrm>
            <a:off x="8185151" y="4599567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4"/>
                  <a:pt x="21336" y="311"/>
                </a:cubicBezTo>
                <a:cubicBezTo>
                  <a:pt x="21512" y="518"/>
                  <a:pt x="21600" y="760"/>
                  <a:pt x="21600" y="1048"/>
                </a:cubicBezTo>
                <a:lnTo>
                  <a:pt x="21600" y="16238"/>
                </a:lnTo>
                <a:cubicBezTo>
                  <a:pt x="21600" y="16523"/>
                  <a:pt x="21512" y="16768"/>
                  <a:pt x="21336" y="16970"/>
                </a:cubicBezTo>
                <a:cubicBezTo>
                  <a:pt x="21162" y="17174"/>
                  <a:pt x="20944" y="17275"/>
                  <a:pt x="20684" y="17275"/>
                </a:cubicBezTo>
                <a:lnTo>
                  <a:pt x="19807" y="17275"/>
                </a:lnTo>
                <a:lnTo>
                  <a:pt x="19807" y="17370"/>
                </a:lnTo>
                <a:cubicBezTo>
                  <a:pt x="19807" y="17949"/>
                  <a:pt x="19709" y="18499"/>
                  <a:pt x="19513" y="19017"/>
                </a:cubicBezTo>
                <a:cubicBezTo>
                  <a:pt x="19318" y="19535"/>
                  <a:pt x="19060" y="19985"/>
                  <a:pt x="18747" y="20362"/>
                </a:cubicBezTo>
                <a:cubicBezTo>
                  <a:pt x="18433" y="20739"/>
                  <a:pt x="18051" y="21038"/>
                  <a:pt x="17608" y="21263"/>
                </a:cubicBezTo>
                <a:cubicBezTo>
                  <a:pt x="17167" y="21488"/>
                  <a:pt x="16697" y="21600"/>
                  <a:pt x="16198" y="21600"/>
                </a:cubicBezTo>
                <a:cubicBezTo>
                  <a:pt x="15705" y="21600"/>
                  <a:pt x="15238" y="21488"/>
                  <a:pt x="14797" y="21263"/>
                </a:cubicBezTo>
                <a:cubicBezTo>
                  <a:pt x="14353" y="21038"/>
                  <a:pt x="13974" y="20739"/>
                  <a:pt x="13653" y="20362"/>
                </a:cubicBezTo>
                <a:cubicBezTo>
                  <a:pt x="13332" y="19985"/>
                  <a:pt x="13078" y="19535"/>
                  <a:pt x="12887" y="19017"/>
                </a:cubicBezTo>
                <a:cubicBezTo>
                  <a:pt x="12696" y="18499"/>
                  <a:pt x="12600" y="17949"/>
                  <a:pt x="12600" y="17370"/>
                </a:cubicBezTo>
                <a:lnTo>
                  <a:pt x="12600" y="17275"/>
                </a:lnTo>
                <a:lnTo>
                  <a:pt x="9000" y="17275"/>
                </a:lnTo>
                <a:lnTo>
                  <a:pt x="9000" y="17370"/>
                </a:lnTo>
                <a:cubicBezTo>
                  <a:pt x="9000" y="17949"/>
                  <a:pt x="8904" y="18499"/>
                  <a:pt x="8713" y="19017"/>
                </a:cubicBezTo>
                <a:cubicBezTo>
                  <a:pt x="8522" y="19535"/>
                  <a:pt x="8265" y="19985"/>
                  <a:pt x="7947" y="20362"/>
                </a:cubicBezTo>
                <a:cubicBezTo>
                  <a:pt x="7629" y="20739"/>
                  <a:pt x="7244" y="21038"/>
                  <a:pt x="6803" y="21263"/>
                </a:cubicBezTo>
                <a:cubicBezTo>
                  <a:pt x="6360" y="21488"/>
                  <a:pt x="5895" y="21600"/>
                  <a:pt x="5402" y="21600"/>
                </a:cubicBezTo>
                <a:cubicBezTo>
                  <a:pt x="4910" y="21600"/>
                  <a:pt x="4442" y="21488"/>
                  <a:pt x="4004" y="21263"/>
                </a:cubicBezTo>
                <a:cubicBezTo>
                  <a:pt x="3558" y="21038"/>
                  <a:pt x="3179" y="20739"/>
                  <a:pt x="2858" y="20362"/>
                </a:cubicBezTo>
                <a:cubicBezTo>
                  <a:pt x="2537" y="19985"/>
                  <a:pt x="2282" y="19535"/>
                  <a:pt x="2091" y="19017"/>
                </a:cubicBezTo>
                <a:cubicBezTo>
                  <a:pt x="1900" y="18499"/>
                  <a:pt x="1805" y="17949"/>
                  <a:pt x="1805" y="17370"/>
                </a:cubicBezTo>
                <a:lnTo>
                  <a:pt x="1805" y="17275"/>
                </a:lnTo>
                <a:lnTo>
                  <a:pt x="891" y="17275"/>
                </a:lnTo>
                <a:cubicBezTo>
                  <a:pt x="647" y="17275"/>
                  <a:pt x="438" y="17168"/>
                  <a:pt x="262" y="16961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9"/>
                </a:lnTo>
                <a:cubicBezTo>
                  <a:pt x="0" y="10442"/>
                  <a:pt x="27" y="10205"/>
                  <a:pt x="69" y="9961"/>
                </a:cubicBezTo>
                <a:cubicBezTo>
                  <a:pt x="118" y="9716"/>
                  <a:pt x="186" y="9474"/>
                  <a:pt x="274" y="9229"/>
                </a:cubicBezTo>
                <a:cubicBezTo>
                  <a:pt x="365" y="8984"/>
                  <a:pt x="470" y="8751"/>
                  <a:pt x="593" y="8526"/>
                </a:cubicBezTo>
                <a:cubicBezTo>
                  <a:pt x="713" y="8302"/>
                  <a:pt x="838" y="8115"/>
                  <a:pt x="960" y="7965"/>
                </a:cubicBezTo>
                <a:lnTo>
                  <a:pt x="3573" y="4907"/>
                </a:lnTo>
                <a:cubicBezTo>
                  <a:pt x="3698" y="4760"/>
                  <a:pt x="3857" y="4613"/>
                  <a:pt x="4053" y="4475"/>
                </a:cubicBezTo>
                <a:cubicBezTo>
                  <a:pt x="4249" y="4331"/>
                  <a:pt x="4450" y="4210"/>
                  <a:pt x="4658" y="4109"/>
                </a:cubicBezTo>
                <a:cubicBezTo>
                  <a:pt x="4864" y="4005"/>
                  <a:pt x="5072" y="3928"/>
                  <a:pt x="5278" y="3867"/>
                </a:cubicBezTo>
                <a:cubicBezTo>
                  <a:pt x="5486" y="3807"/>
                  <a:pt x="5687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9" y="518"/>
                  <a:pt x="7082" y="311"/>
                </a:cubicBezTo>
                <a:cubicBezTo>
                  <a:pt x="7259" y="104"/>
                  <a:pt x="7464" y="0"/>
                  <a:pt x="7700" y="0"/>
                </a:cubicBezTo>
                <a:lnTo>
                  <a:pt x="20684" y="0"/>
                </a:lnTo>
                <a:close/>
                <a:moveTo>
                  <a:pt x="6791" y="6439"/>
                </a:moveTo>
                <a:lnTo>
                  <a:pt x="5878" y="6439"/>
                </a:lnTo>
                <a:cubicBezTo>
                  <a:pt x="5799" y="6439"/>
                  <a:pt x="5677" y="6479"/>
                  <a:pt x="5510" y="6551"/>
                </a:cubicBezTo>
                <a:cubicBezTo>
                  <a:pt x="5341" y="6626"/>
                  <a:pt x="5224" y="6704"/>
                  <a:pt x="5153" y="6784"/>
                </a:cubicBezTo>
                <a:lnTo>
                  <a:pt x="2540" y="9831"/>
                </a:lnTo>
                <a:cubicBezTo>
                  <a:pt x="2478" y="9903"/>
                  <a:pt x="2412" y="10041"/>
                  <a:pt x="2351" y="10240"/>
                </a:cubicBezTo>
                <a:cubicBezTo>
                  <a:pt x="2290" y="10436"/>
                  <a:pt x="2258" y="10580"/>
                  <a:pt x="2258" y="10672"/>
                </a:cubicBezTo>
                <a:lnTo>
                  <a:pt x="2258" y="11527"/>
                </a:lnTo>
                <a:lnTo>
                  <a:pt x="6796" y="11527"/>
                </a:lnTo>
                <a:lnTo>
                  <a:pt x="6796" y="6439"/>
                </a:lnTo>
                <a:close/>
                <a:moveTo>
                  <a:pt x="5395" y="18942"/>
                </a:moveTo>
                <a:cubicBezTo>
                  <a:pt x="5760" y="18942"/>
                  <a:pt x="6076" y="18789"/>
                  <a:pt x="6340" y="18481"/>
                </a:cubicBezTo>
                <a:cubicBezTo>
                  <a:pt x="6600" y="18173"/>
                  <a:pt x="6732" y="17805"/>
                  <a:pt x="6732" y="17373"/>
                </a:cubicBezTo>
                <a:cubicBezTo>
                  <a:pt x="6732" y="16941"/>
                  <a:pt x="6600" y="16569"/>
                  <a:pt x="6340" y="16253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8" y="15786"/>
                  <a:pt x="4714" y="15942"/>
                  <a:pt x="4445" y="16247"/>
                </a:cubicBezTo>
                <a:cubicBezTo>
                  <a:pt x="4180" y="16558"/>
                  <a:pt x="4046" y="16932"/>
                  <a:pt x="4046" y="17373"/>
                </a:cubicBezTo>
                <a:cubicBezTo>
                  <a:pt x="4046" y="17805"/>
                  <a:pt x="4180" y="18173"/>
                  <a:pt x="4445" y="18481"/>
                </a:cubicBezTo>
                <a:cubicBezTo>
                  <a:pt x="4714" y="18789"/>
                  <a:pt x="5028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10" y="18173"/>
                  <a:pt x="17544" y="17805"/>
                  <a:pt x="17544" y="17373"/>
                </a:cubicBezTo>
                <a:cubicBezTo>
                  <a:pt x="17544" y="16941"/>
                  <a:pt x="17412" y="16569"/>
                  <a:pt x="17150" y="16253"/>
                </a:cubicBezTo>
                <a:cubicBezTo>
                  <a:pt x="16891" y="15944"/>
                  <a:pt x="16572" y="15786"/>
                  <a:pt x="16195" y="15786"/>
                </a:cubicBezTo>
                <a:cubicBezTo>
                  <a:pt x="15828" y="15786"/>
                  <a:pt x="15514" y="15942"/>
                  <a:pt x="15250" y="16247"/>
                </a:cubicBezTo>
                <a:cubicBezTo>
                  <a:pt x="14990" y="16558"/>
                  <a:pt x="14858" y="16932"/>
                  <a:pt x="14858" y="17373"/>
                </a:cubicBezTo>
                <a:cubicBezTo>
                  <a:pt x="14858" y="17805"/>
                  <a:pt x="14990" y="18173"/>
                  <a:pt x="15250" y="18481"/>
                </a:cubicBezTo>
                <a:cubicBezTo>
                  <a:pt x="15512" y="18789"/>
                  <a:pt x="15825" y="18942"/>
                  <a:pt x="16195" y="1894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0" name="AutoShape 122"/>
          <p:cNvSpPr>
            <a:spLocks/>
          </p:cNvSpPr>
          <p:nvPr/>
        </p:nvSpPr>
        <p:spPr bwMode="auto">
          <a:xfrm>
            <a:off x="9117014" y="4599567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542" h="21600">
                <a:moveTo>
                  <a:pt x="11685" y="1799"/>
                </a:moveTo>
                <a:cubicBezTo>
                  <a:pt x="12904" y="1906"/>
                  <a:pt x="14056" y="2203"/>
                  <a:pt x="15144" y="2683"/>
                </a:cubicBezTo>
                <a:cubicBezTo>
                  <a:pt x="16234" y="3165"/>
                  <a:pt x="17214" y="3803"/>
                  <a:pt x="18089" y="4597"/>
                </a:cubicBezTo>
                <a:cubicBezTo>
                  <a:pt x="18965" y="5390"/>
                  <a:pt x="19697" y="6308"/>
                  <a:pt x="20286" y="7355"/>
                </a:cubicBezTo>
                <a:cubicBezTo>
                  <a:pt x="20875" y="8400"/>
                  <a:pt x="21290" y="9538"/>
                  <a:pt x="21529" y="10775"/>
                </a:cubicBezTo>
                <a:cubicBezTo>
                  <a:pt x="21574" y="11034"/>
                  <a:pt x="21498" y="11229"/>
                  <a:pt x="21300" y="11356"/>
                </a:cubicBezTo>
                <a:cubicBezTo>
                  <a:pt x="21223" y="11407"/>
                  <a:pt x="21152" y="11435"/>
                  <a:pt x="21078" y="11435"/>
                </a:cubicBezTo>
                <a:cubicBezTo>
                  <a:pt x="20930" y="11435"/>
                  <a:pt x="20823" y="11382"/>
                  <a:pt x="20761" y="11272"/>
                </a:cubicBezTo>
                <a:cubicBezTo>
                  <a:pt x="20016" y="10354"/>
                  <a:pt x="19186" y="9891"/>
                  <a:pt x="18273" y="9880"/>
                </a:cubicBezTo>
                <a:cubicBezTo>
                  <a:pt x="17617" y="9880"/>
                  <a:pt x="16994" y="10128"/>
                  <a:pt x="16403" y="10619"/>
                </a:cubicBezTo>
                <a:cubicBezTo>
                  <a:pt x="15814" y="11111"/>
                  <a:pt x="15320" y="11797"/>
                  <a:pt x="14912" y="12681"/>
                </a:cubicBezTo>
                <a:cubicBezTo>
                  <a:pt x="14841" y="12887"/>
                  <a:pt x="14705" y="12991"/>
                  <a:pt x="14516" y="12991"/>
                </a:cubicBezTo>
                <a:cubicBezTo>
                  <a:pt x="14323" y="12991"/>
                  <a:pt x="14192" y="12887"/>
                  <a:pt x="14116" y="12681"/>
                </a:cubicBezTo>
                <a:cubicBezTo>
                  <a:pt x="13491" y="11328"/>
                  <a:pt x="12680" y="10453"/>
                  <a:pt x="11683" y="10058"/>
                </a:cubicBezTo>
                <a:lnTo>
                  <a:pt x="11683" y="17164"/>
                </a:lnTo>
                <a:cubicBezTo>
                  <a:pt x="11683" y="17780"/>
                  <a:pt x="11594" y="18350"/>
                  <a:pt x="11416" y="18884"/>
                </a:cubicBezTo>
                <a:cubicBezTo>
                  <a:pt x="11234" y="19415"/>
                  <a:pt x="10993" y="19886"/>
                  <a:pt x="10691" y="20298"/>
                </a:cubicBezTo>
                <a:cubicBezTo>
                  <a:pt x="10385" y="20705"/>
                  <a:pt x="10030" y="21027"/>
                  <a:pt x="9622" y="21258"/>
                </a:cubicBezTo>
                <a:cubicBezTo>
                  <a:pt x="9214" y="21487"/>
                  <a:pt x="8778" y="21600"/>
                  <a:pt x="8315" y="21600"/>
                </a:cubicBezTo>
                <a:cubicBezTo>
                  <a:pt x="7852" y="21600"/>
                  <a:pt x="7411" y="21487"/>
                  <a:pt x="6996" y="21258"/>
                </a:cubicBezTo>
                <a:cubicBezTo>
                  <a:pt x="6581" y="21027"/>
                  <a:pt x="6221" y="20705"/>
                  <a:pt x="5915" y="20298"/>
                </a:cubicBezTo>
                <a:cubicBezTo>
                  <a:pt x="5613" y="19886"/>
                  <a:pt x="5369" y="19417"/>
                  <a:pt x="5190" y="18884"/>
                </a:cubicBezTo>
                <a:cubicBezTo>
                  <a:pt x="5011" y="18350"/>
                  <a:pt x="4923" y="17780"/>
                  <a:pt x="4923" y="17164"/>
                </a:cubicBezTo>
                <a:cubicBezTo>
                  <a:pt x="4923" y="16851"/>
                  <a:pt x="5011" y="16591"/>
                  <a:pt x="5190" y="16391"/>
                </a:cubicBezTo>
                <a:cubicBezTo>
                  <a:pt x="5369" y="16187"/>
                  <a:pt x="5584" y="16086"/>
                  <a:pt x="5837" y="16086"/>
                </a:cubicBezTo>
                <a:cubicBezTo>
                  <a:pt x="6104" y="16086"/>
                  <a:pt x="6321" y="16188"/>
                  <a:pt x="6493" y="16391"/>
                </a:cubicBezTo>
                <a:cubicBezTo>
                  <a:pt x="6662" y="16591"/>
                  <a:pt x="6748" y="16851"/>
                  <a:pt x="6748" y="17164"/>
                </a:cubicBezTo>
                <a:cubicBezTo>
                  <a:pt x="6748" y="17800"/>
                  <a:pt x="6901" y="18333"/>
                  <a:pt x="7203" y="18777"/>
                </a:cubicBezTo>
                <a:cubicBezTo>
                  <a:pt x="7509" y="19217"/>
                  <a:pt x="7878" y="19437"/>
                  <a:pt x="8313" y="19437"/>
                </a:cubicBezTo>
                <a:cubicBezTo>
                  <a:pt x="8732" y="19437"/>
                  <a:pt x="9092" y="19217"/>
                  <a:pt x="9398" y="18777"/>
                </a:cubicBezTo>
                <a:cubicBezTo>
                  <a:pt x="9701" y="18333"/>
                  <a:pt x="9853" y="17800"/>
                  <a:pt x="9853" y="17164"/>
                </a:cubicBezTo>
                <a:lnTo>
                  <a:pt x="9853" y="10058"/>
                </a:lnTo>
                <a:cubicBezTo>
                  <a:pt x="8856" y="10461"/>
                  <a:pt x="8043" y="11337"/>
                  <a:pt x="7420" y="12681"/>
                </a:cubicBezTo>
                <a:cubicBezTo>
                  <a:pt x="7344" y="12887"/>
                  <a:pt x="7211" y="12991"/>
                  <a:pt x="7020" y="12991"/>
                </a:cubicBezTo>
                <a:cubicBezTo>
                  <a:pt x="6829" y="12991"/>
                  <a:pt x="6700" y="12887"/>
                  <a:pt x="6631" y="12681"/>
                </a:cubicBezTo>
                <a:cubicBezTo>
                  <a:pt x="6228" y="11797"/>
                  <a:pt x="5734" y="11111"/>
                  <a:pt x="5147" y="10619"/>
                </a:cubicBezTo>
                <a:cubicBezTo>
                  <a:pt x="4561" y="10128"/>
                  <a:pt x="3941" y="9880"/>
                  <a:pt x="3285" y="9880"/>
                </a:cubicBezTo>
                <a:cubicBezTo>
                  <a:pt x="2364" y="9880"/>
                  <a:pt x="1541" y="10345"/>
                  <a:pt x="809" y="11272"/>
                </a:cubicBezTo>
                <a:cubicBezTo>
                  <a:pt x="718" y="11382"/>
                  <a:pt x="597" y="11435"/>
                  <a:pt x="456" y="11435"/>
                </a:cubicBezTo>
                <a:cubicBezTo>
                  <a:pt x="382" y="11435"/>
                  <a:pt x="306" y="11407"/>
                  <a:pt x="239" y="11356"/>
                </a:cubicBezTo>
                <a:cubicBezTo>
                  <a:pt x="48" y="11229"/>
                  <a:pt x="-26" y="11034"/>
                  <a:pt x="7" y="10775"/>
                </a:cubicBezTo>
                <a:cubicBezTo>
                  <a:pt x="246" y="9538"/>
                  <a:pt x="661" y="8400"/>
                  <a:pt x="1260" y="7355"/>
                </a:cubicBezTo>
                <a:cubicBezTo>
                  <a:pt x="1856" y="6308"/>
                  <a:pt x="2595" y="5390"/>
                  <a:pt x="3468" y="4597"/>
                </a:cubicBezTo>
                <a:cubicBezTo>
                  <a:pt x="4344" y="3803"/>
                  <a:pt x="5322" y="3168"/>
                  <a:pt x="6402" y="2688"/>
                </a:cubicBezTo>
                <a:cubicBezTo>
                  <a:pt x="7483" y="2214"/>
                  <a:pt x="8635" y="1917"/>
                  <a:pt x="9851" y="1799"/>
                </a:cubicBezTo>
                <a:lnTo>
                  <a:pt x="9851" y="1081"/>
                </a:lnTo>
                <a:cubicBezTo>
                  <a:pt x="9851" y="768"/>
                  <a:pt x="9937" y="508"/>
                  <a:pt x="10118" y="305"/>
                </a:cubicBezTo>
                <a:cubicBezTo>
                  <a:pt x="10297" y="102"/>
                  <a:pt x="10512" y="0"/>
                  <a:pt x="10764" y="0"/>
                </a:cubicBezTo>
                <a:cubicBezTo>
                  <a:pt x="11029" y="0"/>
                  <a:pt x="11249" y="102"/>
                  <a:pt x="11420" y="305"/>
                </a:cubicBezTo>
                <a:cubicBezTo>
                  <a:pt x="11590" y="508"/>
                  <a:pt x="11676" y="768"/>
                  <a:pt x="11676" y="1081"/>
                </a:cubicBezTo>
                <a:lnTo>
                  <a:pt x="11676" y="1799"/>
                </a:lnTo>
                <a:close/>
                <a:moveTo>
                  <a:pt x="11685" y="1799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1" name="AutoShape 123"/>
          <p:cNvSpPr>
            <a:spLocks/>
          </p:cNvSpPr>
          <p:nvPr/>
        </p:nvSpPr>
        <p:spPr bwMode="auto">
          <a:xfrm>
            <a:off x="9966326" y="4597979"/>
            <a:ext cx="38100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6" y="21600"/>
                </a:moveTo>
                <a:cubicBezTo>
                  <a:pt x="9311" y="21600"/>
                  <a:pt x="7906" y="21320"/>
                  <a:pt x="6592" y="20756"/>
                </a:cubicBezTo>
                <a:cubicBezTo>
                  <a:pt x="5281" y="20194"/>
                  <a:pt x="4137" y="19423"/>
                  <a:pt x="3156" y="18446"/>
                </a:cubicBezTo>
                <a:cubicBezTo>
                  <a:pt x="2179" y="17466"/>
                  <a:pt x="1407" y="16322"/>
                  <a:pt x="845" y="15009"/>
                </a:cubicBezTo>
                <a:cubicBezTo>
                  <a:pt x="283" y="13699"/>
                  <a:pt x="0" y="12295"/>
                  <a:pt x="0" y="10801"/>
                </a:cubicBezTo>
                <a:cubicBezTo>
                  <a:pt x="0" y="9305"/>
                  <a:pt x="283" y="7901"/>
                  <a:pt x="845" y="6588"/>
                </a:cubicBezTo>
                <a:cubicBezTo>
                  <a:pt x="1407" y="5278"/>
                  <a:pt x="2181" y="4134"/>
                  <a:pt x="3156" y="3157"/>
                </a:cubicBezTo>
                <a:cubicBezTo>
                  <a:pt x="4137" y="2177"/>
                  <a:pt x="5281" y="1409"/>
                  <a:pt x="6592" y="844"/>
                </a:cubicBezTo>
                <a:cubicBezTo>
                  <a:pt x="7906" y="280"/>
                  <a:pt x="9311" y="0"/>
                  <a:pt x="10806" y="0"/>
                </a:cubicBezTo>
                <a:cubicBezTo>
                  <a:pt x="12303" y="0"/>
                  <a:pt x="13705" y="280"/>
                  <a:pt x="15013" y="844"/>
                </a:cubicBezTo>
                <a:cubicBezTo>
                  <a:pt x="16321" y="1409"/>
                  <a:pt x="17466" y="2177"/>
                  <a:pt x="18449" y="3157"/>
                </a:cubicBezTo>
                <a:cubicBezTo>
                  <a:pt x="19433" y="4134"/>
                  <a:pt x="20204" y="5278"/>
                  <a:pt x="20761" y="6588"/>
                </a:cubicBezTo>
                <a:cubicBezTo>
                  <a:pt x="21320" y="7901"/>
                  <a:pt x="21600" y="9305"/>
                  <a:pt x="21600" y="10801"/>
                </a:cubicBezTo>
                <a:cubicBezTo>
                  <a:pt x="21600" y="12295"/>
                  <a:pt x="21320" y="13699"/>
                  <a:pt x="20761" y="15009"/>
                </a:cubicBezTo>
                <a:cubicBezTo>
                  <a:pt x="20204" y="16322"/>
                  <a:pt x="19430" y="17466"/>
                  <a:pt x="18449" y="18446"/>
                </a:cubicBezTo>
                <a:cubicBezTo>
                  <a:pt x="17466" y="19423"/>
                  <a:pt x="16322" y="20194"/>
                  <a:pt x="15013" y="20756"/>
                </a:cubicBezTo>
                <a:cubicBezTo>
                  <a:pt x="13705" y="21320"/>
                  <a:pt x="12303" y="21600"/>
                  <a:pt x="10806" y="21600"/>
                </a:cubicBezTo>
                <a:moveTo>
                  <a:pt x="10806" y="3242"/>
                </a:moveTo>
                <a:cubicBezTo>
                  <a:pt x="9752" y="3242"/>
                  <a:pt x="8765" y="3442"/>
                  <a:pt x="7850" y="3838"/>
                </a:cubicBezTo>
                <a:cubicBezTo>
                  <a:pt x="6934" y="4236"/>
                  <a:pt x="6138" y="4775"/>
                  <a:pt x="5457" y="5459"/>
                </a:cubicBezTo>
                <a:cubicBezTo>
                  <a:pt x="4776" y="6148"/>
                  <a:pt x="4233" y="6944"/>
                  <a:pt x="3840" y="7853"/>
                </a:cubicBezTo>
                <a:cubicBezTo>
                  <a:pt x="3445" y="8763"/>
                  <a:pt x="3244" y="9745"/>
                  <a:pt x="3244" y="10801"/>
                </a:cubicBezTo>
                <a:cubicBezTo>
                  <a:pt x="3244" y="11855"/>
                  <a:pt x="3445" y="12838"/>
                  <a:pt x="3840" y="13747"/>
                </a:cubicBezTo>
                <a:cubicBezTo>
                  <a:pt x="4236" y="14656"/>
                  <a:pt x="4776" y="15455"/>
                  <a:pt x="5457" y="16142"/>
                </a:cubicBezTo>
                <a:cubicBezTo>
                  <a:pt x="6135" y="16825"/>
                  <a:pt x="6932" y="17364"/>
                  <a:pt x="7850" y="17762"/>
                </a:cubicBezTo>
                <a:cubicBezTo>
                  <a:pt x="8765" y="18158"/>
                  <a:pt x="9752" y="18358"/>
                  <a:pt x="10806" y="18358"/>
                </a:cubicBezTo>
                <a:cubicBezTo>
                  <a:pt x="11862" y="18358"/>
                  <a:pt x="12846" y="18158"/>
                  <a:pt x="13756" y="17762"/>
                </a:cubicBezTo>
                <a:cubicBezTo>
                  <a:pt x="14666" y="17364"/>
                  <a:pt x="15462" y="16825"/>
                  <a:pt x="16152" y="16142"/>
                </a:cubicBezTo>
                <a:cubicBezTo>
                  <a:pt x="16836" y="15455"/>
                  <a:pt x="17378" y="14656"/>
                  <a:pt x="17774" y="13747"/>
                </a:cubicBezTo>
                <a:cubicBezTo>
                  <a:pt x="18172" y="12838"/>
                  <a:pt x="18370" y="11855"/>
                  <a:pt x="18370" y="10801"/>
                </a:cubicBezTo>
                <a:cubicBezTo>
                  <a:pt x="18370" y="9745"/>
                  <a:pt x="18172" y="8763"/>
                  <a:pt x="17774" y="7853"/>
                </a:cubicBezTo>
                <a:cubicBezTo>
                  <a:pt x="17375" y="6944"/>
                  <a:pt x="16836" y="6148"/>
                  <a:pt x="16152" y="5459"/>
                </a:cubicBezTo>
                <a:cubicBezTo>
                  <a:pt x="15465" y="4775"/>
                  <a:pt x="14668" y="4236"/>
                  <a:pt x="13756" y="3838"/>
                </a:cubicBezTo>
                <a:cubicBezTo>
                  <a:pt x="12846" y="3442"/>
                  <a:pt x="11862" y="3242"/>
                  <a:pt x="10806" y="3242"/>
                </a:cubicBezTo>
                <a:moveTo>
                  <a:pt x="6098" y="10801"/>
                </a:moveTo>
                <a:cubicBezTo>
                  <a:pt x="5855" y="10801"/>
                  <a:pt x="5688" y="10688"/>
                  <a:pt x="5598" y="10462"/>
                </a:cubicBezTo>
                <a:cubicBezTo>
                  <a:pt x="5507" y="10239"/>
                  <a:pt x="5553" y="10042"/>
                  <a:pt x="5733" y="9881"/>
                </a:cubicBezTo>
                <a:lnTo>
                  <a:pt x="10413" y="5204"/>
                </a:lnTo>
                <a:cubicBezTo>
                  <a:pt x="10540" y="5114"/>
                  <a:pt x="10670" y="5069"/>
                  <a:pt x="10806" y="5069"/>
                </a:cubicBezTo>
                <a:cubicBezTo>
                  <a:pt x="10933" y="5069"/>
                  <a:pt x="11060" y="5114"/>
                  <a:pt x="11187" y="5204"/>
                </a:cubicBezTo>
                <a:lnTo>
                  <a:pt x="15881" y="9881"/>
                </a:lnTo>
                <a:cubicBezTo>
                  <a:pt x="16059" y="10042"/>
                  <a:pt x="16104" y="10239"/>
                  <a:pt x="16016" y="10462"/>
                </a:cubicBezTo>
                <a:cubicBezTo>
                  <a:pt x="15926" y="10688"/>
                  <a:pt x="15759" y="10801"/>
                  <a:pt x="15513" y="10801"/>
                </a:cubicBezTo>
                <a:lnTo>
                  <a:pt x="12688" y="10801"/>
                </a:lnTo>
                <a:lnTo>
                  <a:pt x="12688" y="15667"/>
                </a:lnTo>
                <a:cubicBezTo>
                  <a:pt x="12688" y="15811"/>
                  <a:pt x="12634" y="15935"/>
                  <a:pt x="12529" y="16037"/>
                </a:cubicBezTo>
                <a:cubicBezTo>
                  <a:pt x="12428" y="16144"/>
                  <a:pt x="12303" y="16195"/>
                  <a:pt x="12162" y="16195"/>
                </a:cubicBezTo>
                <a:lnTo>
                  <a:pt x="9438" y="16195"/>
                </a:lnTo>
                <a:cubicBezTo>
                  <a:pt x="9294" y="16195"/>
                  <a:pt x="9170" y="16147"/>
                  <a:pt x="9065" y="16045"/>
                </a:cubicBezTo>
                <a:cubicBezTo>
                  <a:pt x="8963" y="15947"/>
                  <a:pt x="8910" y="15819"/>
                  <a:pt x="8910" y="15667"/>
                </a:cubicBezTo>
                <a:lnTo>
                  <a:pt x="8910" y="10801"/>
                </a:lnTo>
                <a:lnTo>
                  <a:pt x="6098" y="10801"/>
                </a:lnTo>
                <a:close/>
                <a:moveTo>
                  <a:pt x="6098" y="10801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0912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7756" y="778943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Welcome message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52136" y="4789976"/>
            <a:ext cx="908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doe, managing director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2136" y="5251641"/>
            <a:ext cx="9087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07280" y="1811182"/>
            <a:ext cx="2377440" cy="237744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10745" y="3501779"/>
            <a:ext cx="1096562" cy="914400"/>
            <a:chOff x="4966854" y="4972807"/>
            <a:chExt cx="1096562" cy="914400"/>
          </a:xfrm>
        </p:grpSpPr>
        <p:sp>
          <p:nvSpPr>
            <p:cNvPr id="11" name="Oval 10"/>
            <p:cNvSpPr/>
            <p:nvPr/>
          </p:nvSpPr>
          <p:spPr>
            <a:xfrm>
              <a:off x="5057935" y="4972807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6854" y="5166068"/>
              <a:ext cx="10965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2.0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792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07756" y="3059668"/>
            <a:ext cx="10576488" cy="738664"/>
            <a:chOff x="592428" y="600007"/>
            <a:chExt cx="3940935" cy="738664"/>
          </a:xfrm>
        </p:grpSpPr>
        <p:sp>
          <p:nvSpPr>
            <p:cNvPr id="9" name="TextBox 8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The end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Professional Presentation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368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7756" y="959052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Meet the team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70120" y="2066702"/>
            <a:ext cx="2651761" cy="3567736"/>
            <a:chOff x="4770120" y="1886593"/>
            <a:chExt cx="2651761" cy="3567736"/>
          </a:xfrm>
        </p:grpSpPr>
        <p:sp>
          <p:nvSpPr>
            <p:cNvPr id="7" name="Rectangle 6"/>
            <p:cNvSpPr/>
            <p:nvPr/>
          </p:nvSpPr>
          <p:spPr>
            <a:xfrm>
              <a:off x="4770121" y="4623332"/>
              <a:ext cx="26517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70120" y="3869282"/>
              <a:ext cx="265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70121" y="4338640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181600" y="1886593"/>
              <a:ext cx="1828800" cy="18288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8080" y="3188239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80" y="3269736"/>
              <a:ext cx="304800" cy="3048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897199" y="2066702"/>
            <a:ext cx="2651761" cy="3567736"/>
            <a:chOff x="4770120" y="1886593"/>
            <a:chExt cx="2651761" cy="3567736"/>
          </a:xfrm>
        </p:grpSpPr>
        <p:sp>
          <p:nvSpPr>
            <p:cNvPr id="15" name="Rectangle 14"/>
            <p:cNvSpPr/>
            <p:nvPr/>
          </p:nvSpPr>
          <p:spPr>
            <a:xfrm>
              <a:off x="4770121" y="4623332"/>
              <a:ext cx="26517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0120" y="3869282"/>
              <a:ext cx="265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70121" y="4338640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181600" y="1886593"/>
              <a:ext cx="1828800" cy="18288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2857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568080" y="3188239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80" y="3269736"/>
              <a:ext cx="304800" cy="3048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7643041" y="2066702"/>
            <a:ext cx="2651761" cy="3567736"/>
            <a:chOff x="4770120" y="1886593"/>
            <a:chExt cx="2651761" cy="3567736"/>
          </a:xfrm>
        </p:grpSpPr>
        <p:sp>
          <p:nvSpPr>
            <p:cNvPr id="22" name="Rectangle 21"/>
            <p:cNvSpPr/>
            <p:nvPr/>
          </p:nvSpPr>
          <p:spPr>
            <a:xfrm>
              <a:off x="4770121" y="4623332"/>
              <a:ext cx="26517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70120" y="3869282"/>
              <a:ext cx="265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70121" y="4338640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181600" y="1886593"/>
              <a:ext cx="1828800" cy="18288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68080" y="3188239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80" y="3269736"/>
              <a:ext cx="304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4622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7756" y="959052"/>
            <a:ext cx="10576488" cy="738664"/>
            <a:chOff x="592428" y="600007"/>
            <a:chExt cx="3940935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Meet the team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393" y="556557"/>
            <a:ext cx="2651761" cy="3567736"/>
            <a:chOff x="4770120" y="1886593"/>
            <a:chExt cx="2651761" cy="3567736"/>
          </a:xfrm>
        </p:grpSpPr>
        <p:sp>
          <p:nvSpPr>
            <p:cNvPr id="8" name="Rectangle 7"/>
            <p:cNvSpPr/>
            <p:nvPr/>
          </p:nvSpPr>
          <p:spPr>
            <a:xfrm>
              <a:off x="4770121" y="4623332"/>
              <a:ext cx="26517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70120" y="3869282"/>
              <a:ext cx="265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70121" y="4338640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81600" y="1886593"/>
              <a:ext cx="1828800" cy="18288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68080" y="3188239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80" y="3269736"/>
              <a:ext cx="304800" cy="3048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9070059" y="2770078"/>
            <a:ext cx="2651761" cy="3567736"/>
            <a:chOff x="4770120" y="1886593"/>
            <a:chExt cx="2651761" cy="3567736"/>
          </a:xfrm>
        </p:grpSpPr>
        <p:sp>
          <p:nvSpPr>
            <p:cNvPr id="15" name="Rectangle 14"/>
            <p:cNvSpPr/>
            <p:nvPr/>
          </p:nvSpPr>
          <p:spPr>
            <a:xfrm>
              <a:off x="4770121" y="4623332"/>
              <a:ext cx="26517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0120" y="3869282"/>
              <a:ext cx="265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70121" y="4338640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181600" y="1886593"/>
              <a:ext cx="1828800" cy="18288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568080" y="3188239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80" y="3269736"/>
              <a:ext cx="304800" cy="304800"/>
            </a:xfrm>
            <a:prstGeom prst="rect">
              <a:avLst/>
            </a:prstGeom>
          </p:spPr>
        </p:pic>
      </p:grp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387630" y="2807315"/>
            <a:ext cx="54167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4145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ternation Mixtur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7FB5"/>
      </a:accent1>
      <a:accent2>
        <a:srgbClr val="189C87"/>
      </a:accent2>
      <a:accent3>
        <a:srgbClr val="9ABA58"/>
      </a:accent3>
      <a:accent4>
        <a:srgbClr val="F39A14"/>
      </a:accent4>
      <a:accent5>
        <a:srgbClr val="C5361C"/>
      </a:accent5>
      <a:accent6>
        <a:srgbClr val="2D3D50"/>
      </a:accent6>
      <a:hlink>
        <a:srgbClr val="5B9BD5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6573</Words>
  <Application>Microsoft Office PowerPoint</Application>
  <PresentationFormat>Widescreen</PresentationFormat>
  <Paragraphs>707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Bebas Neue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LOVEISH</dc:creator>
  <cp:lastModifiedBy>Dell</cp:lastModifiedBy>
  <cp:revision>13</cp:revision>
  <dcterms:created xsi:type="dcterms:W3CDTF">2016-09-08T07:02:19Z</dcterms:created>
  <dcterms:modified xsi:type="dcterms:W3CDTF">2017-03-23T06:42:14Z</dcterms:modified>
</cp:coreProperties>
</file>